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0B9F95C-FC9A-4628-85B3-BCA267A9DB2F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CA59-2E3A-4EDF-2632-27F0560A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1667F-399F-7489-BE93-2D44C2E2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2EE1-0D37-D080-53BB-A80C553C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F51E-2C23-5029-0508-2A5A3F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C6B1-3EB6-72A4-55A0-B20072D4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5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F3F8-496F-9933-C2DD-1E0D5EE5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CEC08-1EFD-7CD2-CFFF-C8A2D8A0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F020-352E-A042-E41A-85F11762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CA76-B516-4AF9-B916-890B71BF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23B1-5DB9-E132-2F70-FD4F8173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7B40E-E0A2-F23E-7BFC-326447843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F9812-DA7B-C085-5F57-222CE539F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FD5D-7B5D-C12C-F2AF-22AB084F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A48C-AF91-37AD-087B-C800EE8B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4FB1-BCC5-D72F-9512-D2B33D1C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8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7B3C-352E-A60B-9C96-76A46B1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9688-8DD6-5F0F-238F-25C8E80B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D399-2B87-CF8C-BD89-BFE4D044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7678-8606-56F4-94F4-E94CEE19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1CC8-BC1E-14CF-51AE-43AF296B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3273-0235-2B5D-F13C-7391451B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1BBF-4F64-7414-EF3C-0FB3F555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C916-5CC2-FD55-1624-3924268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7CBD-2BEC-47E3-1836-2517C2EF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5E0B-2030-9FF0-5DEA-ADD75827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9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E0A3-AFDD-62A2-3049-30AE17C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5C4-C8CB-9F48-A1D5-EB13B222C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68D6-432E-72D3-84B2-C503BF7A5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38A92-5544-CE3F-880A-524B280E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9984F-FC57-C8FC-8ECF-22FA8C8A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BFCA-EAF1-08C3-ECBB-42C33599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905-AFBF-60A7-8782-F913616B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702C7-2774-A03A-8AA0-71A621AC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A533-7EB8-D009-479B-0E52632B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8BA45-1D8C-0102-0B12-A3FF9803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E0B3E-8EED-A210-84E6-304049A8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9C02E-9EE0-6069-3324-E0DB4623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1308A-2C10-9E94-7D2E-3AC2DAB1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D1256-0AEA-CD5D-6162-0B2611C6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4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2C4-861B-5820-6F4D-FE6E7AE1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5A9F5-30D8-F77C-6819-BD79CA5B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58EC8-182D-8C3D-AE31-0C56482E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B6FA2-A4A2-CBB4-685E-82A29785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C11B3-D827-4785-EB1B-9B86870F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C3140-33BF-5BC1-C90A-72FF126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38302-15E3-805F-0B7A-1BA6073E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745C-D42F-5364-29BB-59950A84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4236-8A5A-78F7-87D0-887F79B5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74AC-D853-9363-2468-962462C8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64B8A-DEBF-E0BF-C93A-B326F0E3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47A8-15FD-CD93-F4B4-3DC6A6CF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C2246-77E2-83AE-D9CE-FC91167C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500D-2A9F-5140-86E4-52270A40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74626-120F-FDA3-929A-7C829357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4351B-EEFE-7358-06ED-851AAA1F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5449-3D95-4829-307F-374EDB4D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CA3B-18D4-A510-E6C7-2FE72C4B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E206-87AF-C2A5-F12F-86B1E05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7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7A265-661F-C099-19E5-F0E90771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3529-0F10-B8A6-C93F-1DE9F5784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8FE9-F75F-C7A7-FEF7-E6AAA3539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E7EA-2666-49E3-AFD5-831E4639A220}" type="datetimeFigureOut">
              <a:rPr lang="en-IN" smtClean="0"/>
              <a:t>21-11-2022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8D92-0856-3B0D-AF12-EC5C6C8AA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D4D6-DF66-498C-957C-D2FC63F6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5C2F-3B61-45D1-9692-14AAE15EC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EDB4E-E36D-C2FF-5E7E-800E760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7A06B-B67D-18F3-4E63-2A7044F8D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Home Screen</a:t>
            </a:r>
          </a:p>
          <a:p>
            <a:r>
              <a:rPr lang="en-IN" dirty="0"/>
              <a:t> </a:t>
            </a:r>
            <a:r>
              <a:rPr lang="en-IN" dirty="0" err="1"/>
              <a:t>Ateez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Aespa</a:t>
            </a:r>
            <a:endParaRPr lang="en-IN" dirty="0"/>
          </a:p>
          <a:p>
            <a:r>
              <a:rPr lang="en-IN" dirty="0"/>
              <a:t> (G)-IDLE</a:t>
            </a:r>
          </a:p>
          <a:p>
            <a:r>
              <a:rPr lang="en-IN" dirty="0"/>
              <a:t> Seventeen</a:t>
            </a:r>
          </a:p>
          <a:p>
            <a:r>
              <a:rPr lang="en-IN" dirty="0"/>
              <a:t> </a:t>
            </a:r>
            <a:r>
              <a:rPr lang="en-IN" dirty="0" err="1"/>
              <a:t>BlackPink</a:t>
            </a:r>
            <a:endParaRPr lang="en-IN" dirty="0"/>
          </a:p>
          <a:p>
            <a:r>
              <a:rPr lang="en-IN" dirty="0"/>
              <a:t> Twice</a:t>
            </a:r>
          </a:p>
          <a:p>
            <a:r>
              <a:rPr lang="en-IN" dirty="0"/>
              <a:t> Le </a:t>
            </a:r>
            <a:r>
              <a:rPr lang="en-IN" dirty="0" err="1"/>
              <a:t>sserafim</a:t>
            </a:r>
            <a:endParaRPr lang="en-IN" dirty="0"/>
          </a:p>
          <a:p>
            <a:r>
              <a:rPr lang="en-IN" dirty="0"/>
              <a:t> Tomorrow X Together (TXT)</a:t>
            </a:r>
          </a:p>
          <a:p>
            <a:r>
              <a:rPr lang="en-IN" dirty="0"/>
              <a:t> </a:t>
            </a:r>
            <a:r>
              <a:rPr lang="en-IN" dirty="0" err="1"/>
              <a:t>Enhypen</a:t>
            </a:r>
            <a:endParaRPr lang="en-IN" dirty="0"/>
          </a:p>
          <a:p>
            <a:r>
              <a:rPr lang="en-IN" dirty="0"/>
              <a:t> BIG BANG</a:t>
            </a:r>
          </a:p>
          <a:p>
            <a:r>
              <a:rPr lang="en-IN" dirty="0"/>
              <a:t> </a:t>
            </a:r>
            <a:r>
              <a:rPr lang="en-IN" dirty="0" err="1"/>
              <a:t>Straykids</a:t>
            </a:r>
            <a:endParaRPr lang="en-IN" dirty="0"/>
          </a:p>
          <a:p>
            <a:r>
              <a:rPr lang="en-IN" dirty="0"/>
              <a:t> NCT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86E34-C52B-EFFD-6D80-B6C7EE0281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 EXO</a:t>
            </a:r>
          </a:p>
          <a:p>
            <a:r>
              <a:rPr lang="en-IN" dirty="0"/>
              <a:t> </a:t>
            </a:r>
            <a:r>
              <a:rPr lang="en-IN" dirty="0" err="1"/>
              <a:t>Nmixx</a:t>
            </a:r>
            <a:endParaRPr lang="en-IN" dirty="0"/>
          </a:p>
          <a:p>
            <a:r>
              <a:rPr lang="en-IN" dirty="0"/>
              <a:t> Tan</a:t>
            </a:r>
          </a:p>
          <a:p>
            <a:r>
              <a:rPr lang="en-IN" dirty="0"/>
              <a:t> Dreamcatcher</a:t>
            </a:r>
          </a:p>
          <a:p>
            <a:r>
              <a:rPr lang="en-IN" dirty="0"/>
              <a:t> IVE</a:t>
            </a:r>
          </a:p>
          <a:p>
            <a:r>
              <a:rPr lang="en-IN" dirty="0"/>
              <a:t> Kep1er</a:t>
            </a:r>
          </a:p>
          <a:p>
            <a:r>
              <a:rPr lang="en-IN" dirty="0"/>
              <a:t> Red Velvet</a:t>
            </a:r>
          </a:p>
          <a:p>
            <a:r>
              <a:rPr lang="en-IN" dirty="0"/>
              <a:t> ITZY</a:t>
            </a:r>
          </a:p>
          <a:p>
            <a:r>
              <a:rPr lang="en-IN" dirty="0"/>
              <a:t> Treasure</a:t>
            </a:r>
          </a:p>
          <a:p>
            <a:r>
              <a:rPr lang="en-IN" dirty="0"/>
              <a:t> </a:t>
            </a:r>
            <a:r>
              <a:rPr lang="en-IN" dirty="0" err="1"/>
              <a:t>Cravity</a:t>
            </a:r>
            <a:endParaRPr lang="en-IN" dirty="0"/>
          </a:p>
          <a:p>
            <a:r>
              <a:rPr lang="en-IN" dirty="0"/>
              <a:t> GOT7</a:t>
            </a:r>
          </a:p>
          <a:p>
            <a:r>
              <a:rPr lang="en-IN" dirty="0"/>
              <a:t> </a:t>
            </a:r>
            <a:r>
              <a:rPr lang="en-IN" dirty="0" err="1"/>
              <a:t>Loona</a:t>
            </a:r>
            <a:endParaRPr lang="en-IN" dirty="0"/>
          </a:p>
          <a:p>
            <a:r>
              <a:rPr lang="en-IN" dirty="0"/>
              <a:t> KARD?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0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B962-20C2-124B-10E3-DD207D52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ATEEZ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07E1-642E-887F-6BB7-6349D878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Group Info.</a:t>
            </a:r>
          </a:p>
          <a:p>
            <a:r>
              <a:rPr lang="en-IN" dirty="0"/>
              <a:t>Member Info.</a:t>
            </a:r>
          </a:p>
          <a:p>
            <a:r>
              <a:rPr lang="en-IN" dirty="0"/>
              <a:t>Albums</a:t>
            </a:r>
          </a:p>
          <a:p>
            <a:r>
              <a:rPr lang="en-IN" dirty="0"/>
              <a:t>Song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88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SCREENS</vt:lpstr>
      <vt:lpstr>ATEEZ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</dc:title>
  <dc:creator>BISHNU DUTTA</dc:creator>
  <cp:lastModifiedBy>BISHNU DUTTA</cp:lastModifiedBy>
  <cp:revision>1</cp:revision>
  <dcterms:created xsi:type="dcterms:W3CDTF">2022-11-21T17:15:31Z</dcterms:created>
  <dcterms:modified xsi:type="dcterms:W3CDTF">2022-11-21T17:15:32Z</dcterms:modified>
</cp:coreProperties>
</file>