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N7jA9QNqXkh7maaFUqNjnADa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911b468ef_0_3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6911b468ef_0_3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200d35021_0_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6200d35021_0_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200d35021_0_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200d35021_0_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200d35021_0_2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200d35021_0_2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6911b468ef_0_4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6911b468ef_0_4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200d35021_0_4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200d35021_0_4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200d35021_0_7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6200d35021_0_7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911b468ef_0_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911b468ef_0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911b468ef_0_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911b468ef_0_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200d35021_0_3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200d35021_0_3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mportnova2.temp.swtest.ru/fgr/index.php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10687" y="-23594"/>
            <a:ext cx="12203906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" name="Google Shape;89;p1"/>
          <p:cNvCxnSpPr>
            <a:stCxn id="90" idx="3"/>
          </p:cNvCxnSpPr>
          <p:nvPr/>
        </p:nvCxnSpPr>
        <p:spPr>
          <a:xfrm flipH="1" rot="10800000">
            <a:off x="6991318" y="6286535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/>
        </p:nvSpPr>
        <p:spPr>
          <a:xfrm>
            <a:off x="1981199" y="0"/>
            <a:ext cx="846974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932922" y="2622224"/>
            <a:ext cx="885139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987346" y="1754540"/>
            <a:ext cx="101473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665570" y="2576493"/>
            <a:ext cx="885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«Разработка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серверной части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973799" y="4320109"/>
            <a:ext cx="362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4 курса группы 492: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Мария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Владимировна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477762" y="6181477"/>
            <a:ext cx="1513556" cy="2539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"/>
          <p:cNvCxnSpPr>
            <a:endCxn id="90" idx="1"/>
          </p:cNvCxnSpPr>
          <p:nvPr/>
        </p:nvCxnSpPr>
        <p:spPr>
          <a:xfrm>
            <a:off x="24962" y="6286535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7" name="Google Shape;9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11b468ef_0_37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36911b468ef_0_37"/>
          <p:cNvSpPr/>
          <p:nvPr/>
        </p:nvSpPr>
        <p:spPr>
          <a:xfrm>
            <a:off x="304800" y="411350"/>
            <a:ext cx="108108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5" name="Google Shape;185;g36911b468ef_0_37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6" name="Google Shape;186;g36911b468ef_0_37"/>
          <p:cNvSpPr txBox="1"/>
          <p:nvPr/>
        </p:nvSpPr>
        <p:spPr>
          <a:xfrm>
            <a:off x="501550" y="494550"/>
            <a:ext cx="11624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потоков данных процесса организации выставки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g36911b468ef_0_37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g36911b468ef_0_37"/>
          <p:cNvPicPr preferRelativeResize="0"/>
          <p:nvPr/>
        </p:nvPicPr>
        <p:blipFill rotWithShape="1">
          <a:blip r:embed="rId3">
            <a:alphaModFix/>
          </a:blip>
          <a:srcRect b="20224" l="13449" r="14086" t="35683"/>
          <a:stretch/>
        </p:blipFill>
        <p:spPr>
          <a:xfrm>
            <a:off x="1091400" y="1982800"/>
            <a:ext cx="9067924" cy="3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304800" y="411360"/>
            <a:ext cx="4323181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" name="Google Shape;195;p7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7"/>
          <p:cNvSpPr txBox="1"/>
          <p:nvPr/>
        </p:nvSpPr>
        <p:spPr>
          <a:xfrm>
            <a:off x="472948" y="411361"/>
            <a:ext cx="40059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цифровых решений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27" y="1979752"/>
            <a:ext cx="5244876" cy="357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5988" y="709840"/>
            <a:ext cx="3792463" cy="484656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7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200d35021_0_2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6200d35021_0_2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g36200d35021_0_2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g36200d35021_0_2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вариантов</a:t>
            </a:r>
            <a:b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использования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36200d35021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8075" y="161125"/>
            <a:ext cx="4005900" cy="582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36200d35021_0_2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200d35021_0_14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36200d35021_0_14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6" name="Google Shape;216;g36200d35021_0_14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g36200d35021_0_14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деятельности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g36200d35021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800" y="1832813"/>
            <a:ext cx="7067013" cy="43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6200d35021_0_14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200d35021_0_25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36200d35021_0_25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6" name="Google Shape;226;g36200d35021_0_25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7" name="Google Shape;227;g36200d35021_0_25"/>
          <p:cNvSpPr txBox="1"/>
          <p:nvPr/>
        </p:nvSpPr>
        <p:spPr>
          <a:xfrm>
            <a:off x="472948" y="411361"/>
            <a:ext cx="40059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последовательности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36200d35021_0_25"/>
          <p:cNvPicPr preferRelativeResize="0"/>
          <p:nvPr/>
        </p:nvPicPr>
        <p:blipFill rotWithShape="1">
          <a:blip r:embed="rId3">
            <a:alphaModFix/>
          </a:blip>
          <a:srcRect b="2569" l="2120" r="-2120" t="-2570"/>
          <a:stretch/>
        </p:blipFill>
        <p:spPr>
          <a:xfrm>
            <a:off x="3223675" y="1949800"/>
            <a:ext cx="493395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6200d35021_0_25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911b468ef_0_48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6911b468ef_0_48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6" name="Google Shape;236;g36911b468ef_0_48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g36911b468ef_0_48"/>
          <p:cNvSpPr txBox="1"/>
          <p:nvPr/>
        </p:nvSpPr>
        <p:spPr>
          <a:xfrm>
            <a:off x="717273" y="576411"/>
            <a:ext cx="400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</a:t>
            </a: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6911b468ef_0_48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9" name="Google Shape;239;g36911b468ef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9750" y="1913125"/>
            <a:ext cx="7743325" cy="34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200d35021_0_49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6200d35021_0_49"/>
          <p:cNvSpPr/>
          <p:nvPr/>
        </p:nvSpPr>
        <p:spPr>
          <a:xfrm>
            <a:off x="304800" y="411360"/>
            <a:ext cx="4323300" cy="10773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g36200d35021_0_49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g36200d35021_0_49"/>
          <p:cNvSpPr txBox="1"/>
          <p:nvPr/>
        </p:nvSpPr>
        <p:spPr>
          <a:xfrm>
            <a:off x="622198" y="777836"/>
            <a:ext cx="400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Ссылка на сайт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36200d35021_0_49">
            <a:hlinkClick r:id="rId3"/>
          </p:cNvPr>
          <p:cNvSpPr txBox="1"/>
          <p:nvPr/>
        </p:nvSpPr>
        <p:spPr>
          <a:xfrm>
            <a:off x="1725800" y="2756750"/>
            <a:ext cx="8724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http://mportnova2.temp.swtest.ru/fgr/index.php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36200d35021_0_49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200d35021_0_77"/>
          <p:cNvSpPr/>
          <p:nvPr/>
        </p:nvSpPr>
        <p:spPr>
          <a:xfrm>
            <a:off x="-10687" y="-23594"/>
            <a:ext cx="122040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g36200d35021_0_77"/>
          <p:cNvCxnSpPr>
            <a:stCxn id="256" idx="3"/>
          </p:cNvCxnSpPr>
          <p:nvPr/>
        </p:nvCxnSpPr>
        <p:spPr>
          <a:xfrm flipH="1" rot="10800000">
            <a:off x="6991262" y="6286477"/>
            <a:ext cx="52020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7" name="Google Shape;257;g36200d35021_0_77"/>
          <p:cNvSpPr txBox="1"/>
          <p:nvPr/>
        </p:nvSpPr>
        <p:spPr>
          <a:xfrm>
            <a:off x="1981199" y="0"/>
            <a:ext cx="846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Санкт-Петербургское государственной бюджетное профессиональное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образовательное учреждение «Охтинский колледж»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(СПб ГБ ПОУ «Охтинский колледж»)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36200d35021_0_77"/>
          <p:cNvSpPr txBox="1"/>
          <p:nvPr/>
        </p:nvSpPr>
        <p:spPr>
          <a:xfrm>
            <a:off x="1932922" y="2622224"/>
            <a:ext cx="8851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Специальность: 09.02.07 Информационные системы и программирование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6200d35021_0_77"/>
          <p:cNvSpPr txBox="1"/>
          <p:nvPr/>
        </p:nvSpPr>
        <p:spPr>
          <a:xfrm>
            <a:off x="987346" y="1754540"/>
            <a:ext cx="10147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Выпускная квалификационная работа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g36200d35021_0_77"/>
          <p:cNvSpPr txBox="1"/>
          <p:nvPr/>
        </p:nvSpPr>
        <p:spPr>
          <a:xfrm>
            <a:off x="1665570" y="2576493"/>
            <a:ext cx="8851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«Разработка</a:t>
            </a:r>
            <a:r>
              <a:rPr lang="ru-RU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серверной части</a:t>
            </a:r>
            <a:r>
              <a:rPr b="0" i="0" lang="ru-RU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6200d35021_0_77"/>
          <p:cNvSpPr txBox="1"/>
          <p:nvPr/>
        </p:nvSpPr>
        <p:spPr>
          <a:xfrm>
            <a:off x="7973799" y="4320109"/>
            <a:ext cx="3626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 студент 4 курса группы 492: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Портнова</a:t>
            </a: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Мария </a:t>
            </a:r>
            <a:r>
              <a:rPr lang="ru-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Владимировна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Times New Roman"/>
                <a:ea typeface="Times New Roman"/>
                <a:cs typeface="Times New Roman"/>
                <a:sym typeface="Times New Roman"/>
              </a:rPr>
              <a:t>Богомолов Вадим Анатольевич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6200d35021_0_77"/>
          <p:cNvSpPr txBox="1"/>
          <p:nvPr/>
        </p:nvSpPr>
        <p:spPr>
          <a:xfrm>
            <a:off x="5477762" y="6181477"/>
            <a:ext cx="1513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05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Санкт-Петербург, 2025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2" name="Google Shape;262;g36200d35021_0_77"/>
          <p:cNvCxnSpPr>
            <a:endCxn id="256" idx="1"/>
          </p:cNvCxnSpPr>
          <p:nvPr/>
        </p:nvCxnSpPr>
        <p:spPr>
          <a:xfrm>
            <a:off x="24962" y="6286477"/>
            <a:ext cx="5452800" cy="219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3" name="Google Shape;263;g36200d3502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974" y="-83125"/>
            <a:ext cx="694744" cy="92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-66674" y="-44785"/>
            <a:ext cx="227069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304800" y="411361"/>
            <a:ext cx="4084187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2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"/>
          <p:cNvSpPr txBox="1"/>
          <p:nvPr/>
        </p:nvSpPr>
        <p:spPr>
          <a:xfrm>
            <a:off x="738779" y="486904"/>
            <a:ext cx="321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459325" y="1978013"/>
            <a:ext cx="10560000" cy="3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0215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специализированного веб-сайта с полноценной серверной частью позволит автоматизировать ключевые бизнес-процессы и повысить уровень клиентского сервиса, увеличить охват аудитории и оптимизировать управление контентом.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-66674" y="-44785"/>
            <a:ext cx="3533773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04799" y="411360"/>
            <a:ext cx="6959230" cy="858981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" name="Google Shape;115;p3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6" name="Google Shape;116;p3"/>
          <p:cNvSpPr txBox="1"/>
          <p:nvPr/>
        </p:nvSpPr>
        <p:spPr>
          <a:xfrm>
            <a:off x="528457" y="460253"/>
            <a:ext cx="656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093142" y="2865531"/>
            <a:ext cx="710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разработка серверной части веб-сайта для ООО «Лофт Проект Этажи».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911b468ef_0_0"/>
          <p:cNvSpPr/>
          <p:nvPr/>
        </p:nvSpPr>
        <p:spPr>
          <a:xfrm>
            <a:off x="-66674" y="-44785"/>
            <a:ext cx="35337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36911b468ef_0_0"/>
          <p:cNvSpPr/>
          <p:nvPr/>
        </p:nvSpPr>
        <p:spPr>
          <a:xfrm>
            <a:off x="304799" y="411360"/>
            <a:ext cx="69591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g36911b468ef_0_0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g36911b468ef_0_0"/>
          <p:cNvSpPr txBox="1"/>
          <p:nvPr/>
        </p:nvSpPr>
        <p:spPr>
          <a:xfrm>
            <a:off x="694207" y="512328"/>
            <a:ext cx="656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</a:t>
            </a: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бъект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6911b468ef_0_0"/>
          <p:cNvSpPr txBox="1"/>
          <p:nvPr/>
        </p:nvSpPr>
        <p:spPr>
          <a:xfrm>
            <a:off x="2664742" y="2877941"/>
            <a:ext cx="6862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Объект: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ООО «Лофт Проект Этажи» и его деятельность.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6911b468ef_0_0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11b468ef_0_11"/>
          <p:cNvSpPr/>
          <p:nvPr/>
        </p:nvSpPr>
        <p:spPr>
          <a:xfrm>
            <a:off x="-66674" y="-44785"/>
            <a:ext cx="35337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6911b468ef_0_11"/>
          <p:cNvSpPr/>
          <p:nvPr/>
        </p:nvSpPr>
        <p:spPr>
          <a:xfrm>
            <a:off x="304799" y="411360"/>
            <a:ext cx="69591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g36911b468ef_0_11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g36911b468ef_0_11"/>
          <p:cNvSpPr txBox="1"/>
          <p:nvPr/>
        </p:nvSpPr>
        <p:spPr>
          <a:xfrm>
            <a:off x="587882" y="512328"/>
            <a:ext cx="6569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</a:t>
            </a: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редмет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6911b468ef_0_11"/>
          <p:cNvSpPr txBox="1"/>
          <p:nvPr/>
        </p:nvSpPr>
        <p:spPr>
          <a:xfrm>
            <a:off x="2532917" y="3013506"/>
            <a:ext cx="6248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Предмет: </a:t>
            </a: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технологии и методы разработки веб-сайтов. </a:t>
            </a:r>
            <a:endParaRPr/>
          </a:p>
        </p:txBody>
      </p:sp>
      <p:sp>
        <p:nvSpPr>
          <p:cNvPr id="138" name="Google Shape;138;g36911b468ef_0_11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304801" y="411361"/>
            <a:ext cx="2562221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4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4"/>
          <p:cNvSpPr txBox="1"/>
          <p:nvPr/>
        </p:nvSpPr>
        <p:spPr>
          <a:xfrm>
            <a:off x="751227" y="460254"/>
            <a:ext cx="16693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1459820" y="1829991"/>
            <a:ext cx="91776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анализ предметной области и </a:t>
            </a: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сравнить имеющиеся решения для обозначенной предметной области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Разработать технический и рабочий проекты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Провести тестирование пользовательского интерфейса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-"/>
            </a:pPr>
            <a:r>
              <a:rPr lang="ru-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Составить руководства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00d35021_0_36"/>
          <p:cNvSpPr/>
          <p:nvPr/>
        </p:nvSpPr>
        <p:spPr>
          <a:xfrm>
            <a:off x="-66674" y="-44785"/>
            <a:ext cx="16695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6200d35021_0_36"/>
          <p:cNvSpPr/>
          <p:nvPr/>
        </p:nvSpPr>
        <p:spPr>
          <a:xfrm>
            <a:off x="304799" y="411350"/>
            <a:ext cx="4134900" cy="858900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g36200d35021_0_36"/>
          <p:cNvCxnSpPr/>
          <p:nvPr/>
        </p:nvCxnSpPr>
        <p:spPr>
          <a:xfrm>
            <a:off x="11115675" y="-352425"/>
            <a:ext cx="0" cy="741060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g36200d35021_0_36"/>
          <p:cNvSpPr txBox="1"/>
          <p:nvPr/>
        </p:nvSpPr>
        <p:spPr>
          <a:xfrm>
            <a:off x="304801" y="486800"/>
            <a:ext cx="41349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компании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6200d35021_0_36"/>
          <p:cNvSpPr txBox="1"/>
          <p:nvPr/>
        </p:nvSpPr>
        <p:spPr>
          <a:xfrm>
            <a:off x="218100" y="1938025"/>
            <a:ext cx="10452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00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«Лофт Проект Этажи») – торгово-выставочный центр в Санкт-Петербурге, функционирующий в лофте – бывшем фабричном помещении. Основной вид деятельности – организация и проведение выставок, фестивалей и культурных мероприятий, а также экскурсий. На территории размещено несколько выставочных пространств и художественных галерей, часть площадей сдаётся в аренду под розничные магазины и точки общественного питания.</a:t>
            </a:r>
            <a:endParaRPr sz="2400"/>
          </a:p>
        </p:txBody>
      </p:sp>
      <p:sp>
        <p:nvSpPr>
          <p:cNvPr id="158" name="Google Shape;158;g36200d35021_0_36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304800" y="411360"/>
            <a:ext cx="4323181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5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6" name="Google Shape;166;p5"/>
          <p:cNvSpPr txBox="1"/>
          <p:nvPr/>
        </p:nvSpPr>
        <p:spPr>
          <a:xfrm>
            <a:off x="472948" y="411361"/>
            <a:ext cx="400594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процесса оформления заявки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8" name="Google Shape;168;p5"/>
          <p:cNvPicPr preferRelativeResize="0"/>
          <p:nvPr/>
        </p:nvPicPr>
        <p:blipFill rotWithShape="1">
          <a:blip r:embed="rId3">
            <a:alphaModFix/>
          </a:blip>
          <a:srcRect b="19971" l="17626" r="13058" t="23339"/>
          <a:stretch/>
        </p:blipFill>
        <p:spPr>
          <a:xfrm>
            <a:off x="2410675" y="1875800"/>
            <a:ext cx="7180375" cy="39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-66674" y="-44785"/>
            <a:ext cx="1669369" cy="858982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304800" y="411360"/>
            <a:ext cx="5237584" cy="1077217"/>
          </a:xfrm>
          <a:prstGeom prst="rect">
            <a:avLst/>
          </a:prstGeom>
          <a:solidFill>
            <a:srgbClr val="5BBA37"/>
          </a:solidFill>
          <a:ln cap="flat" cmpd="sng" w="12700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5" name="Google Shape;175;p6"/>
          <p:cNvCxnSpPr/>
          <p:nvPr/>
        </p:nvCxnSpPr>
        <p:spPr>
          <a:xfrm>
            <a:off x="11115675" y="-352425"/>
            <a:ext cx="0" cy="7410450"/>
          </a:xfrm>
          <a:prstGeom prst="straightConnector1">
            <a:avLst/>
          </a:prstGeom>
          <a:noFill/>
          <a:ln cap="flat" cmpd="sng" w="9525">
            <a:solidFill>
              <a:srgbClr val="5BBA37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6"/>
          <p:cNvSpPr txBox="1"/>
          <p:nvPr/>
        </p:nvSpPr>
        <p:spPr>
          <a:xfrm>
            <a:off x="472947" y="411361"/>
            <a:ext cx="506943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потоков данных при обработке заявок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-39262" y="6484619"/>
            <a:ext cx="12293100" cy="369300"/>
          </a:xfrm>
          <a:prstGeom prst="rect">
            <a:avLst/>
          </a:prstGeom>
          <a:solidFill>
            <a:srgbClr val="5BBA37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Тема: «Разработка </a:t>
            </a:r>
            <a:r>
              <a:rPr lang="ru-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серверной части</a:t>
            </a: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веб-сайта для ООО «Лофт Проект Этажи»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6"/>
          <p:cNvPicPr preferRelativeResize="0"/>
          <p:nvPr/>
        </p:nvPicPr>
        <p:blipFill rotWithShape="1">
          <a:blip r:embed="rId3">
            <a:alphaModFix/>
          </a:blip>
          <a:srcRect b="18410" l="7969" r="6245" t="20303"/>
          <a:stretch/>
        </p:blipFill>
        <p:spPr>
          <a:xfrm>
            <a:off x="2375025" y="2006550"/>
            <a:ext cx="7054300" cy="33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2025-03-13T13:59:54Z</dcterms:created>
  <dc:creator>Ирина Яковлева</dc:creator>
</cp:coreProperties>
</file>