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uQq5IRiZJB0QwtOCqeglpdXhB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200d35021_0_1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6200d35021_0_1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200d35021_0_2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6200d35021_0_2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200d35021_0_4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6200d35021_0_4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200d35021_0_7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6200d35021_0_7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200d35021_0_3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200d35021_0_3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200d35021_0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6200d35021_0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portnova2.temp.swtest.ru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687" y="-23594"/>
            <a:ext cx="12203906" cy="858981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>
            <a:stCxn id="90" idx="3"/>
          </p:cNvCxnSpPr>
          <p:nvPr/>
        </p:nvCxnSpPr>
        <p:spPr>
          <a:xfrm flipH="1" rot="10800000">
            <a:off x="6991318" y="6286535"/>
            <a:ext cx="52020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1981199" y="0"/>
            <a:ext cx="84697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Санкт-Петербургское государственной бюджетное профессиональное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«Охтинский колледж»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(СПб ГБ ПОУ «Охтинский колледж»)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932922" y="2622224"/>
            <a:ext cx="88513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Специальность: 09.02.07 Информационные системы и программирование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87346" y="1754540"/>
            <a:ext cx="101473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665570" y="2576493"/>
            <a:ext cx="885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 «Разработка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серверной части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973799" y="4320109"/>
            <a:ext cx="3626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4 курса группы 492: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Портнова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Мария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Владимировна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Богомолов Вадим Анатольевич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77762" y="6181477"/>
            <a:ext cx="1513556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Санкт-Петербург, 2025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>
            <a:endCxn id="90" idx="1"/>
          </p:cNvCxnSpPr>
          <p:nvPr/>
        </p:nvCxnSpPr>
        <p:spPr>
          <a:xfrm>
            <a:off x="24962" y="6286535"/>
            <a:ext cx="54528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74" y="-83125"/>
            <a:ext cx="694744" cy="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200d35021_0_14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6200d35021_0_14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36200d35021_0_14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g36200d35021_0_14"/>
          <p:cNvSpPr txBox="1"/>
          <p:nvPr/>
        </p:nvSpPr>
        <p:spPr>
          <a:xfrm>
            <a:off x="472948" y="411361"/>
            <a:ext cx="400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деятельности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36200d3502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800" y="1832813"/>
            <a:ext cx="7067013" cy="43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6200d35021_0_14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200d35021_0_25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6200d35021_0_25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g36200d35021_0_25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g36200d35021_0_25"/>
          <p:cNvSpPr txBox="1"/>
          <p:nvPr/>
        </p:nvSpPr>
        <p:spPr>
          <a:xfrm>
            <a:off x="472948" y="411361"/>
            <a:ext cx="400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последовательности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36200d35021_0_25"/>
          <p:cNvPicPr preferRelativeResize="0"/>
          <p:nvPr/>
        </p:nvPicPr>
        <p:blipFill rotWithShape="1">
          <a:blip r:embed="rId3">
            <a:alphaModFix/>
          </a:blip>
          <a:srcRect b="2569" l="2120" r="-2120" t="-2570"/>
          <a:stretch/>
        </p:blipFill>
        <p:spPr>
          <a:xfrm>
            <a:off x="3223675" y="1949800"/>
            <a:ext cx="49339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6200d35021_0_25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200d35021_0_49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6200d35021_0_49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g36200d35021_0_49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g36200d35021_0_49"/>
          <p:cNvSpPr txBox="1"/>
          <p:nvPr/>
        </p:nvSpPr>
        <p:spPr>
          <a:xfrm>
            <a:off x="622198" y="777836"/>
            <a:ext cx="400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 на сайт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6200d35021_0_49">
            <a:hlinkClick r:id="rId3"/>
          </p:cNvPr>
          <p:cNvSpPr txBox="1"/>
          <p:nvPr/>
        </p:nvSpPr>
        <p:spPr>
          <a:xfrm>
            <a:off x="2587451" y="2756750"/>
            <a:ext cx="666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http://mportnova2.temp.swtest.ru/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6200d35021_0_49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200d35021_0_77"/>
          <p:cNvSpPr/>
          <p:nvPr/>
        </p:nvSpPr>
        <p:spPr>
          <a:xfrm>
            <a:off x="-10687" y="-23594"/>
            <a:ext cx="122040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g36200d35021_0_77"/>
          <p:cNvCxnSpPr>
            <a:stCxn id="218" idx="3"/>
          </p:cNvCxnSpPr>
          <p:nvPr/>
        </p:nvCxnSpPr>
        <p:spPr>
          <a:xfrm flipH="1" rot="10800000">
            <a:off x="6991262" y="6286477"/>
            <a:ext cx="52020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9" name="Google Shape;219;g36200d35021_0_77"/>
          <p:cNvSpPr txBox="1"/>
          <p:nvPr/>
        </p:nvSpPr>
        <p:spPr>
          <a:xfrm>
            <a:off x="1981199" y="0"/>
            <a:ext cx="84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Санкт-Петербургское государственной бюджетное профессиональное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«Охтинский колледж»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(СПб ГБ ПОУ «Охтинский колледж»)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6200d35021_0_77"/>
          <p:cNvSpPr txBox="1"/>
          <p:nvPr/>
        </p:nvSpPr>
        <p:spPr>
          <a:xfrm>
            <a:off x="1932922" y="2622224"/>
            <a:ext cx="8851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Специальность: 09.02.07 Информационные системы и программирование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6200d35021_0_77"/>
          <p:cNvSpPr txBox="1"/>
          <p:nvPr/>
        </p:nvSpPr>
        <p:spPr>
          <a:xfrm>
            <a:off x="987346" y="1754540"/>
            <a:ext cx="1014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6200d35021_0_77"/>
          <p:cNvSpPr txBox="1"/>
          <p:nvPr/>
        </p:nvSpPr>
        <p:spPr>
          <a:xfrm>
            <a:off x="1665570" y="2576493"/>
            <a:ext cx="885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 «Разработка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серверной части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6200d35021_0_77"/>
          <p:cNvSpPr txBox="1"/>
          <p:nvPr/>
        </p:nvSpPr>
        <p:spPr>
          <a:xfrm>
            <a:off x="7973799" y="4320109"/>
            <a:ext cx="3626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4 курса группы 492: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Портнова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Мария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Владимировна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Богомолов Вадим Анатольевич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6200d35021_0_77"/>
          <p:cNvSpPr txBox="1"/>
          <p:nvPr/>
        </p:nvSpPr>
        <p:spPr>
          <a:xfrm>
            <a:off x="5477762" y="6181477"/>
            <a:ext cx="151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Санкт-Петербург, 2025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g36200d35021_0_77"/>
          <p:cNvCxnSpPr>
            <a:endCxn id="218" idx="1"/>
          </p:cNvCxnSpPr>
          <p:nvPr/>
        </p:nvCxnSpPr>
        <p:spPr>
          <a:xfrm>
            <a:off x="24962" y="6286477"/>
            <a:ext cx="54528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5" name="Google Shape;225;g36200d35021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74" y="-83125"/>
            <a:ext cx="694744" cy="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-66674" y="-44785"/>
            <a:ext cx="2270693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04800" y="411361"/>
            <a:ext cx="4084187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738779" y="486904"/>
            <a:ext cx="321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59325" y="1978013"/>
            <a:ext cx="105600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специализированного веб-сайта с полноценной серверной частью позволит автоматизировать ключевые бизнес-процессы и повысить уровень клиентского сервиса, увеличить охват аудитории и оптимизировать управление контентом.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-66674" y="-44785"/>
            <a:ext cx="3533773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04799" y="411360"/>
            <a:ext cx="6959230" cy="858981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"/>
          <p:cNvSpPr txBox="1"/>
          <p:nvPr/>
        </p:nvSpPr>
        <p:spPr>
          <a:xfrm>
            <a:off x="528457" y="460253"/>
            <a:ext cx="6569605" cy="70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Цель, объект, предмет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1356242" y="2223706"/>
            <a:ext cx="71024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разработка серверной части веб-сайта для ООО «Лофт Проект Этажи».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1356242" y="3142941"/>
            <a:ext cx="68623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Объект: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ООО «Лофт Проект Этажи» и его деятельность.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356242" y="4058081"/>
            <a:ext cx="624820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Предмет: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технологии и методы разработки веб-сайтов. 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04801" y="411361"/>
            <a:ext cx="2562221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4"/>
          <p:cNvSpPr txBox="1"/>
          <p:nvPr/>
        </p:nvSpPr>
        <p:spPr>
          <a:xfrm>
            <a:off x="751227" y="460254"/>
            <a:ext cx="16693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459820" y="1829991"/>
            <a:ext cx="9177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сравнить имеющиеся решения для обозначенной предметной области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технический и рабочий проекты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пользовательского интерфейса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Составить руководства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200d35021_0_36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6200d35021_0_36"/>
          <p:cNvSpPr/>
          <p:nvPr/>
        </p:nvSpPr>
        <p:spPr>
          <a:xfrm>
            <a:off x="304799" y="411350"/>
            <a:ext cx="41349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g36200d35021_0_36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g36200d35021_0_36"/>
          <p:cNvSpPr txBox="1"/>
          <p:nvPr/>
        </p:nvSpPr>
        <p:spPr>
          <a:xfrm>
            <a:off x="304801" y="486800"/>
            <a:ext cx="413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компании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6200d35021_0_36"/>
          <p:cNvSpPr txBox="1"/>
          <p:nvPr/>
        </p:nvSpPr>
        <p:spPr>
          <a:xfrm>
            <a:off x="218100" y="1938025"/>
            <a:ext cx="10452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ООО «Лофт Проект Этажи») – торгово-выставочный центр в Санкт-Петербурге, функционирующий в лофте – бывшем фабричном помещении. Основной вид деятельности – организация и проведение выставок, фестивалей и культурных мероприятий, а также экскурсий. На территории размещено несколько выставочных пространств и художественных галерей, часть площадей сдаётся в аренду под розничные магазины и точки общественного питания.</a:t>
            </a:r>
            <a:endParaRPr sz="2400"/>
          </a:p>
        </p:txBody>
      </p:sp>
      <p:sp>
        <p:nvSpPr>
          <p:cNvPr id="140" name="Google Shape;140;g36200d35021_0_36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304800" y="411360"/>
            <a:ext cx="4323181" cy="1077217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5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5"/>
          <p:cNvSpPr txBox="1"/>
          <p:nvPr/>
        </p:nvSpPr>
        <p:spPr>
          <a:xfrm>
            <a:off x="472948" y="411361"/>
            <a:ext cx="40059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процесса оформления заявки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390" y="1747259"/>
            <a:ext cx="6782746" cy="3986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304800" y="411360"/>
            <a:ext cx="5237584" cy="1077217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6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6"/>
          <p:cNvSpPr txBox="1"/>
          <p:nvPr/>
        </p:nvSpPr>
        <p:spPr>
          <a:xfrm>
            <a:off x="472947" y="411361"/>
            <a:ext cx="506943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потоков данных при обработке заявок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910" y="1944722"/>
            <a:ext cx="7609492" cy="328649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304800" y="411360"/>
            <a:ext cx="4323181" cy="1077217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7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7"/>
          <p:cNvSpPr txBox="1"/>
          <p:nvPr/>
        </p:nvSpPr>
        <p:spPr>
          <a:xfrm>
            <a:off x="472948" y="411361"/>
            <a:ext cx="40059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цифровых решений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7" y="1979752"/>
            <a:ext cx="5244876" cy="35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88" y="709840"/>
            <a:ext cx="3792463" cy="484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200d35021_0_2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6200d35021_0_2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g36200d35021_0_2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g36200d35021_0_2"/>
          <p:cNvSpPr txBox="1"/>
          <p:nvPr/>
        </p:nvSpPr>
        <p:spPr>
          <a:xfrm>
            <a:off x="472948" y="411361"/>
            <a:ext cx="400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вариантов</a:t>
            </a:r>
            <a:b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использования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36200d3502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075" y="161125"/>
            <a:ext cx="4005900" cy="58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36200d35021_0_2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2025-03-13T13:59:54Z</dcterms:created>
  <dc:creator>Ирина Яковлева</dc:creator>
</cp:coreProperties>
</file>