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2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4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3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4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4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27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13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12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63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8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50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2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C6DC-4AA0-4316-A5DC-EDFCA21CEE6F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73FC-57AF-487A-9BBD-21CD1A19F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D013D1-76B5-4721-B461-E75E384A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6" y="9044"/>
            <a:ext cx="8155664" cy="68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4793B9-8D25-4477-9CD5-87D6F1733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" b="4097"/>
          <a:stretch/>
        </p:blipFill>
        <p:spPr>
          <a:xfrm>
            <a:off x="696287" y="8389"/>
            <a:ext cx="7697077" cy="68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F385F4-F829-4812-80F2-4DED841E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32" y="9046"/>
            <a:ext cx="7492721" cy="68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08A611F-A890-4233-AC3E-0795CB08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" b="4097"/>
          <a:stretch/>
        </p:blipFill>
        <p:spPr>
          <a:xfrm>
            <a:off x="82078" y="1403313"/>
            <a:ext cx="4471199" cy="4018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72A9E0-8347-4349-AF86-9D89A60E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26" y="1396316"/>
            <a:ext cx="4391516" cy="4018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0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A6F9E5-4F5A-4DA5-999B-E450BF79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7" y="9044"/>
            <a:ext cx="7731552" cy="68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7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C12E56-3C08-46C0-BE22-5F651E7C0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3120"/>
          <a:stretch/>
        </p:blipFill>
        <p:spPr>
          <a:xfrm>
            <a:off x="788306" y="0"/>
            <a:ext cx="76705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46E4F85-1F5B-4C1B-BC5F-5CB749B2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" y="1403313"/>
            <a:ext cx="4467374" cy="395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945D97-FADC-4EE5-A4CE-D611DA119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1" b="3120"/>
          <a:stretch/>
        </p:blipFill>
        <p:spPr>
          <a:xfrm>
            <a:off x="4694837" y="1399926"/>
            <a:ext cx="4362905" cy="4011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4736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Office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 Palomar</dc:creator>
  <cp:lastModifiedBy>Marisol Palomar</cp:lastModifiedBy>
  <cp:revision>6</cp:revision>
  <dcterms:created xsi:type="dcterms:W3CDTF">2021-05-23T17:41:11Z</dcterms:created>
  <dcterms:modified xsi:type="dcterms:W3CDTF">2021-05-23T18:49:13Z</dcterms:modified>
</cp:coreProperties>
</file>