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37633-81A8-4639-A463-FF6E5E251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18690E-506B-4F90-8200-D3E632A61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EC88B5-EE24-4E82-9A32-594402C5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2E1C-F542-4CD4-9200-9AED82E0D9CF}" type="datetimeFigureOut">
              <a:rPr lang="es-MX" smtClean="0"/>
              <a:t>20/05/2021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DA7A4-1958-4A82-BD6B-982D384B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1A1489-17D4-46DB-8E99-C42BE8B9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CA74-B670-46C2-B2DC-64990902B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361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47BB0-A70E-4917-900C-AF1F3F4F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62C0BF-8F9D-4DB3-9AF8-CFF13FB87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267D25-3D6A-4956-BB23-BC391F90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2E1C-F542-4CD4-9200-9AED82E0D9CF}" type="datetimeFigureOut">
              <a:rPr lang="es-MX" smtClean="0"/>
              <a:t>20/05/2021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CBEB60-909D-4FED-8F3C-95AE6CA8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339BFC-472C-47CF-B1B4-1960DB3B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CA74-B670-46C2-B2DC-64990902B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185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E5A4AF-25CB-4B5F-A152-7F46DCE6C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232ADF-0404-43E8-8F5C-6EC49523F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E343AA-D4A6-4EF2-9D94-88CAFDDB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2E1C-F542-4CD4-9200-9AED82E0D9CF}" type="datetimeFigureOut">
              <a:rPr lang="es-MX" smtClean="0"/>
              <a:t>20/05/2021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31C9A6-CC94-4154-A932-89CE882A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154156-FC2E-4CEF-8CBF-BF19F923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CA74-B670-46C2-B2DC-64990902B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602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3DAC7-49B5-4BE2-9DEB-F00532DC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37CCA1-CF12-4A68-912B-91853E25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8138E4-8EDE-41BE-9B0B-D2EC3BDA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2E1C-F542-4CD4-9200-9AED82E0D9CF}" type="datetimeFigureOut">
              <a:rPr lang="es-MX" smtClean="0"/>
              <a:t>20/05/2021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087E83-334C-489C-A8CB-627080B4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73FE2B-0737-4577-8397-C2674E21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CA74-B670-46C2-B2DC-64990902B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51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E5C7C-CAE5-48FE-B190-418E93BE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580F2B-F06F-4224-8340-00A21945C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B36B7-EA13-4D6E-A2AC-28CBB203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2E1C-F542-4CD4-9200-9AED82E0D9CF}" type="datetimeFigureOut">
              <a:rPr lang="es-MX" smtClean="0"/>
              <a:t>20/05/2021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2720C7-E057-4868-AD62-A78D2B47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B6C861-DAF6-4E5C-9B2C-83C831BA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CA74-B670-46C2-B2DC-64990902B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79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A6CA6-5D1B-4432-A55E-4C588F2F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4E40B6-E2C3-49D2-99E1-36A229EE3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B9202E-91D2-4666-B487-B961F4E60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8FE1C6-EBA5-4DB3-9001-26C94620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2E1C-F542-4CD4-9200-9AED82E0D9CF}" type="datetimeFigureOut">
              <a:rPr lang="es-MX" smtClean="0"/>
              <a:t>20/05/2021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827A44-E76F-4B8F-98F5-7F0CBF62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6EED52-3948-408B-9FB8-71A45458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CA74-B670-46C2-B2DC-64990902B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085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71047-BB3E-41F0-9720-C4B9A4DB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0D15B1-54A7-4861-97E5-558D3BBD1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444FDE-658D-43BE-981E-6E6F702B2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F563A4-A2B8-4C89-8038-9936E8F9B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9418EE-000C-4E2A-928F-022AED3B1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70D47A-F057-40FE-AE6D-DD5A0813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2E1C-F542-4CD4-9200-9AED82E0D9CF}" type="datetimeFigureOut">
              <a:rPr lang="es-MX" smtClean="0"/>
              <a:t>20/05/2021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EC45F1D-21B8-48A3-921E-5F898015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C7E6B0-523E-4F79-B456-80BAC629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CA74-B670-46C2-B2DC-64990902B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724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D5826-CC2D-4F20-8E6C-FE7DE536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98601C-6E65-42E7-900B-973AB10F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2E1C-F542-4CD4-9200-9AED82E0D9CF}" type="datetimeFigureOut">
              <a:rPr lang="es-MX" smtClean="0"/>
              <a:t>20/05/2021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519C86-1A53-4B17-A94C-166C726F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3B5419-6C96-460B-BE8D-F1D6A871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CA74-B670-46C2-B2DC-64990902B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206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0EB9A1-50A3-4E6D-AC68-EFED5E9F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2E1C-F542-4CD4-9200-9AED82E0D9CF}" type="datetimeFigureOut">
              <a:rPr lang="es-MX" smtClean="0"/>
              <a:t>20/05/2021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B3368C0-C64B-4A20-883E-E1925D25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DCB874-023A-4E09-8134-8562774E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CA74-B670-46C2-B2DC-64990902B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571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8397E-21A5-4724-94F9-881C9B7D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E47B3B-65ED-447B-A729-DE4616BAF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B64CDE-C044-423E-94D7-403407047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C40659-AB3D-4898-85A3-96F6B3BA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2E1C-F542-4CD4-9200-9AED82E0D9CF}" type="datetimeFigureOut">
              <a:rPr lang="es-MX" smtClean="0"/>
              <a:t>20/05/2021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674F28-857E-4BCC-9F71-B5DD2996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794B05-ECAF-4C16-B685-DC3D96E6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CA74-B670-46C2-B2DC-64990902B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38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777A3-00DA-47E7-BFFF-9CC3BAE8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521284-FA47-4826-920B-CAFDA3EE2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B55D58-EDD8-42E4-BCFC-FE77D7548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46321D-EEB4-419C-8C50-B48668E7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2E1C-F542-4CD4-9200-9AED82E0D9CF}" type="datetimeFigureOut">
              <a:rPr lang="es-MX" smtClean="0"/>
              <a:t>20/05/2021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558CAA-77FC-46BC-A7CC-D58B8959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E7D8E3-D8E5-4181-BBDA-AAE152EA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CA74-B670-46C2-B2DC-64990902B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318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DF09F2-5C13-457A-B24A-C17F985F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17E1DE-5818-4AD2-A90F-B22360BD8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20F250-ADB5-43F5-9612-781C57CE4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32E1C-F542-4CD4-9200-9AED82E0D9CF}" type="datetimeFigureOut">
              <a:rPr lang="es-MX" smtClean="0"/>
              <a:t>20/05/2021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F4A103-6548-438A-ABC3-1262FF43F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08B92E-51CC-4C11-940F-0C71392D1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CA74-B670-46C2-B2DC-64990902B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145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C6A2025-8321-4F99-803F-D2951F404D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6" b="67682"/>
          <a:stretch/>
        </p:blipFill>
        <p:spPr>
          <a:xfrm>
            <a:off x="0" y="136283"/>
            <a:ext cx="11982450" cy="4352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7AEB11-1220-49C1-A1CC-F1B6AB80E6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1" t="9556" r="937"/>
          <a:stretch/>
        </p:blipFill>
        <p:spPr>
          <a:xfrm>
            <a:off x="209550" y="571501"/>
            <a:ext cx="11982450" cy="609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3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02705E7-125B-4C57-A768-6D90410D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19062"/>
            <a:ext cx="10315575" cy="10763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A24AA9E-5E82-4B20-9C37-3061B8602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122" y="958532"/>
            <a:ext cx="10468462" cy="589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2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C3DA0C7-96FB-42DC-B1E1-78385359D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"/>
          <a:stretch/>
        </p:blipFill>
        <p:spPr>
          <a:xfrm>
            <a:off x="409173" y="1173956"/>
            <a:ext cx="11782827" cy="565308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E5900AD-7493-447E-A5B8-9528FA4906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080"/>
          <a:stretch/>
        </p:blipFill>
        <p:spPr>
          <a:xfrm>
            <a:off x="266700" y="0"/>
            <a:ext cx="11658600" cy="9239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5155CB3-1D52-4D5F-802B-2BAF03AEB8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742" t="31416"/>
          <a:stretch/>
        </p:blipFill>
        <p:spPr>
          <a:xfrm>
            <a:off x="10296525" y="435769"/>
            <a:ext cx="18954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070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Marisol Palomar</dc:creator>
  <cp:lastModifiedBy>Marisol Palomar</cp:lastModifiedBy>
  <cp:revision>1</cp:revision>
  <dcterms:created xsi:type="dcterms:W3CDTF">2021-05-20T06:57:42Z</dcterms:created>
  <dcterms:modified xsi:type="dcterms:W3CDTF">2021-05-20T07:06:05Z</dcterms:modified>
</cp:coreProperties>
</file>