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7F77-A80C-4E5F-B14D-6048C943A0D9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A5D7-DCAF-468D-8041-2EFFDA5307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96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7F77-A80C-4E5F-B14D-6048C943A0D9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A5D7-DCAF-468D-8041-2EFFDA5307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549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7F77-A80C-4E5F-B14D-6048C943A0D9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A5D7-DCAF-468D-8041-2EFFDA5307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423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7F77-A80C-4E5F-B14D-6048C943A0D9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A5D7-DCAF-468D-8041-2EFFDA5307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450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7F77-A80C-4E5F-B14D-6048C943A0D9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A5D7-DCAF-468D-8041-2EFFDA5307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77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7F77-A80C-4E5F-B14D-6048C943A0D9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A5D7-DCAF-468D-8041-2EFFDA5307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659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7F77-A80C-4E5F-B14D-6048C943A0D9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A5D7-DCAF-468D-8041-2EFFDA5307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91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7F77-A80C-4E5F-B14D-6048C943A0D9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A5D7-DCAF-468D-8041-2EFFDA5307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88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7F77-A80C-4E5F-B14D-6048C943A0D9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A5D7-DCAF-468D-8041-2EFFDA5307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771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7F77-A80C-4E5F-B14D-6048C943A0D9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A5D7-DCAF-468D-8041-2EFFDA5307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654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87F77-A80C-4E5F-B14D-6048C943A0D9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1A5D7-DCAF-468D-8041-2EFFDA5307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11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87F77-A80C-4E5F-B14D-6048C943A0D9}" type="datetimeFigureOut">
              <a:rPr lang="es-MX" smtClean="0"/>
              <a:t>23/05/2021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A5D7-DCAF-468D-8041-2EFFDA5307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950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8B5D80E-46E5-4190-8152-0CB08C13F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4" y="8388"/>
            <a:ext cx="8001471" cy="68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9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4936C2-2B8A-48D6-BE18-910AFD290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5952" y="9962"/>
            <a:ext cx="7906453" cy="68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4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E2978D9-AD2B-454A-989D-5FDA54A457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r="1550" b="2770"/>
          <a:stretch/>
        </p:blipFill>
        <p:spPr>
          <a:xfrm>
            <a:off x="738232" y="8388"/>
            <a:ext cx="7698236" cy="684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4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6D57E65-BF68-4861-A571-8A427643F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8" y="0"/>
            <a:ext cx="7903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1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F97BB01-27CB-4D45-9DAE-AE802C64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3" y="0"/>
            <a:ext cx="7710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9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0</Words>
  <Application>Microsoft Office PowerPoint</Application>
  <PresentationFormat>Presentación en pantalla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Marisol Palomar</dc:creator>
  <cp:lastModifiedBy>Marisol Palomar</cp:lastModifiedBy>
  <cp:revision>4</cp:revision>
  <dcterms:created xsi:type="dcterms:W3CDTF">2021-05-23T17:29:14Z</dcterms:created>
  <dcterms:modified xsi:type="dcterms:W3CDTF">2021-05-23T20:01:10Z</dcterms:modified>
</cp:coreProperties>
</file>