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7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2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4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9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5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9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2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1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3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04E484-F8EE-4E57-9554-CC9289D2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43000" y="-1051690"/>
            <a:ext cx="6858000" cy="89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DF69EAD-7144-4DED-BE98-34F699CB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361773" y="-1140244"/>
            <a:ext cx="6425967" cy="9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350BAD-1752-48A5-BF3B-8C30830C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4965" r="4022"/>
          <a:stretch/>
        </p:blipFill>
        <p:spPr>
          <a:xfrm rot="16200000">
            <a:off x="1143000" y="-573029"/>
            <a:ext cx="6858000" cy="80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BEB221-EE45-4EB1-81F6-62BB9D42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46001" y="-1142764"/>
            <a:ext cx="6652470" cy="91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786EB45-ACCB-4CFA-83D7-38C816B3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39423" y="-514443"/>
            <a:ext cx="6865153" cy="78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Palomar</dc:creator>
  <cp:lastModifiedBy>Marisol Palomar</cp:lastModifiedBy>
  <cp:revision>11</cp:revision>
  <dcterms:created xsi:type="dcterms:W3CDTF">2021-05-23T17:41:11Z</dcterms:created>
  <dcterms:modified xsi:type="dcterms:W3CDTF">2021-05-24T20:53:02Z</dcterms:modified>
</cp:coreProperties>
</file>