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47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127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45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346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5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9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51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9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22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118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C6DC-4AA0-4316-A5DC-EDFCA21CEE6F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34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304E484-F8EE-4E57-9554-CC9289D28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43000" y="-1051690"/>
            <a:ext cx="6858000" cy="896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7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DF69EAD-7144-4DED-BE98-34F699CB6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1361773" y="-1140244"/>
            <a:ext cx="6425967" cy="91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0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13C115-5C41-436E-ABF8-CF65F754D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45746" y="-861188"/>
            <a:ext cx="6858000" cy="85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2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BEB221-EE45-4EB1-81F6-62BB9D42E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246001" y="-1142764"/>
            <a:ext cx="6652470" cy="91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7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6B97A9D-0238-49D5-BF91-9D79C844C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48417" y="-1148419"/>
            <a:ext cx="6858001" cy="915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72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0</Words>
  <Application>Microsoft Office PowerPoint</Application>
  <PresentationFormat>Presentación en pantalla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Marisol Palomar</dc:creator>
  <cp:lastModifiedBy>Marisol Palomar</cp:lastModifiedBy>
  <cp:revision>13</cp:revision>
  <dcterms:created xsi:type="dcterms:W3CDTF">2021-05-23T17:41:11Z</dcterms:created>
  <dcterms:modified xsi:type="dcterms:W3CDTF">2021-05-24T21:35:22Z</dcterms:modified>
</cp:coreProperties>
</file>