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304" r:id="rId5"/>
    <p:sldId id="265" r:id="rId6"/>
    <p:sldId id="305" r:id="rId7"/>
    <p:sldId id="273" r:id="rId8"/>
    <p:sldId id="306" r:id="rId9"/>
    <p:sldId id="275" r:id="rId10"/>
    <p:sldId id="307" r:id="rId11"/>
    <p:sldId id="279" r:id="rId12"/>
    <p:sldId id="308" r:id="rId13"/>
    <p:sldId id="282" r:id="rId14"/>
    <p:sldId id="309" r:id="rId15"/>
    <p:sldId id="294" r:id="rId16"/>
    <p:sldId id="310" r:id="rId17"/>
    <p:sldId id="290" r:id="rId18"/>
    <p:sldId id="311" r:id="rId19"/>
    <p:sldId id="291" r:id="rId20"/>
    <p:sldId id="312" r:id="rId21"/>
    <p:sldId id="295" r:id="rId22"/>
    <p:sldId id="313" r:id="rId23"/>
    <p:sldId id="296" r:id="rId24"/>
    <p:sldId id="314" r:id="rId25"/>
    <p:sldId id="297" r:id="rId26"/>
    <p:sldId id="315" r:id="rId27"/>
    <p:sldId id="301" r:id="rId28"/>
    <p:sldId id="316" r:id="rId29"/>
    <p:sldId id="302" r:id="rId30"/>
    <p:sldId id="303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swald" panose="00000500000000000000" pitchFamily="2" charset="0"/>
      <p:regular r:id="rId37"/>
      <p:bold r:id="rId38"/>
    </p:embeddedFont>
    <p:embeddedFont>
      <p:font typeface="Tw Cen MT" panose="020B0602020104020603" pitchFamily="34" charset="0"/>
      <p:regular r:id="rId39"/>
      <p:bold r:id="rId40"/>
      <p:italic r:id="rId41"/>
      <p:boldItalic r:id="rId42"/>
    </p:embeddedFont>
    <p:embeddedFont>
      <p:font typeface="Tw Cen MT Condensed" panose="020B0606020104020203" pitchFamily="34" charset="0"/>
      <p:regular r:id="rId43"/>
      <p:bold r:id="rId44"/>
    </p:embeddedFont>
    <p:embeddedFont>
      <p:font typeface="Wingdings 3" panose="05040102010807070707" pitchFamily="18" charset="2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99FF"/>
    <a:srgbClr val="00FFCC"/>
    <a:srgbClr val="9900CC"/>
    <a:srgbClr val="FF3399"/>
    <a:srgbClr val="FF66CC"/>
    <a:srgbClr val="993366"/>
    <a:srgbClr val="FF33CC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>
      <p:cViewPr varScale="1">
        <p:scale>
          <a:sx n="158" d="100"/>
          <a:sy n="158" d="100"/>
        </p:scale>
        <p:origin x="31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33A29-D1FC-4ADE-BD9B-1C90EFD6D3B9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6D455-D19F-403A-9455-D97F7B4936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27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41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571500"/>
            <a:ext cx="5686425" cy="40576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7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25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9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714500"/>
            <a:ext cx="3566160" cy="3017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7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98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32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91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37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8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14500"/>
            <a:ext cx="729005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222497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Glitch Inside" pitchFamily="50" charset="0"/>
              </a:rPr>
              <a:t>PRACTICAS</a:t>
            </a:r>
            <a:br>
              <a:rPr lang="es-MX" sz="6600" dirty="0">
                <a:solidFill>
                  <a:schemeClr val="bg1"/>
                </a:solidFill>
                <a:latin typeface="Glitch Inside" pitchFamily="50" charset="0"/>
              </a:rPr>
            </a:br>
            <a:r>
              <a:rPr lang="es-MX" sz="3100" dirty="0">
                <a:solidFill>
                  <a:schemeClr val="bg1"/>
                </a:solidFill>
                <a:latin typeface="Glitch Inside" pitchFamily="50" charset="0"/>
              </a:rPr>
              <a:t>BASE DE DATOS</a:t>
            </a:r>
            <a:endParaRPr lang="es-MX" sz="6600" dirty="0">
              <a:solidFill>
                <a:schemeClr val="bg1"/>
              </a:solidFill>
              <a:latin typeface="Glitch Inside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3579862"/>
            <a:ext cx="5256584" cy="122413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/>
                </a:solidFill>
                <a:latin typeface="+mj-lt"/>
              </a:rPr>
              <a:t>Profesor: Ing. Ruben Miguel Riojas Rodríguez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/>
                </a:solidFill>
                <a:latin typeface="+mj-lt"/>
              </a:rPr>
              <a:t>Alumno(a):Marisol Ramos Reyes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/>
                </a:solidFill>
                <a:latin typeface="+mj-lt"/>
              </a:rPr>
              <a:t>Matricula: I20050036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/>
                </a:solidFill>
                <a:latin typeface="+mj-lt"/>
              </a:rPr>
              <a:t>Carrera: Ingeniería Informática, 5 semestre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B1EBA4-BFD2-DF7A-99CD-8BBB83DE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44" y="3884408"/>
            <a:ext cx="1979712" cy="8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04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CONCESIONARIO DE AUTOMOVILES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970A93-938B-0C22-1CA8-414A36DCAEEA}"/>
              </a:ext>
            </a:extLst>
          </p:cNvPr>
          <p:cNvSpPr txBox="1"/>
          <p:nvPr/>
        </p:nvSpPr>
        <p:spPr>
          <a:xfrm>
            <a:off x="7020272" y="401191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625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92 Rectángulo"/>
          <p:cNvSpPr/>
          <p:nvPr/>
        </p:nvSpPr>
        <p:spPr>
          <a:xfrm>
            <a:off x="927465" y="618315"/>
            <a:ext cx="1123406" cy="4267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Usado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6039396" y="618315"/>
            <a:ext cx="1123406" cy="4267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Vehículo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927465" y="2155374"/>
            <a:ext cx="1123406" cy="4267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Cliente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6039396" y="4188830"/>
            <a:ext cx="1123406" cy="4267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Opción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6039396" y="2155374"/>
            <a:ext cx="1123406" cy="4267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Venta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966653" y="4084325"/>
            <a:ext cx="1123406" cy="4267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Vendedor</a:t>
            </a:r>
          </a:p>
        </p:txBody>
      </p:sp>
      <p:sp>
        <p:nvSpPr>
          <p:cNvPr id="99" name="98 Elipse"/>
          <p:cNvSpPr/>
          <p:nvPr/>
        </p:nvSpPr>
        <p:spPr>
          <a:xfrm>
            <a:off x="5608318" y="115935"/>
            <a:ext cx="735877" cy="1692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precio</a:t>
            </a:r>
          </a:p>
        </p:txBody>
      </p:sp>
      <p:sp>
        <p:nvSpPr>
          <p:cNvPr id="100" name="99 Elipse"/>
          <p:cNvSpPr/>
          <p:nvPr/>
        </p:nvSpPr>
        <p:spPr>
          <a:xfrm>
            <a:off x="7580814" y="772891"/>
            <a:ext cx="692332" cy="27214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marca</a:t>
            </a:r>
          </a:p>
        </p:txBody>
      </p:sp>
      <p:sp>
        <p:nvSpPr>
          <p:cNvPr id="101" name="100 Elipse"/>
          <p:cNvSpPr/>
          <p:nvPr/>
        </p:nvSpPr>
        <p:spPr>
          <a:xfrm>
            <a:off x="7441475" y="402770"/>
            <a:ext cx="831671" cy="215545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modelo</a:t>
            </a:r>
          </a:p>
        </p:txBody>
      </p:sp>
      <p:sp>
        <p:nvSpPr>
          <p:cNvPr id="102" name="101 Elipse"/>
          <p:cNvSpPr/>
          <p:nvPr/>
        </p:nvSpPr>
        <p:spPr>
          <a:xfrm>
            <a:off x="7441475" y="15779"/>
            <a:ext cx="744584" cy="29609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cilindro</a:t>
            </a:r>
          </a:p>
        </p:txBody>
      </p:sp>
      <p:sp>
        <p:nvSpPr>
          <p:cNvPr id="103" name="102 Elipse"/>
          <p:cNvSpPr/>
          <p:nvPr/>
        </p:nvSpPr>
        <p:spPr>
          <a:xfrm>
            <a:off x="6364506" y="63542"/>
            <a:ext cx="955050" cy="24833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idVehículo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7580814" y="1203965"/>
            <a:ext cx="757643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cxnSp>
        <p:nvCxnSpPr>
          <p:cNvPr id="105" name="104 Conector recto"/>
          <p:cNvCxnSpPr>
            <a:stCxn id="99" idx="4"/>
          </p:cNvCxnSpPr>
          <p:nvPr/>
        </p:nvCxnSpPr>
        <p:spPr>
          <a:xfrm>
            <a:off x="5976257" y="285207"/>
            <a:ext cx="285206" cy="3331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6" name="105 Conector recto"/>
          <p:cNvCxnSpPr>
            <a:stCxn id="103" idx="4"/>
          </p:cNvCxnSpPr>
          <p:nvPr/>
        </p:nvCxnSpPr>
        <p:spPr>
          <a:xfrm flipH="1">
            <a:off x="6757853" y="311875"/>
            <a:ext cx="84178" cy="3064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7" name="106 Conector recto"/>
          <p:cNvCxnSpPr>
            <a:stCxn id="102" idx="2"/>
          </p:cNvCxnSpPr>
          <p:nvPr/>
        </p:nvCxnSpPr>
        <p:spPr>
          <a:xfrm flipH="1">
            <a:off x="7062651" y="163827"/>
            <a:ext cx="378824" cy="4544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8" name="107 Conector recto"/>
          <p:cNvCxnSpPr>
            <a:stCxn id="101" idx="2"/>
          </p:cNvCxnSpPr>
          <p:nvPr/>
        </p:nvCxnSpPr>
        <p:spPr>
          <a:xfrm flipH="1">
            <a:off x="7162802" y="510543"/>
            <a:ext cx="278673" cy="1861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9" name="108 Conector recto"/>
          <p:cNvCxnSpPr>
            <a:stCxn id="100" idx="2"/>
            <a:endCxn id="94" idx="3"/>
          </p:cNvCxnSpPr>
          <p:nvPr/>
        </p:nvCxnSpPr>
        <p:spPr>
          <a:xfrm flipH="1" flipV="1">
            <a:off x="7162802" y="831675"/>
            <a:ext cx="418012" cy="772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0" name="109 Conector recto"/>
          <p:cNvCxnSpPr>
            <a:stCxn id="104" idx="2"/>
          </p:cNvCxnSpPr>
          <p:nvPr/>
        </p:nvCxnSpPr>
        <p:spPr>
          <a:xfrm flipH="1" flipV="1">
            <a:off x="7252063" y="1045035"/>
            <a:ext cx="328751" cy="2797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1" name="110 Conector recto"/>
          <p:cNvCxnSpPr>
            <a:stCxn id="93" idx="2"/>
            <a:endCxn id="95" idx="0"/>
          </p:cNvCxnSpPr>
          <p:nvPr/>
        </p:nvCxnSpPr>
        <p:spPr>
          <a:xfrm>
            <a:off x="1489168" y="1045035"/>
            <a:ext cx="0" cy="111033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12" name="111 Rombo"/>
          <p:cNvSpPr/>
          <p:nvPr/>
        </p:nvSpPr>
        <p:spPr>
          <a:xfrm>
            <a:off x="1175659" y="1333505"/>
            <a:ext cx="627017" cy="574765"/>
          </a:xfrm>
          <a:prstGeom prst="diamon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13" name="112 Conector recto"/>
          <p:cNvCxnSpPr>
            <a:stCxn id="95" idx="3"/>
            <a:endCxn id="97" idx="1"/>
          </p:cNvCxnSpPr>
          <p:nvPr/>
        </p:nvCxnSpPr>
        <p:spPr>
          <a:xfrm>
            <a:off x="2050871" y="2368734"/>
            <a:ext cx="398852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4" name="113 Conector recto"/>
          <p:cNvCxnSpPr>
            <a:stCxn id="97" idx="0"/>
            <a:endCxn id="94" idx="2"/>
          </p:cNvCxnSpPr>
          <p:nvPr/>
        </p:nvCxnSpPr>
        <p:spPr>
          <a:xfrm flipV="1">
            <a:off x="6601099" y="1045035"/>
            <a:ext cx="0" cy="111033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5" name="114 Conector recto"/>
          <p:cNvCxnSpPr/>
          <p:nvPr/>
        </p:nvCxnSpPr>
        <p:spPr>
          <a:xfrm flipV="1">
            <a:off x="2090059" y="2582094"/>
            <a:ext cx="3949337" cy="150223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6" name="115 Conector recto"/>
          <p:cNvCxnSpPr>
            <a:stCxn id="96" idx="0"/>
            <a:endCxn id="97" idx="2"/>
          </p:cNvCxnSpPr>
          <p:nvPr/>
        </p:nvCxnSpPr>
        <p:spPr>
          <a:xfrm flipV="1">
            <a:off x="6601099" y="2582094"/>
            <a:ext cx="0" cy="160673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17" name="116 Rombo"/>
          <p:cNvSpPr/>
          <p:nvPr/>
        </p:nvSpPr>
        <p:spPr>
          <a:xfrm>
            <a:off x="3731624" y="3045826"/>
            <a:ext cx="627017" cy="574765"/>
          </a:xfrm>
          <a:prstGeom prst="diamon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8" name="117 Rombo"/>
          <p:cNvSpPr/>
          <p:nvPr/>
        </p:nvSpPr>
        <p:spPr>
          <a:xfrm>
            <a:off x="3526973" y="2081351"/>
            <a:ext cx="627017" cy="574765"/>
          </a:xfrm>
          <a:prstGeom prst="diamon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9" name="118 Rombo"/>
          <p:cNvSpPr/>
          <p:nvPr/>
        </p:nvSpPr>
        <p:spPr>
          <a:xfrm>
            <a:off x="6287590" y="1304118"/>
            <a:ext cx="627017" cy="574765"/>
          </a:xfrm>
          <a:prstGeom prst="diamon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1662623" y="1301945"/>
            <a:ext cx="38824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latin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3646357" y="1853110"/>
            <a:ext cx="38824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latin typeface="Arial"/>
                <a:cs typeface="Arial"/>
                <a:sym typeface="Arial"/>
              </a:rPr>
              <a:t>1-n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5976257" y="1342962"/>
            <a:ext cx="38824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latin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3851009" y="2793291"/>
            <a:ext cx="38824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latin typeface="Arial"/>
                <a:cs typeface="Arial"/>
                <a:sym typeface="Arial"/>
              </a:rPr>
              <a:t>n-1</a:t>
            </a:r>
          </a:p>
        </p:txBody>
      </p:sp>
      <p:cxnSp>
        <p:nvCxnSpPr>
          <p:cNvPr id="124" name="123 Conector recto"/>
          <p:cNvCxnSpPr/>
          <p:nvPr/>
        </p:nvCxnSpPr>
        <p:spPr>
          <a:xfrm>
            <a:off x="7062651" y="1045035"/>
            <a:ext cx="1275806" cy="2072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5" name="124 Conector recto"/>
          <p:cNvCxnSpPr/>
          <p:nvPr/>
        </p:nvCxnSpPr>
        <p:spPr>
          <a:xfrm flipV="1">
            <a:off x="7162802" y="3117669"/>
            <a:ext cx="1175655" cy="107116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6" name="125 Rombo"/>
          <p:cNvSpPr/>
          <p:nvPr/>
        </p:nvSpPr>
        <p:spPr>
          <a:xfrm>
            <a:off x="8024948" y="2821585"/>
            <a:ext cx="627017" cy="574765"/>
          </a:xfrm>
          <a:prstGeom prst="diamon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8186059" y="2525311"/>
            <a:ext cx="42672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latin typeface="Arial"/>
                <a:cs typeface="Arial"/>
                <a:sym typeface="Arial"/>
              </a:rPr>
              <a:t>m-n</a:t>
            </a:r>
          </a:p>
        </p:txBody>
      </p:sp>
      <p:sp>
        <p:nvSpPr>
          <p:cNvPr id="128" name="127 Elipse"/>
          <p:cNvSpPr/>
          <p:nvPr/>
        </p:nvSpPr>
        <p:spPr>
          <a:xfrm>
            <a:off x="21956" y="1701796"/>
            <a:ext cx="944699" cy="282119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idCliente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80558" y="87426"/>
            <a:ext cx="886097" cy="23894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idUsado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80558" y="4778836"/>
            <a:ext cx="1049381" cy="17852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idVendedor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1" name="130 Elipse"/>
          <p:cNvSpPr/>
          <p:nvPr/>
        </p:nvSpPr>
        <p:spPr>
          <a:xfrm>
            <a:off x="8024948" y="4223666"/>
            <a:ext cx="1027611" cy="17852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idOpción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5003075" y="1768936"/>
            <a:ext cx="831669" cy="21989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idVenta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80558" y="2618022"/>
            <a:ext cx="757643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4" name="133 Elipse"/>
          <p:cNvSpPr/>
          <p:nvPr/>
        </p:nvSpPr>
        <p:spPr>
          <a:xfrm>
            <a:off x="1045033" y="38510"/>
            <a:ext cx="757643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5" name="134 Elipse"/>
          <p:cNvSpPr/>
          <p:nvPr/>
        </p:nvSpPr>
        <p:spPr>
          <a:xfrm>
            <a:off x="1293228" y="4747266"/>
            <a:ext cx="757643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6" name="135 Elipse"/>
          <p:cNvSpPr/>
          <p:nvPr/>
        </p:nvSpPr>
        <p:spPr>
          <a:xfrm>
            <a:off x="8233957" y="3850352"/>
            <a:ext cx="757643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7" name="136 Elipse"/>
          <p:cNvSpPr/>
          <p:nvPr/>
        </p:nvSpPr>
        <p:spPr>
          <a:xfrm>
            <a:off x="5072746" y="2082445"/>
            <a:ext cx="757643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8" name="137 Elipse"/>
          <p:cNvSpPr/>
          <p:nvPr/>
        </p:nvSpPr>
        <p:spPr>
          <a:xfrm>
            <a:off x="7857053" y="4502818"/>
            <a:ext cx="1262739" cy="305349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aire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acondicionado</a:t>
            </a:r>
          </a:p>
        </p:txBody>
      </p:sp>
      <p:sp>
        <p:nvSpPr>
          <p:cNvPr id="139" name="138 Elipse"/>
          <p:cNvSpPr/>
          <p:nvPr/>
        </p:nvSpPr>
        <p:spPr>
          <a:xfrm>
            <a:off x="5752014" y="4861060"/>
            <a:ext cx="1071151" cy="197037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descripción</a:t>
            </a:r>
          </a:p>
        </p:txBody>
      </p:sp>
      <p:sp>
        <p:nvSpPr>
          <p:cNvPr id="140" name="139 Elipse"/>
          <p:cNvSpPr/>
          <p:nvPr/>
        </p:nvSpPr>
        <p:spPr>
          <a:xfrm>
            <a:off x="6953795" y="4747266"/>
            <a:ext cx="1005840" cy="36181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pintura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metalizada</a:t>
            </a:r>
          </a:p>
        </p:txBody>
      </p:sp>
      <p:sp>
        <p:nvSpPr>
          <p:cNvPr id="141" name="140 Elipse"/>
          <p:cNvSpPr/>
          <p:nvPr/>
        </p:nvSpPr>
        <p:spPr>
          <a:xfrm>
            <a:off x="4994371" y="4717914"/>
            <a:ext cx="757643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42" name="141 CuadroTexto"/>
          <p:cNvSpPr txBox="1"/>
          <p:nvPr/>
        </p:nvSpPr>
        <p:spPr>
          <a:xfrm>
            <a:off x="8080261" y="2985856"/>
            <a:ext cx="53251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000" kern="0" dirty="0">
                <a:latin typeface="Arial"/>
                <a:cs typeface="Arial"/>
                <a:sym typeface="Arial"/>
              </a:rPr>
              <a:t>precio</a:t>
            </a:r>
          </a:p>
        </p:txBody>
      </p:sp>
      <p:cxnSp>
        <p:nvCxnSpPr>
          <p:cNvPr id="143" name="142 Conector recto"/>
          <p:cNvCxnSpPr>
            <a:stCxn id="136" idx="2"/>
            <a:endCxn id="96" idx="3"/>
          </p:cNvCxnSpPr>
          <p:nvPr/>
        </p:nvCxnSpPr>
        <p:spPr>
          <a:xfrm flipH="1">
            <a:off x="7162802" y="3971184"/>
            <a:ext cx="1071155" cy="4310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4" name="143 Conector recto"/>
          <p:cNvCxnSpPr>
            <a:stCxn id="131" idx="2"/>
            <a:endCxn id="96" idx="3"/>
          </p:cNvCxnSpPr>
          <p:nvPr/>
        </p:nvCxnSpPr>
        <p:spPr>
          <a:xfrm flipH="1">
            <a:off x="7162802" y="4312928"/>
            <a:ext cx="862146" cy="892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5" name="144 Conector recto"/>
          <p:cNvCxnSpPr>
            <a:stCxn id="138" idx="2"/>
          </p:cNvCxnSpPr>
          <p:nvPr/>
        </p:nvCxnSpPr>
        <p:spPr>
          <a:xfrm flipH="1" flipV="1">
            <a:off x="7162802" y="4511045"/>
            <a:ext cx="694251" cy="144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6" name="145 Conector recto"/>
          <p:cNvCxnSpPr>
            <a:stCxn id="140" idx="1"/>
          </p:cNvCxnSpPr>
          <p:nvPr/>
        </p:nvCxnSpPr>
        <p:spPr>
          <a:xfrm flipH="1" flipV="1">
            <a:off x="7062651" y="4615550"/>
            <a:ext cx="38446" cy="1847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7" name="146 Conector recto"/>
          <p:cNvCxnSpPr>
            <a:stCxn id="139" idx="0"/>
          </p:cNvCxnSpPr>
          <p:nvPr/>
        </p:nvCxnSpPr>
        <p:spPr>
          <a:xfrm flipV="1">
            <a:off x="6287590" y="4615550"/>
            <a:ext cx="0" cy="24551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8" name="147 Conector recto"/>
          <p:cNvCxnSpPr>
            <a:stCxn id="141" idx="7"/>
            <a:endCxn id="96" idx="1"/>
          </p:cNvCxnSpPr>
          <p:nvPr/>
        </p:nvCxnSpPr>
        <p:spPr>
          <a:xfrm flipV="1">
            <a:off x="5641060" y="4402190"/>
            <a:ext cx="398336" cy="3511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9" name="148 Elipse"/>
          <p:cNvSpPr/>
          <p:nvPr/>
        </p:nvSpPr>
        <p:spPr>
          <a:xfrm>
            <a:off x="60324" y="2174334"/>
            <a:ext cx="777877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50" name="149 Elipse"/>
          <p:cNvSpPr/>
          <p:nvPr/>
        </p:nvSpPr>
        <p:spPr>
          <a:xfrm>
            <a:off x="1976719" y="1755772"/>
            <a:ext cx="455027" cy="24622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rfc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1" name="150 Elipse"/>
          <p:cNvSpPr/>
          <p:nvPr/>
        </p:nvSpPr>
        <p:spPr>
          <a:xfrm>
            <a:off x="2204232" y="2545257"/>
            <a:ext cx="860737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teléfono</a:t>
            </a:r>
          </a:p>
        </p:txBody>
      </p:sp>
      <p:sp>
        <p:nvSpPr>
          <p:cNvPr id="152" name="151 Elipse"/>
          <p:cNvSpPr/>
          <p:nvPr/>
        </p:nvSpPr>
        <p:spPr>
          <a:xfrm>
            <a:off x="92854" y="2974732"/>
            <a:ext cx="847391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dirección</a:t>
            </a:r>
          </a:p>
        </p:txBody>
      </p:sp>
      <p:sp>
        <p:nvSpPr>
          <p:cNvPr id="153" name="152 Elipse"/>
          <p:cNvSpPr/>
          <p:nvPr/>
        </p:nvSpPr>
        <p:spPr>
          <a:xfrm>
            <a:off x="70440" y="4462437"/>
            <a:ext cx="777877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54" name="153 Elipse"/>
          <p:cNvSpPr/>
          <p:nvPr/>
        </p:nvSpPr>
        <p:spPr>
          <a:xfrm>
            <a:off x="35683" y="4084325"/>
            <a:ext cx="847391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dirección</a:t>
            </a:r>
          </a:p>
        </p:txBody>
      </p:sp>
      <p:sp>
        <p:nvSpPr>
          <p:cNvPr id="155" name="154 Elipse"/>
          <p:cNvSpPr/>
          <p:nvPr/>
        </p:nvSpPr>
        <p:spPr>
          <a:xfrm>
            <a:off x="35683" y="3725174"/>
            <a:ext cx="860737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teléfono</a:t>
            </a:r>
          </a:p>
        </p:txBody>
      </p:sp>
      <p:sp>
        <p:nvSpPr>
          <p:cNvPr id="156" name="155 Elipse"/>
          <p:cNvSpPr/>
          <p:nvPr/>
        </p:nvSpPr>
        <p:spPr>
          <a:xfrm>
            <a:off x="2129119" y="4732531"/>
            <a:ext cx="455027" cy="24622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rfc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7" name="156 CuadroTexto"/>
          <p:cNvSpPr txBox="1"/>
          <p:nvPr/>
        </p:nvSpPr>
        <p:spPr>
          <a:xfrm>
            <a:off x="1241342" y="1509551"/>
            <a:ext cx="4956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000" kern="0" dirty="0">
                <a:latin typeface="Arial"/>
                <a:cs typeface="Arial"/>
                <a:sym typeface="Arial"/>
              </a:rPr>
              <a:t>fecha</a:t>
            </a:r>
          </a:p>
        </p:txBody>
      </p:sp>
      <p:sp>
        <p:nvSpPr>
          <p:cNvPr id="158" name="157 Elipse"/>
          <p:cNvSpPr/>
          <p:nvPr/>
        </p:nvSpPr>
        <p:spPr>
          <a:xfrm>
            <a:off x="2666236" y="696686"/>
            <a:ext cx="860737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marca</a:t>
            </a:r>
          </a:p>
        </p:txBody>
      </p:sp>
      <p:sp>
        <p:nvSpPr>
          <p:cNvPr id="159" name="158 Elipse"/>
          <p:cNvSpPr/>
          <p:nvPr/>
        </p:nvSpPr>
        <p:spPr>
          <a:xfrm>
            <a:off x="1897259" y="25975"/>
            <a:ext cx="860737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matricula</a:t>
            </a:r>
          </a:p>
        </p:txBody>
      </p:sp>
      <p:sp>
        <p:nvSpPr>
          <p:cNvPr id="160" name="159 Elipse"/>
          <p:cNvSpPr/>
          <p:nvPr/>
        </p:nvSpPr>
        <p:spPr>
          <a:xfrm>
            <a:off x="2768110" y="264113"/>
            <a:ext cx="860737" cy="24166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modelo</a:t>
            </a:r>
          </a:p>
        </p:txBody>
      </p:sp>
      <p:sp>
        <p:nvSpPr>
          <p:cNvPr id="161" name="160 Elipse"/>
          <p:cNvSpPr/>
          <p:nvPr/>
        </p:nvSpPr>
        <p:spPr>
          <a:xfrm>
            <a:off x="2204232" y="1045035"/>
            <a:ext cx="1013137" cy="43107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precio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transición</a:t>
            </a:r>
          </a:p>
        </p:txBody>
      </p:sp>
      <p:cxnSp>
        <p:nvCxnSpPr>
          <p:cNvPr id="162" name="161 Conector recto"/>
          <p:cNvCxnSpPr>
            <a:stCxn id="129" idx="4"/>
          </p:cNvCxnSpPr>
          <p:nvPr/>
        </p:nvCxnSpPr>
        <p:spPr>
          <a:xfrm>
            <a:off x="523607" y="326369"/>
            <a:ext cx="416638" cy="2772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3" name="162 Conector recto"/>
          <p:cNvCxnSpPr>
            <a:stCxn id="134" idx="4"/>
            <a:endCxn id="93" idx="0"/>
          </p:cNvCxnSpPr>
          <p:nvPr/>
        </p:nvCxnSpPr>
        <p:spPr>
          <a:xfrm>
            <a:off x="1423855" y="280174"/>
            <a:ext cx="65313" cy="3381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4" name="163 Conector recto"/>
          <p:cNvCxnSpPr>
            <a:stCxn id="159" idx="3"/>
          </p:cNvCxnSpPr>
          <p:nvPr/>
        </p:nvCxnSpPr>
        <p:spPr>
          <a:xfrm flipH="1">
            <a:off x="1736991" y="232248"/>
            <a:ext cx="286320" cy="3713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5" name="164 Conector recto"/>
          <p:cNvCxnSpPr>
            <a:stCxn id="160" idx="2"/>
          </p:cNvCxnSpPr>
          <p:nvPr/>
        </p:nvCxnSpPr>
        <p:spPr>
          <a:xfrm flipH="1">
            <a:off x="2050871" y="384945"/>
            <a:ext cx="717239" cy="2333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6" name="165 Conector recto"/>
          <p:cNvCxnSpPr>
            <a:stCxn id="158" idx="2"/>
            <a:endCxn id="93" idx="3"/>
          </p:cNvCxnSpPr>
          <p:nvPr/>
        </p:nvCxnSpPr>
        <p:spPr>
          <a:xfrm flipH="1">
            <a:off x="2050871" y="817518"/>
            <a:ext cx="615365" cy="141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7" name="166 Conector recto"/>
          <p:cNvCxnSpPr>
            <a:stCxn id="161" idx="1"/>
          </p:cNvCxnSpPr>
          <p:nvPr/>
        </p:nvCxnSpPr>
        <p:spPr>
          <a:xfrm flipH="1" flipV="1">
            <a:off x="2050871" y="1045035"/>
            <a:ext cx="301731" cy="63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8" name="167 Conector recto"/>
          <p:cNvCxnSpPr>
            <a:stCxn id="150" idx="3"/>
          </p:cNvCxnSpPr>
          <p:nvPr/>
        </p:nvCxnSpPr>
        <p:spPr>
          <a:xfrm flipH="1">
            <a:off x="1856747" y="1965936"/>
            <a:ext cx="186609" cy="1894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9" name="168 Conector recto"/>
          <p:cNvCxnSpPr>
            <a:stCxn id="151" idx="2"/>
          </p:cNvCxnSpPr>
          <p:nvPr/>
        </p:nvCxnSpPr>
        <p:spPr>
          <a:xfrm flipH="1" flipV="1">
            <a:off x="2090059" y="2545257"/>
            <a:ext cx="114173" cy="1208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0" name="169 Conector recto"/>
          <p:cNvCxnSpPr>
            <a:stCxn id="128" idx="6"/>
          </p:cNvCxnSpPr>
          <p:nvPr/>
        </p:nvCxnSpPr>
        <p:spPr>
          <a:xfrm>
            <a:off x="966655" y="1842856"/>
            <a:ext cx="274687" cy="312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1" name="170 Conector recto"/>
          <p:cNvCxnSpPr>
            <a:stCxn id="149" idx="6"/>
            <a:endCxn id="95" idx="1"/>
          </p:cNvCxnSpPr>
          <p:nvPr/>
        </p:nvCxnSpPr>
        <p:spPr>
          <a:xfrm>
            <a:off x="838201" y="2295166"/>
            <a:ext cx="89264" cy="735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2" name="171 Conector recto"/>
          <p:cNvCxnSpPr>
            <a:stCxn id="133" idx="6"/>
          </p:cNvCxnSpPr>
          <p:nvPr/>
        </p:nvCxnSpPr>
        <p:spPr>
          <a:xfrm flipV="1">
            <a:off x="838201" y="2582094"/>
            <a:ext cx="89264" cy="1567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3" name="172 Conector recto"/>
          <p:cNvCxnSpPr>
            <a:stCxn id="152" idx="6"/>
          </p:cNvCxnSpPr>
          <p:nvPr/>
        </p:nvCxnSpPr>
        <p:spPr>
          <a:xfrm flipV="1">
            <a:off x="940245" y="2582094"/>
            <a:ext cx="104788" cy="5134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4" name="173 Conector recto"/>
          <p:cNvCxnSpPr>
            <a:stCxn id="155" idx="6"/>
          </p:cNvCxnSpPr>
          <p:nvPr/>
        </p:nvCxnSpPr>
        <p:spPr>
          <a:xfrm>
            <a:off x="896420" y="3846006"/>
            <a:ext cx="148613" cy="23831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5" name="174 Conector recto"/>
          <p:cNvCxnSpPr>
            <a:stCxn id="154" idx="6"/>
            <a:endCxn id="98" idx="1"/>
          </p:cNvCxnSpPr>
          <p:nvPr/>
        </p:nvCxnSpPr>
        <p:spPr>
          <a:xfrm>
            <a:off x="883074" y="4205157"/>
            <a:ext cx="83579" cy="925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6" name="175 Conector recto"/>
          <p:cNvCxnSpPr>
            <a:stCxn id="153" idx="6"/>
          </p:cNvCxnSpPr>
          <p:nvPr/>
        </p:nvCxnSpPr>
        <p:spPr>
          <a:xfrm flipV="1">
            <a:off x="848317" y="4462437"/>
            <a:ext cx="118336" cy="1208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7" name="176 Conector recto"/>
          <p:cNvCxnSpPr>
            <a:stCxn id="130" idx="7"/>
          </p:cNvCxnSpPr>
          <p:nvPr/>
        </p:nvCxnSpPr>
        <p:spPr>
          <a:xfrm flipV="1">
            <a:off x="976261" y="4522853"/>
            <a:ext cx="127737" cy="2821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8" name="177 Conector recto"/>
          <p:cNvCxnSpPr>
            <a:stCxn id="135" idx="0"/>
          </p:cNvCxnSpPr>
          <p:nvPr/>
        </p:nvCxnSpPr>
        <p:spPr>
          <a:xfrm flipH="1" flipV="1">
            <a:off x="1672049" y="4522853"/>
            <a:ext cx="1" cy="2244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9" name="178 Conector recto"/>
          <p:cNvCxnSpPr>
            <a:stCxn id="156" idx="1"/>
          </p:cNvCxnSpPr>
          <p:nvPr/>
        </p:nvCxnSpPr>
        <p:spPr>
          <a:xfrm flipH="1" flipV="1">
            <a:off x="1976719" y="4522853"/>
            <a:ext cx="219037" cy="2457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0" name="179 Rombo"/>
          <p:cNvSpPr/>
          <p:nvPr/>
        </p:nvSpPr>
        <p:spPr>
          <a:xfrm>
            <a:off x="6287589" y="3069634"/>
            <a:ext cx="627017" cy="574765"/>
          </a:xfrm>
          <a:prstGeom prst="diamon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6648507" y="2949393"/>
            <a:ext cx="42672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latin typeface="Arial"/>
                <a:cs typeface="Arial"/>
                <a:sym typeface="Arial"/>
              </a:rPr>
              <a:t>m-n</a:t>
            </a:r>
          </a:p>
        </p:txBody>
      </p:sp>
      <p:cxnSp>
        <p:nvCxnSpPr>
          <p:cNvPr id="5" name="4 Conector recto"/>
          <p:cNvCxnSpPr>
            <a:stCxn id="132" idx="6"/>
          </p:cNvCxnSpPr>
          <p:nvPr/>
        </p:nvCxnSpPr>
        <p:spPr>
          <a:xfrm>
            <a:off x="5834744" y="1878883"/>
            <a:ext cx="335637" cy="276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137" idx="6"/>
            <a:endCxn id="97" idx="1"/>
          </p:cNvCxnSpPr>
          <p:nvPr/>
        </p:nvCxnSpPr>
        <p:spPr>
          <a:xfrm>
            <a:off x="5830389" y="2203277"/>
            <a:ext cx="209007" cy="165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1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CONTROL HOSPITALIZACION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B20933-E204-5339-B7D7-AECC15F57F21}"/>
              </a:ext>
            </a:extLst>
          </p:cNvPr>
          <p:cNvSpPr txBox="1"/>
          <p:nvPr/>
        </p:nvSpPr>
        <p:spPr>
          <a:xfrm>
            <a:off x="7020272" y="401191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232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2139702"/>
            <a:ext cx="9361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Paciente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55576" y="771550"/>
            <a:ext cx="10081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Medico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91373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Diagnostico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164288" y="627534"/>
            <a:ext cx="136815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Cama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08304" y="393990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Planta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851920" y="3867894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Tarjeta de visita</a:t>
            </a:r>
          </a:p>
        </p:txBody>
      </p:sp>
      <p:cxnSp>
        <p:nvCxnSpPr>
          <p:cNvPr id="12" name="11 Conector recto"/>
          <p:cNvCxnSpPr>
            <a:stCxn id="4" idx="2"/>
            <a:endCxn id="5" idx="0"/>
          </p:cNvCxnSpPr>
          <p:nvPr/>
        </p:nvCxnSpPr>
        <p:spPr>
          <a:xfrm flipH="1">
            <a:off x="1223628" y="1131590"/>
            <a:ext cx="36004" cy="2782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5" idx="3"/>
          </p:cNvCxnSpPr>
          <p:nvPr/>
        </p:nvCxnSpPr>
        <p:spPr>
          <a:xfrm flipV="1">
            <a:off x="1835696" y="2555492"/>
            <a:ext cx="2160240" cy="1574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4932040" y="1131590"/>
            <a:ext cx="2232248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endCxn id="2" idx="2"/>
          </p:cNvCxnSpPr>
          <p:nvPr/>
        </p:nvCxnSpPr>
        <p:spPr>
          <a:xfrm flipV="1">
            <a:off x="4463988" y="2571750"/>
            <a:ext cx="0" cy="1296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7" idx="0"/>
            <a:endCxn id="6" idx="2"/>
          </p:cNvCxnSpPr>
          <p:nvPr/>
        </p:nvCxnSpPr>
        <p:spPr>
          <a:xfrm flipH="1" flipV="1">
            <a:off x="7848364" y="1131590"/>
            <a:ext cx="72008" cy="2808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35496" y="51470"/>
            <a:ext cx="108012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1"/>
                </a:solidFill>
              </a:rPr>
              <a:t>no.FichaMedico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3644016" y="1456148"/>
            <a:ext cx="576064" cy="252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rfc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6444197" y="1819414"/>
            <a:ext cx="1059709" cy="4301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fecha de asignación</a:t>
            </a:r>
          </a:p>
        </p:txBody>
      </p:sp>
      <p:sp>
        <p:nvSpPr>
          <p:cNvPr id="23" name="22 Elipse"/>
          <p:cNvSpPr/>
          <p:nvPr/>
        </p:nvSpPr>
        <p:spPr>
          <a:xfrm>
            <a:off x="4585402" y="1382256"/>
            <a:ext cx="881060" cy="3380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5" name="24 Elipse"/>
          <p:cNvSpPr/>
          <p:nvPr/>
        </p:nvSpPr>
        <p:spPr>
          <a:xfrm>
            <a:off x="6944960" y="4791844"/>
            <a:ext cx="1016496" cy="351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7" name="26 Elipse"/>
          <p:cNvSpPr/>
          <p:nvPr/>
        </p:nvSpPr>
        <p:spPr>
          <a:xfrm>
            <a:off x="7956376" y="4740374"/>
            <a:ext cx="1168896" cy="351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1"/>
                </a:solidFill>
              </a:rPr>
              <a:t>no.Planta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-36512" y="1275606"/>
            <a:ext cx="108012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apellido</a:t>
            </a:r>
          </a:p>
          <a:p>
            <a:pPr algn="ctr"/>
            <a:r>
              <a:rPr lang="es-MX" sz="1100" b="1" dirty="0">
                <a:solidFill>
                  <a:schemeClr val="tx1"/>
                </a:solidFill>
              </a:rPr>
              <a:t>Paterno</a:t>
            </a:r>
          </a:p>
        </p:txBody>
      </p:sp>
      <p:sp>
        <p:nvSpPr>
          <p:cNvPr id="30" name="29 Elipse"/>
          <p:cNvSpPr/>
          <p:nvPr/>
        </p:nvSpPr>
        <p:spPr>
          <a:xfrm>
            <a:off x="1990512" y="458208"/>
            <a:ext cx="108012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apellidoMaterno</a:t>
            </a:r>
            <a:endParaRPr lang="es-MX" sz="1100" b="1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stCxn id="29" idx="7"/>
          </p:cNvCxnSpPr>
          <p:nvPr/>
        </p:nvCxnSpPr>
        <p:spPr>
          <a:xfrm flipV="1">
            <a:off x="885428" y="1131590"/>
            <a:ext cx="86172" cy="19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3" idx="5"/>
          </p:cNvCxnSpPr>
          <p:nvPr/>
        </p:nvCxnSpPr>
        <p:spPr>
          <a:xfrm>
            <a:off x="957436" y="481709"/>
            <a:ext cx="14164" cy="289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9" idx="4"/>
          </p:cNvCxnSpPr>
          <p:nvPr/>
        </p:nvCxnSpPr>
        <p:spPr>
          <a:xfrm>
            <a:off x="3932048" y="1708176"/>
            <a:ext cx="288032" cy="43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2048 Conector recto"/>
          <p:cNvCxnSpPr>
            <a:stCxn id="23" idx="3"/>
          </p:cNvCxnSpPr>
          <p:nvPr/>
        </p:nvCxnSpPr>
        <p:spPr>
          <a:xfrm>
            <a:off x="4714430" y="1670795"/>
            <a:ext cx="0" cy="46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2052 Conector recto"/>
          <p:cNvCxnSpPr>
            <a:stCxn id="30" idx="2"/>
          </p:cNvCxnSpPr>
          <p:nvPr/>
        </p:nvCxnSpPr>
        <p:spPr>
          <a:xfrm flipH="1">
            <a:off x="1763689" y="638228"/>
            <a:ext cx="226823" cy="16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2054 Conector recto"/>
          <p:cNvCxnSpPr>
            <a:stCxn id="2" idx="3"/>
          </p:cNvCxnSpPr>
          <p:nvPr/>
        </p:nvCxnSpPr>
        <p:spPr>
          <a:xfrm flipV="1">
            <a:off x="4932040" y="2320957"/>
            <a:ext cx="277529" cy="34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2843808" y="4155926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Hora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Inicial</a:t>
            </a:r>
          </a:p>
        </p:txBody>
      </p:sp>
      <p:sp>
        <p:nvSpPr>
          <p:cNvPr id="43" name="42 Elipse"/>
          <p:cNvSpPr/>
          <p:nvPr/>
        </p:nvSpPr>
        <p:spPr>
          <a:xfrm>
            <a:off x="5209569" y="4243791"/>
            <a:ext cx="926195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no.de</a:t>
            </a:r>
            <a:r>
              <a:rPr lang="es-MX" sz="1100" b="1" dirty="0">
                <a:solidFill>
                  <a:schemeClr val="tx1"/>
                </a:solidFill>
              </a:rPr>
              <a:t> pase de visita</a:t>
            </a:r>
          </a:p>
        </p:txBody>
      </p:sp>
      <p:sp>
        <p:nvSpPr>
          <p:cNvPr id="44" name="43 Elipse"/>
          <p:cNvSpPr/>
          <p:nvPr/>
        </p:nvSpPr>
        <p:spPr>
          <a:xfrm>
            <a:off x="3308842" y="4747847"/>
            <a:ext cx="1263157" cy="357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idTarjeta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298376" y="1766326"/>
            <a:ext cx="889248" cy="3625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6" name="45 Elipse"/>
          <p:cNvSpPr/>
          <p:nvPr/>
        </p:nvSpPr>
        <p:spPr>
          <a:xfrm>
            <a:off x="179512" y="4729522"/>
            <a:ext cx="889248" cy="3625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8" name="47 Elipse"/>
          <p:cNvSpPr/>
          <p:nvPr/>
        </p:nvSpPr>
        <p:spPr>
          <a:xfrm>
            <a:off x="8219256" y="-20538"/>
            <a:ext cx="889248" cy="3625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9" name="48 Elipse"/>
          <p:cNvSpPr/>
          <p:nvPr/>
        </p:nvSpPr>
        <p:spPr>
          <a:xfrm>
            <a:off x="2699792" y="2139702"/>
            <a:ext cx="889248" cy="3625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0" name="49 Elipse"/>
          <p:cNvSpPr/>
          <p:nvPr/>
        </p:nvSpPr>
        <p:spPr>
          <a:xfrm>
            <a:off x="4644008" y="4801530"/>
            <a:ext cx="889248" cy="3625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1" name="50 Elipse"/>
          <p:cNvSpPr/>
          <p:nvPr/>
        </p:nvSpPr>
        <p:spPr>
          <a:xfrm>
            <a:off x="8172400" y="3361370"/>
            <a:ext cx="889248" cy="3625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2" name="51 Elipse"/>
          <p:cNvSpPr/>
          <p:nvPr/>
        </p:nvSpPr>
        <p:spPr>
          <a:xfrm>
            <a:off x="35496" y="3490469"/>
            <a:ext cx="786574" cy="252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desc.</a:t>
            </a:r>
          </a:p>
        </p:txBody>
      </p:sp>
      <p:sp>
        <p:nvSpPr>
          <p:cNvPr id="53" name="52 Elipse"/>
          <p:cNvSpPr/>
          <p:nvPr/>
        </p:nvSpPr>
        <p:spPr>
          <a:xfrm>
            <a:off x="1174713" y="4769057"/>
            <a:ext cx="1501217" cy="3305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idDiagnostico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5220072" y="3545092"/>
            <a:ext cx="851520" cy="394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Hora</a:t>
            </a:r>
          </a:p>
          <a:p>
            <a:pPr algn="ctr"/>
            <a:r>
              <a:rPr lang="es-MX" sz="1100" b="1" dirty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2057" name="2056 Conector recto"/>
          <p:cNvCxnSpPr>
            <a:stCxn id="42" idx="7"/>
          </p:cNvCxnSpPr>
          <p:nvPr/>
        </p:nvCxnSpPr>
        <p:spPr>
          <a:xfrm flipV="1">
            <a:off x="3581360" y="4083918"/>
            <a:ext cx="270560" cy="14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2058 Conector recto"/>
          <p:cNvCxnSpPr>
            <a:stCxn id="44" idx="0"/>
          </p:cNvCxnSpPr>
          <p:nvPr/>
        </p:nvCxnSpPr>
        <p:spPr>
          <a:xfrm flipV="1">
            <a:off x="3940421" y="4345780"/>
            <a:ext cx="55515" cy="40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2060 Conector recto"/>
          <p:cNvCxnSpPr>
            <a:stCxn id="50" idx="1"/>
          </p:cNvCxnSpPr>
          <p:nvPr/>
        </p:nvCxnSpPr>
        <p:spPr>
          <a:xfrm flipH="1" flipV="1">
            <a:off x="4644008" y="4299942"/>
            <a:ext cx="130227" cy="55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2062 Conector recto"/>
          <p:cNvCxnSpPr>
            <a:stCxn id="43" idx="2"/>
          </p:cNvCxnSpPr>
          <p:nvPr/>
        </p:nvCxnSpPr>
        <p:spPr>
          <a:xfrm flipH="1" flipV="1">
            <a:off x="5004048" y="4299942"/>
            <a:ext cx="205521" cy="195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2064 Conector recto"/>
          <p:cNvCxnSpPr>
            <a:stCxn id="54" idx="3"/>
          </p:cNvCxnSpPr>
          <p:nvPr/>
        </p:nvCxnSpPr>
        <p:spPr>
          <a:xfrm flipH="1">
            <a:off x="5088632" y="3882083"/>
            <a:ext cx="256142" cy="57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Elipse"/>
          <p:cNvSpPr/>
          <p:nvPr/>
        </p:nvSpPr>
        <p:spPr>
          <a:xfrm>
            <a:off x="5220072" y="2044775"/>
            <a:ext cx="1223038" cy="5269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fecha </a:t>
            </a:r>
          </a:p>
          <a:p>
            <a:pPr algn="ctr"/>
            <a:r>
              <a:rPr lang="es-MX" sz="1000" b="1" dirty="0">
                <a:solidFill>
                  <a:schemeClr val="tx1"/>
                </a:solidFill>
              </a:rPr>
              <a:t>de </a:t>
            </a:r>
          </a:p>
          <a:p>
            <a:pPr algn="ctr"/>
            <a:r>
              <a:rPr lang="es-MX" sz="1000" b="1" dirty="0">
                <a:solidFill>
                  <a:schemeClr val="tx1"/>
                </a:solidFill>
              </a:rPr>
              <a:t>nacimiento</a:t>
            </a:r>
          </a:p>
        </p:txBody>
      </p:sp>
      <p:sp>
        <p:nvSpPr>
          <p:cNvPr id="71" name="70 Elipse"/>
          <p:cNvSpPr/>
          <p:nvPr/>
        </p:nvSpPr>
        <p:spPr>
          <a:xfrm>
            <a:off x="2530572" y="2555492"/>
            <a:ext cx="773083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/>
                </a:solidFill>
              </a:rPr>
              <a:t>no.De</a:t>
            </a:r>
            <a:endParaRPr lang="es-MX" sz="900" b="1" dirty="0">
              <a:solidFill>
                <a:schemeClr val="tx1"/>
              </a:solidFill>
            </a:endParaRPr>
          </a:p>
          <a:p>
            <a:pPr algn="ctr"/>
            <a:r>
              <a:rPr lang="es-MX" sz="900" b="1" dirty="0">
                <a:solidFill>
                  <a:schemeClr val="tx1"/>
                </a:solidFill>
              </a:rPr>
              <a:t>Seguro</a:t>
            </a:r>
          </a:p>
          <a:p>
            <a:pPr algn="ctr"/>
            <a:r>
              <a:rPr lang="es-MX" sz="900" b="1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75" name="74 Elipse"/>
          <p:cNvSpPr/>
          <p:nvPr/>
        </p:nvSpPr>
        <p:spPr>
          <a:xfrm>
            <a:off x="1475656" y="123478"/>
            <a:ext cx="881060" cy="3380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nombre</a:t>
            </a:r>
          </a:p>
        </p:txBody>
      </p:sp>
      <p:cxnSp>
        <p:nvCxnSpPr>
          <p:cNvPr id="2075" name="2074 Conector recto"/>
          <p:cNvCxnSpPr>
            <a:stCxn id="4" idx="0"/>
          </p:cNvCxnSpPr>
          <p:nvPr/>
        </p:nvCxnSpPr>
        <p:spPr>
          <a:xfrm flipV="1">
            <a:off x="1259632" y="461523"/>
            <a:ext cx="504056" cy="310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Elipse"/>
          <p:cNvSpPr/>
          <p:nvPr/>
        </p:nvSpPr>
        <p:spPr>
          <a:xfrm>
            <a:off x="3419872" y="2787774"/>
            <a:ext cx="1008112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err="1">
                <a:solidFill>
                  <a:schemeClr val="tx1"/>
                </a:solidFill>
              </a:rPr>
              <a:t>apellidoMaterno</a:t>
            </a:r>
            <a:endParaRPr lang="es-MX" sz="1000" b="1" dirty="0">
              <a:solidFill>
                <a:schemeClr val="tx1"/>
              </a:solidFill>
            </a:endParaRPr>
          </a:p>
        </p:txBody>
      </p:sp>
      <p:sp>
        <p:nvSpPr>
          <p:cNvPr id="82" name="81 Elipse"/>
          <p:cNvSpPr/>
          <p:nvPr/>
        </p:nvSpPr>
        <p:spPr>
          <a:xfrm>
            <a:off x="4602752" y="2881776"/>
            <a:ext cx="1008112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Apellido</a:t>
            </a:r>
          </a:p>
          <a:p>
            <a:pPr algn="ctr"/>
            <a:r>
              <a:rPr lang="es-MX" sz="1000" b="1" dirty="0">
                <a:solidFill>
                  <a:schemeClr val="tx1"/>
                </a:solidFill>
              </a:rPr>
              <a:t>Paterno</a:t>
            </a:r>
          </a:p>
        </p:txBody>
      </p:sp>
      <p:cxnSp>
        <p:nvCxnSpPr>
          <p:cNvPr id="38" name="37 Conector recto"/>
          <p:cNvCxnSpPr>
            <a:stCxn id="49" idx="6"/>
            <a:endCxn id="2" idx="1"/>
          </p:cNvCxnSpPr>
          <p:nvPr/>
        </p:nvCxnSpPr>
        <p:spPr>
          <a:xfrm>
            <a:off x="3589040" y="2320956"/>
            <a:ext cx="406896" cy="34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71" idx="7"/>
            <a:endCxn id="2" idx="1"/>
          </p:cNvCxnSpPr>
          <p:nvPr/>
        </p:nvCxnSpPr>
        <p:spPr>
          <a:xfrm flipV="1">
            <a:off x="3190440" y="2355726"/>
            <a:ext cx="805496" cy="27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82" idx="0"/>
          </p:cNvCxnSpPr>
          <p:nvPr/>
        </p:nvCxnSpPr>
        <p:spPr>
          <a:xfrm flipH="1" flipV="1">
            <a:off x="4774235" y="2571750"/>
            <a:ext cx="332573" cy="31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81" idx="7"/>
          </p:cNvCxnSpPr>
          <p:nvPr/>
        </p:nvCxnSpPr>
        <p:spPr>
          <a:xfrm flipV="1">
            <a:off x="4280349" y="2555492"/>
            <a:ext cx="3619" cy="28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45" idx="7"/>
          </p:cNvCxnSpPr>
          <p:nvPr/>
        </p:nvCxnSpPr>
        <p:spPr>
          <a:xfrm flipV="1">
            <a:off x="1057397" y="1131590"/>
            <a:ext cx="58219" cy="68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52" idx="4"/>
          </p:cNvCxnSpPr>
          <p:nvPr/>
        </p:nvCxnSpPr>
        <p:spPr>
          <a:xfrm>
            <a:off x="428783" y="3742497"/>
            <a:ext cx="195353" cy="13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46" idx="0"/>
          </p:cNvCxnSpPr>
          <p:nvPr/>
        </p:nvCxnSpPr>
        <p:spPr>
          <a:xfrm flipV="1">
            <a:off x="624136" y="4345780"/>
            <a:ext cx="197934" cy="383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53" idx="0"/>
          </p:cNvCxnSpPr>
          <p:nvPr/>
        </p:nvCxnSpPr>
        <p:spPr>
          <a:xfrm flipH="1" flipV="1">
            <a:off x="1475658" y="4345781"/>
            <a:ext cx="449664" cy="42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Elipse"/>
          <p:cNvSpPr/>
          <p:nvPr/>
        </p:nvSpPr>
        <p:spPr>
          <a:xfrm>
            <a:off x="6974051" y="13742"/>
            <a:ext cx="1010098" cy="344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err="1">
                <a:solidFill>
                  <a:schemeClr val="tx1"/>
                </a:solidFill>
              </a:rPr>
              <a:t>no.cama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107" name="106 Elipse"/>
          <p:cNvSpPr/>
          <p:nvPr/>
        </p:nvSpPr>
        <p:spPr>
          <a:xfrm>
            <a:off x="6306345" y="4371950"/>
            <a:ext cx="932333" cy="456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/>
                </a:solidFill>
              </a:rPr>
              <a:t>Id.Planta</a:t>
            </a:r>
            <a:endParaRPr lang="es-MX" sz="900" b="1" dirty="0">
              <a:solidFill>
                <a:schemeClr val="tx1"/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8167026" y="1318008"/>
            <a:ext cx="899995" cy="365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err="1">
                <a:solidFill>
                  <a:schemeClr val="tx1"/>
                </a:solidFill>
              </a:rPr>
              <a:t>Id.Cama</a:t>
            </a:r>
            <a:endParaRPr lang="es-MX" sz="1000" b="1" dirty="0">
              <a:solidFill>
                <a:schemeClr val="tx1"/>
              </a:solidFill>
            </a:endParaRPr>
          </a:p>
        </p:txBody>
      </p:sp>
      <p:cxnSp>
        <p:nvCxnSpPr>
          <p:cNvPr id="72" name="71 Conector recto"/>
          <p:cNvCxnSpPr>
            <a:stCxn id="106" idx="6"/>
          </p:cNvCxnSpPr>
          <p:nvPr/>
        </p:nvCxnSpPr>
        <p:spPr>
          <a:xfrm flipH="1">
            <a:off x="7848364" y="186224"/>
            <a:ext cx="135785" cy="43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H="1" flipV="1">
            <a:off x="6553213" y="1720302"/>
            <a:ext cx="107019" cy="13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48" idx="3"/>
          </p:cNvCxnSpPr>
          <p:nvPr/>
        </p:nvCxnSpPr>
        <p:spPr>
          <a:xfrm flipH="1">
            <a:off x="8219256" y="288882"/>
            <a:ext cx="130227" cy="338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108" idx="1"/>
          </p:cNvCxnSpPr>
          <p:nvPr/>
        </p:nvCxnSpPr>
        <p:spPr>
          <a:xfrm flipH="1" flipV="1">
            <a:off x="8284369" y="1131590"/>
            <a:ext cx="14458" cy="23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16 Elipse"/>
          <p:cNvSpPr/>
          <p:nvPr/>
        </p:nvSpPr>
        <p:spPr>
          <a:xfrm>
            <a:off x="6158954" y="3926641"/>
            <a:ext cx="1010098" cy="344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err="1">
                <a:solidFill>
                  <a:schemeClr val="tx1"/>
                </a:solidFill>
              </a:rPr>
              <a:t>no.camas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83" name="82 Conector recto"/>
          <p:cNvCxnSpPr>
            <a:stCxn id="117" idx="6"/>
            <a:endCxn id="7" idx="1"/>
          </p:cNvCxnSpPr>
          <p:nvPr/>
        </p:nvCxnSpPr>
        <p:spPr>
          <a:xfrm>
            <a:off x="7169052" y="4099123"/>
            <a:ext cx="139252" cy="56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>
            <a:stCxn id="107" idx="7"/>
          </p:cNvCxnSpPr>
          <p:nvPr/>
        </p:nvCxnSpPr>
        <p:spPr>
          <a:xfrm flipV="1">
            <a:off x="7102141" y="4345780"/>
            <a:ext cx="206163" cy="92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>
            <a:stCxn id="25" idx="0"/>
          </p:cNvCxnSpPr>
          <p:nvPr/>
        </p:nvCxnSpPr>
        <p:spPr>
          <a:xfrm flipV="1">
            <a:off x="7453208" y="4371950"/>
            <a:ext cx="0" cy="41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>
            <a:stCxn id="27" idx="1"/>
          </p:cNvCxnSpPr>
          <p:nvPr/>
        </p:nvCxnSpPr>
        <p:spPr>
          <a:xfrm flipH="1" flipV="1">
            <a:off x="8059258" y="4371950"/>
            <a:ext cx="68299" cy="419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51" idx="3"/>
          </p:cNvCxnSpPr>
          <p:nvPr/>
        </p:nvCxnSpPr>
        <p:spPr>
          <a:xfrm flipH="1">
            <a:off x="8219256" y="3670790"/>
            <a:ext cx="83371" cy="269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130 Rombo"/>
          <p:cNvSpPr/>
          <p:nvPr/>
        </p:nvSpPr>
        <p:spPr>
          <a:xfrm>
            <a:off x="2380627" y="3204227"/>
            <a:ext cx="757035" cy="6817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3" name="132 Rombo"/>
          <p:cNvSpPr/>
          <p:nvPr/>
        </p:nvSpPr>
        <p:spPr>
          <a:xfrm>
            <a:off x="863112" y="2211710"/>
            <a:ext cx="757035" cy="6817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4" name="133 Rombo"/>
          <p:cNvSpPr/>
          <p:nvPr/>
        </p:nvSpPr>
        <p:spPr>
          <a:xfrm>
            <a:off x="5906968" y="1257601"/>
            <a:ext cx="757035" cy="6817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5" name="134 Rombo"/>
          <p:cNvSpPr/>
          <p:nvPr/>
        </p:nvSpPr>
        <p:spPr>
          <a:xfrm>
            <a:off x="7503906" y="2044775"/>
            <a:ext cx="757035" cy="6817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7" name="136 Rombo"/>
          <p:cNvSpPr/>
          <p:nvPr/>
        </p:nvSpPr>
        <p:spPr>
          <a:xfrm>
            <a:off x="4225436" y="3059548"/>
            <a:ext cx="512915" cy="4763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7971853" y="351662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39" name="138 CuadroTexto"/>
          <p:cNvSpPr txBox="1"/>
          <p:nvPr/>
        </p:nvSpPr>
        <p:spPr>
          <a:xfrm>
            <a:off x="7884368" y="1131590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43" name="142 CuadroTexto"/>
          <p:cNvSpPr txBox="1"/>
          <p:nvPr/>
        </p:nvSpPr>
        <p:spPr>
          <a:xfrm>
            <a:off x="6372200" y="987574"/>
            <a:ext cx="561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145" name="144 CuadroTexto"/>
          <p:cNvSpPr txBox="1"/>
          <p:nvPr/>
        </p:nvSpPr>
        <p:spPr>
          <a:xfrm>
            <a:off x="4572000" y="3570570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46" name="145 CuadroTexto"/>
          <p:cNvSpPr txBox="1"/>
          <p:nvPr/>
        </p:nvSpPr>
        <p:spPr>
          <a:xfrm>
            <a:off x="4486338" y="2499742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1290191" y="119759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1262018" y="3516624"/>
            <a:ext cx="3690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56" name="155 Elipse"/>
          <p:cNvSpPr/>
          <p:nvPr/>
        </p:nvSpPr>
        <p:spPr>
          <a:xfrm>
            <a:off x="329041" y="3147814"/>
            <a:ext cx="845671" cy="252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109" name="108 Conector recto"/>
          <p:cNvCxnSpPr>
            <a:stCxn id="156" idx="5"/>
          </p:cNvCxnSpPr>
          <p:nvPr/>
        </p:nvCxnSpPr>
        <p:spPr>
          <a:xfrm flipH="1">
            <a:off x="971600" y="3362933"/>
            <a:ext cx="79266" cy="57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161 Rectángulo"/>
          <p:cNvSpPr/>
          <p:nvPr/>
        </p:nvSpPr>
        <p:spPr>
          <a:xfrm>
            <a:off x="3955792" y="699542"/>
            <a:ext cx="92270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Visita</a:t>
            </a:r>
          </a:p>
        </p:txBody>
      </p:sp>
      <p:cxnSp>
        <p:nvCxnSpPr>
          <p:cNvPr id="114" name="113 Conector recto"/>
          <p:cNvCxnSpPr>
            <a:endCxn id="162" idx="2"/>
          </p:cNvCxnSpPr>
          <p:nvPr/>
        </p:nvCxnSpPr>
        <p:spPr>
          <a:xfrm flipH="1" flipV="1">
            <a:off x="4417143" y="1095586"/>
            <a:ext cx="46845" cy="1033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164 Elipse"/>
          <p:cNvSpPr/>
          <p:nvPr/>
        </p:nvSpPr>
        <p:spPr>
          <a:xfrm>
            <a:off x="4716016" y="131862"/>
            <a:ext cx="889248" cy="3625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idVisita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166" name="165 Elipse"/>
          <p:cNvSpPr/>
          <p:nvPr/>
        </p:nvSpPr>
        <p:spPr>
          <a:xfrm>
            <a:off x="3491880" y="123478"/>
            <a:ext cx="866082" cy="344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67" name="166 Elipse"/>
          <p:cNvSpPr/>
          <p:nvPr/>
        </p:nvSpPr>
        <p:spPr>
          <a:xfrm>
            <a:off x="5148064" y="699542"/>
            <a:ext cx="899995" cy="365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168" name="167 Rombo"/>
          <p:cNvSpPr/>
          <p:nvPr/>
        </p:nvSpPr>
        <p:spPr>
          <a:xfrm>
            <a:off x="4211960" y="1303271"/>
            <a:ext cx="512915" cy="4763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16" name="115 Conector recto"/>
          <p:cNvCxnSpPr>
            <a:stCxn id="166" idx="4"/>
          </p:cNvCxnSpPr>
          <p:nvPr/>
        </p:nvCxnSpPr>
        <p:spPr>
          <a:xfrm>
            <a:off x="3924921" y="468441"/>
            <a:ext cx="151143" cy="231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"/>
          <p:cNvCxnSpPr>
            <a:stCxn id="165" idx="2"/>
          </p:cNvCxnSpPr>
          <p:nvPr/>
        </p:nvCxnSpPr>
        <p:spPr>
          <a:xfrm flipH="1">
            <a:off x="4602752" y="313116"/>
            <a:ext cx="113264" cy="386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>
            <a:stCxn id="167" idx="2"/>
            <a:endCxn id="162" idx="3"/>
          </p:cNvCxnSpPr>
          <p:nvPr/>
        </p:nvCxnSpPr>
        <p:spPr>
          <a:xfrm flipH="1">
            <a:off x="4878494" y="882251"/>
            <a:ext cx="269570" cy="15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174 CuadroTexto"/>
          <p:cNvSpPr txBox="1"/>
          <p:nvPr/>
        </p:nvSpPr>
        <p:spPr>
          <a:xfrm>
            <a:off x="4121490" y="978282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4139952" y="181941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124" name="123 Conector recto"/>
          <p:cNvCxnSpPr>
            <a:stCxn id="4" idx="3"/>
            <a:endCxn id="162" idx="1"/>
          </p:cNvCxnSpPr>
          <p:nvPr/>
        </p:nvCxnSpPr>
        <p:spPr>
          <a:xfrm flipV="1">
            <a:off x="1763688" y="897564"/>
            <a:ext cx="2192104" cy="54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179 Rombo"/>
          <p:cNvSpPr/>
          <p:nvPr/>
        </p:nvSpPr>
        <p:spPr>
          <a:xfrm>
            <a:off x="2915816" y="695849"/>
            <a:ext cx="576064" cy="5617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1822042" y="84355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3635896" y="699542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3549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VIVIENDAS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3AD7FE-B528-B471-AFBB-861CFF863470}"/>
              </a:ext>
            </a:extLst>
          </p:cNvPr>
          <p:cNvSpPr txBox="1"/>
          <p:nvPr/>
        </p:nvSpPr>
        <p:spPr>
          <a:xfrm>
            <a:off x="7020272" y="401191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883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1131590"/>
            <a:ext cx="864096" cy="594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092280" y="3579862"/>
            <a:ext cx="10081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Vivienda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59469" y="3579862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Municipio</a:t>
            </a:r>
          </a:p>
        </p:txBody>
      </p:sp>
      <p:sp>
        <p:nvSpPr>
          <p:cNvPr id="5" name="4 Elipse"/>
          <p:cNvSpPr/>
          <p:nvPr/>
        </p:nvSpPr>
        <p:spPr>
          <a:xfrm>
            <a:off x="2627784" y="46284"/>
            <a:ext cx="1208275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idPersona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884304" y="46284"/>
            <a:ext cx="1087359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7" name="6 Elipse"/>
          <p:cNvSpPr/>
          <p:nvPr/>
        </p:nvSpPr>
        <p:spPr>
          <a:xfrm>
            <a:off x="5076056" y="11877"/>
            <a:ext cx="1208275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apellidoP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6156176" y="337432"/>
            <a:ext cx="1208275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apellidoM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1480484" y="324199"/>
            <a:ext cx="1208275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0" name="9 Elipse"/>
          <p:cNvSpPr/>
          <p:nvPr/>
        </p:nvSpPr>
        <p:spPr>
          <a:xfrm>
            <a:off x="1632884" y="4083918"/>
            <a:ext cx="14269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idMunicipio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539552" y="4482738"/>
            <a:ext cx="1208275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2" name="11 Elipse"/>
          <p:cNvSpPr/>
          <p:nvPr/>
        </p:nvSpPr>
        <p:spPr>
          <a:xfrm>
            <a:off x="-27890" y="3939902"/>
            <a:ext cx="1087359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3" name="12 Elipse"/>
          <p:cNvSpPr/>
          <p:nvPr/>
        </p:nvSpPr>
        <p:spPr>
          <a:xfrm>
            <a:off x="5940152" y="4133858"/>
            <a:ext cx="1294709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idVivienda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7956376" y="4133858"/>
            <a:ext cx="1087359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direccion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7054026" y="4514749"/>
            <a:ext cx="1208275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17" name="16 Conector recto"/>
          <p:cNvCxnSpPr>
            <a:stCxn id="9" idx="5"/>
          </p:cNvCxnSpPr>
          <p:nvPr/>
        </p:nvCxnSpPr>
        <p:spPr>
          <a:xfrm>
            <a:off x="2511811" y="631512"/>
            <a:ext cx="1484125" cy="500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5" idx="4"/>
          </p:cNvCxnSpPr>
          <p:nvPr/>
        </p:nvCxnSpPr>
        <p:spPr>
          <a:xfrm>
            <a:off x="3231922" y="406324"/>
            <a:ext cx="908030" cy="72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6" idx="4"/>
            <a:endCxn id="2" idx="0"/>
          </p:cNvCxnSpPr>
          <p:nvPr/>
        </p:nvCxnSpPr>
        <p:spPr>
          <a:xfrm>
            <a:off x="4427984" y="406324"/>
            <a:ext cx="0" cy="72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7" idx="3"/>
          </p:cNvCxnSpPr>
          <p:nvPr/>
        </p:nvCxnSpPr>
        <p:spPr>
          <a:xfrm flipH="1">
            <a:off x="4572000" y="319190"/>
            <a:ext cx="681004" cy="81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8" idx="2"/>
          </p:cNvCxnSpPr>
          <p:nvPr/>
        </p:nvCxnSpPr>
        <p:spPr>
          <a:xfrm flipH="1">
            <a:off x="4912502" y="517452"/>
            <a:ext cx="1243674" cy="61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endCxn id="2" idx="2"/>
          </p:cNvCxnSpPr>
          <p:nvPr/>
        </p:nvCxnSpPr>
        <p:spPr>
          <a:xfrm flipH="1" flipV="1">
            <a:off x="4427984" y="1725656"/>
            <a:ext cx="2664296" cy="1854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2" idx="0"/>
            <a:endCxn id="4" idx="1"/>
          </p:cNvCxnSpPr>
          <p:nvPr/>
        </p:nvCxnSpPr>
        <p:spPr>
          <a:xfrm flipV="1">
            <a:off x="515790" y="3759882"/>
            <a:ext cx="543679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11" idx="0"/>
          </p:cNvCxnSpPr>
          <p:nvPr/>
        </p:nvCxnSpPr>
        <p:spPr>
          <a:xfrm flipV="1">
            <a:off x="1143690" y="3939902"/>
            <a:ext cx="187950" cy="54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10" idx="1"/>
          </p:cNvCxnSpPr>
          <p:nvPr/>
        </p:nvCxnSpPr>
        <p:spPr>
          <a:xfrm flipH="1" flipV="1">
            <a:off x="1747827" y="3939902"/>
            <a:ext cx="94029" cy="19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13" idx="7"/>
          </p:cNvCxnSpPr>
          <p:nvPr/>
        </p:nvCxnSpPr>
        <p:spPr>
          <a:xfrm flipV="1">
            <a:off x="7045255" y="3939902"/>
            <a:ext cx="47025" cy="24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15" idx="0"/>
            <a:endCxn id="3" idx="2"/>
          </p:cNvCxnSpPr>
          <p:nvPr/>
        </p:nvCxnSpPr>
        <p:spPr>
          <a:xfrm flipH="1" flipV="1">
            <a:off x="7596336" y="3939902"/>
            <a:ext cx="61828" cy="57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14" idx="1"/>
          </p:cNvCxnSpPr>
          <p:nvPr/>
        </p:nvCxnSpPr>
        <p:spPr>
          <a:xfrm flipH="1" flipV="1">
            <a:off x="7956376" y="3939902"/>
            <a:ext cx="159240" cy="24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H="1" flipV="1">
            <a:off x="1926077" y="1634247"/>
            <a:ext cx="2069860" cy="91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V="1">
            <a:off x="1923565" y="105958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1923565" y="1059582"/>
            <a:ext cx="2072371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ombo"/>
          <p:cNvSpPr/>
          <p:nvPr/>
        </p:nvSpPr>
        <p:spPr>
          <a:xfrm>
            <a:off x="2464789" y="1401620"/>
            <a:ext cx="447939" cy="4680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3" name="52 Rombo"/>
          <p:cNvSpPr/>
          <p:nvPr/>
        </p:nvSpPr>
        <p:spPr>
          <a:xfrm>
            <a:off x="5680192" y="2418733"/>
            <a:ext cx="447939" cy="4680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55" name="54 Conector recto"/>
          <p:cNvCxnSpPr/>
          <p:nvPr/>
        </p:nvCxnSpPr>
        <p:spPr>
          <a:xfrm>
            <a:off x="4860032" y="1131590"/>
            <a:ext cx="3255584" cy="244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ombo"/>
          <p:cNvSpPr/>
          <p:nvPr/>
        </p:nvSpPr>
        <p:spPr>
          <a:xfrm>
            <a:off x="6625610" y="2355726"/>
            <a:ext cx="447939" cy="4680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58" name="57 Conector recto"/>
          <p:cNvCxnSpPr>
            <a:stCxn id="4" idx="3"/>
            <a:endCxn id="3" idx="1"/>
          </p:cNvCxnSpPr>
          <p:nvPr/>
        </p:nvCxnSpPr>
        <p:spPr>
          <a:xfrm>
            <a:off x="1923565" y="3759882"/>
            <a:ext cx="51687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ombo"/>
          <p:cNvSpPr/>
          <p:nvPr/>
        </p:nvSpPr>
        <p:spPr>
          <a:xfrm>
            <a:off x="4196069" y="3543858"/>
            <a:ext cx="447939" cy="4680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39864" y="3455375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6713778" y="343584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3761450" y="1050290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3766258" y="1419622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4774370" y="162635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7020272" y="3219822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4985586" y="978282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7942722" y="321053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643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CARRETERAS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C8E85AB-D297-D01B-B79D-3C50A8F73D69}"/>
              </a:ext>
            </a:extLst>
          </p:cNvPr>
          <p:cNvSpPr txBox="1"/>
          <p:nvPr/>
        </p:nvSpPr>
        <p:spPr>
          <a:xfrm>
            <a:off x="7020272" y="401191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9937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733739" y="159482"/>
            <a:ext cx="119600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idCarretera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209250" y="684988"/>
            <a:ext cx="101082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Carreteras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71742" y="3651870"/>
            <a:ext cx="90797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Tramos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732240" y="3651870"/>
            <a:ext cx="90797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Municipal</a:t>
            </a:r>
          </a:p>
        </p:txBody>
      </p:sp>
      <p:cxnSp>
        <p:nvCxnSpPr>
          <p:cNvPr id="9" name="8 Conector recto"/>
          <p:cNvCxnSpPr>
            <a:stCxn id="6" idx="0"/>
          </p:cNvCxnSpPr>
          <p:nvPr/>
        </p:nvCxnSpPr>
        <p:spPr>
          <a:xfrm flipV="1">
            <a:off x="1525727" y="1117036"/>
            <a:ext cx="2902257" cy="2534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ombo"/>
          <p:cNvSpPr/>
          <p:nvPr/>
        </p:nvSpPr>
        <p:spPr>
          <a:xfrm>
            <a:off x="2683785" y="1966492"/>
            <a:ext cx="792088" cy="65651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130163" y="134255"/>
            <a:ext cx="100811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5" name="14 Elipse"/>
          <p:cNvSpPr/>
          <p:nvPr/>
        </p:nvSpPr>
        <p:spPr>
          <a:xfrm>
            <a:off x="395536" y="4371950"/>
            <a:ext cx="100811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desc.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670886" y="2150735"/>
            <a:ext cx="8209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</a:p>
        </p:txBody>
      </p:sp>
      <p:cxnSp>
        <p:nvCxnSpPr>
          <p:cNvPr id="19" name="18 Conector recto"/>
          <p:cNvCxnSpPr>
            <a:stCxn id="7" idx="1"/>
            <a:endCxn id="6" idx="3"/>
          </p:cNvCxnSpPr>
          <p:nvPr/>
        </p:nvCxnSpPr>
        <p:spPr>
          <a:xfrm flipH="1">
            <a:off x="1979712" y="3867894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ombo"/>
          <p:cNvSpPr/>
          <p:nvPr/>
        </p:nvSpPr>
        <p:spPr>
          <a:xfrm>
            <a:off x="4160804" y="3539635"/>
            <a:ext cx="792088" cy="65651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599729" y="3401135"/>
            <a:ext cx="43473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3723878"/>
            <a:ext cx="47320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pasa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733739" y="1689493"/>
            <a:ext cx="3898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1-n</a:t>
            </a:r>
          </a:p>
        </p:txBody>
      </p:sp>
      <p:sp>
        <p:nvSpPr>
          <p:cNvPr id="27" name="26 Elipse"/>
          <p:cNvSpPr/>
          <p:nvPr/>
        </p:nvSpPr>
        <p:spPr>
          <a:xfrm>
            <a:off x="6635210" y="2352353"/>
            <a:ext cx="1404142" cy="362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idMunicipal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7064674" y="4443958"/>
            <a:ext cx="100811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79512" y="3147814"/>
            <a:ext cx="100811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idTramo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30" name="29 Conector recto"/>
          <p:cNvCxnSpPr>
            <a:stCxn id="2" idx="5"/>
            <a:endCxn id="3" idx="1"/>
          </p:cNvCxnSpPr>
          <p:nvPr/>
        </p:nvCxnSpPr>
        <p:spPr>
          <a:xfrm>
            <a:off x="3754591" y="405333"/>
            <a:ext cx="454659" cy="495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3071 Conector recto"/>
          <p:cNvCxnSpPr>
            <a:endCxn id="14" idx="4"/>
          </p:cNvCxnSpPr>
          <p:nvPr/>
        </p:nvCxnSpPr>
        <p:spPr>
          <a:xfrm flipV="1">
            <a:off x="5220071" y="350279"/>
            <a:ext cx="414148" cy="334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3075 Conector recto"/>
          <p:cNvCxnSpPr>
            <a:stCxn id="29" idx="5"/>
          </p:cNvCxnSpPr>
          <p:nvPr/>
        </p:nvCxnSpPr>
        <p:spPr>
          <a:xfrm>
            <a:off x="1039989" y="3332202"/>
            <a:ext cx="31753" cy="319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3077 Conector recto"/>
          <p:cNvCxnSpPr>
            <a:stCxn id="15" idx="7"/>
          </p:cNvCxnSpPr>
          <p:nvPr/>
        </p:nvCxnSpPr>
        <p:spPr>
          <a:xfrm flipV="1">
            <a:off x="1256013" y="4083918"/>
            <a:ext cx="75627" cy="319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3079 Conector recto"/>
          <p:cNvCxnSpPr>
            <a:cxnSpLocks/>
            <a:stCxn id="27" idx="4"/>
          </p:cNvCxnSpPr>
          <p:nvPr/>
        </p:nvCxnSpPr>
        <p:spPr>
          <a:xfrm flipH="1">
            <a:off x="7186225" y="2715043"/>
            <a:ext cx="151056" cy="927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3082 Conector recto"/>
          <p:cNvCxnSpPr>
            <a:stCxn id="28" idx="0"/>
          </p:cNvCxnSpPr>
          <p:nvPr/>
        </p:nvCxnSpPr>
        <p:spPr>
          <a:xfrm flipH="1" flipV="1">
            <a:off x="7337281" y="4083918"/>
            <a:ext cx="231449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3977819" y="4549289"/>
            <a:ext cx="100811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km</a:t>
            </a:r>
          </a:p>
        </p:txBody>
      </p:sp>
      <p:cxnSp>
        <p:nvCxnSpPr>
          <p:cNvPr id="32" name="31 Conector recto"/>
          <p:cNvCxnSpPr>
            <a:stCxn id="31" idx="0"/>
          </p:cNvCxnSpPr>
          <p:nvPr/>
        </p:nvCxnSpPr>
        <p:spPr>
          <a:xfrm flipV="1">
            <a:off x="4481875" y="4196152"/>
            <a:ext cx="97348" cy="353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1763688" y="4371950"/>
            <a:ext cx="100811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34" name="33 Conector recto"/>
          <p:cNvCxnSpPr>
            <a:stCxn id="33" idx="1"/>
          </p:cNvCxnSpPr>
          <p:nvPr/>
        </p:nvCxnSpPr>
        <p:spPr>
          <a:xfrm flipH="1" flipV="1">
            <a:off x="1763688" y="4104104"/>
            <a:ext cx="147635" cy="299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1 Elipse">
            <a:extLst>
              <a:ext uri="{FF2B5EF4-FFF2-40B4-BE49-F238E27FC236}">
                <a16:creationId xmlns:a16="http://schemas.microsoft.com/office/drawing/2014/main" id="{54DC1F2F-C4F3-56BD-B3C1-6E834FC1800B}"/>
              </a:ext>
            </a:extLst>
          </p:cNvPr>
          <p:cNvSpPr/>
          <p:nvPr/>
        </p:nvSpPr>
        <p:spPr>
          <a:xfrm>
            <a:off x="2368083" y="660632"/>
            <a:ext cx="119600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8" name="1 Elipse">
            <a:extLst>
              <a:ext uri="{FF2B5EF4-FFF2-40B4-BE49-F238E27FC236}">
                <a16:creationId xmlns:a16="http://schemas.microsoft.com/office/drawing/2014/main" id="{8AE63B9B-FFC3-A329-BFD5-6A3C1D74284A}"/>
              </a:ext>
            </a:extLst>
          </p:cNvPr>
          <p:cNvSpPr/>
          <p:nvPr/>
        </p:nvSpPr>
        <p:spPr>
          <a:xfrm>
            <a:off x="5762813" y="989777"/>
            <a:ext cx="119600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Km</a:t>
            </a:r>
          </a:p>
        </p:txBody>
      </p:sp>
      <p:cxnSp>
        <p:nvCxnSpPr>
          <p:cNvPr id="10" name="29 Conector recto">
            <a:extLst>
              <a:ext uri="{FF2B5EF4-FFF2-40B4-BE49-F238E27FC236}">
                <a16:creationId xmlns:a16="http://schemas.microsoft.com/office/drawing/2014/main" id="{ABFCD28E-99BA-70CB-443B-8DE38AEA69D4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>
            <a:off x="3564085" y="804648"/>
            <a:ext cx="645165" cy="96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3071 Conector recto">
            <a:extLst>
              <a:ext uri="{FF2B5EF4-FFF2-40B4-BE49-F238E27FC236}">
                <a16:creationId xmlns:a16="http://schemas.microsoft.com/office/drawing/2014/main" id="{F4A5C551-F66D-5165-2355-CE295A48C867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>
            <a:off x="5220071" y="901012"/>
            <a:ext cx="542742" cy="232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26 Elipse">
            <a:extLst>
              <a:ext uri="{FF2B5EF4-FFF2-40B4-BE49-F238E27FC236}">
                <a16:creationId xmlns:a16="http://schemas.microsoft.com/office/drawing/2014/main" id="{2CE90027-0696-0E10-FA26-C2A245F8FF03}"/>
              </a:ext>
            </a:extLst>
          </p:cNvPr>
          <p:cNvSpPr/>
          <p:nvPr/>
        </p:nvSpPr>
        <p:spPr>
          <a:xfrm>
            <a:off x="7453005" y="2927815"/>
            <a:ext cx="1404142" cy="362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6" name="26 Elipse">
            <a:extLst>
              <a:ext uri="{FF2B5EF4-FFF2-40B4-BE49-F238E27FC236}">
                <a16:creationId xmlns:a16="http://schemas.microsoft.com/office/drawing/2014/main" id="{EA2A4F46-16B5-1ECC-2BAD-A635F957EBCD}"/>
              </a:ext>
            </a:extLst>
          </p:cNvPr>
          <p:cNvSpPr/>
          <p:nvPr/>
        </p:nvSpPr>
        <p:spPr>
          <a:xfrm>
            <a:off x="5724221" y="2789131"/>
            <a:ext cx="1404142" cy="362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NoMunicipal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40" name="3079 Conector recto">
            <a:extLst>
              <a:ext uri="{FF2B5EF4-FFF2-40B4-BE49-F238E27FC236}">
                <a16:creationId xmlns:a16="http://schemas.microsoft.com/office/drawing/2014/main" id="{B92E6555-0B18-8F4A-4476-C8233A4E4644}"/>
              </a:ext>
            </a:extLst>
          </p:cNvPr>
          <p:cNvCxnSpPr>
            <a:cxnSpLocks/>
            <a:stCxn id="36" idx="4"/>
            <a:endCxn id="7" idx="0"/>
          </p:cNvCxnSpPr>
          <p:nvPr/>
        </p:nvCxnSpPr>
        <p:spPr>
          <a:xfrm>
            <a:off x="6426292" y="3151821"/>
            <a:ext cx="759933" cy="500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3079 Conector recto">
            <a:extLst>
              <a:ext uri="{FF2B5EF4-FFF2-40B4-BE49-F238E27FC236}">
                <a16:creationId xmlns:a16="http://schemas.microsoft.com/office/drawing/2014/main" id="{0036EA3E-9B9B-D5FE-E6D2-C2B63DBC8944}"/>
              </a:ext>
            </a:extLst>
          </p:cNvPr>
          <p:cNvCxnSpPr>
            <a:cxnSpLocks/>
            <a:stCxn id="35" idx="4"/>
            <a:endCxn id="7" idx="3"/>
          </p:cNvCxnSpPr>
          <p:nvPr/>
        </p:nvCxnSpPr>
        <p:spPr>
          <a:xfrm flipH="1">
            <a:off x="7640210" y="3290505"/>
            <a:ext cx="514866" cy="57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8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AGENCIA DE VIAJES II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0608C4F-C939-80ED-3884-2662C8732367}"/>
              </a:ext>
            </a:extLst>
          </p:cNvPr>
          <p:cNvSpPr txBox="1"/>
          <p:nvPr/>
        </p:nvSpPr>
        <p:spPr>
          <a:xfrm>
            <a:off x="7020272" y="401191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3849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550278" y="1383618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Tour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16133" y="2211710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39502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TipoTour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870594" y="1383618"/>
            <a:ext cx="1008112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Punto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Ruta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11560" y="3867894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Hotel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798586" y="3579862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Tipo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Punto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Ruta</a:t>
            </a:r>
          </a:p>
        </p:txBody>
      </p:sp>
      <p:cxnSp>
        <p:nvCxnSpPr>
          <p:cNvPr id="10" name="9 Conector angular"/>
          <p:cNvCxnSpPr>
            <a:stCxn id="5" idx="3"/>
            <a:endCxn id="3" idx="0"/>
          </p:cNvCxnSpPr>
          <p:nvPr/>
        </p:nvCxnSpPr>
        <p:spPr>
          <a:xfrm>
            <a:off x="1619672" y="591530"/>
            <a:ext cx="2434662" cy="7920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4" idx="0"/>
            <a:endCxn id="3" idx="1"/>
          </p:cNvCxnSpPr>
          <p:nvPr/>
        </p:nvCxnSpPr>
        <p:spPr>
          <a:xfrm rot="5400000" flipH="1" flipV="1">
            <a:off x="2047201" y="708634"/>
            <a:ext cx="576064" cy="24300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4" idx="2"/>
          </p:cNvCxnSpPr>
          <p:nvPr/>
        </p:nvCxnSpPr>
        <p:spPr>
          <a:xfrm flipV="1">
            <a:off x="1115616" y="2715766"/>
            <a:ext cx="4573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8" idx="0"/>
            <a:endCxn id="6" idx="2"/>
          </p:cNvCxnSpPr>
          <p:nvPr/>
        </p:nvCxnSpPr>
        <p:spPr>
          <a:xfrm flipV="1">
            <a:off x="7374650" y="2139702"/>
            <a:ext cx="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3" idx="3"/>
          </p:cNvCxnSpPr>
          <p:nvPr/>
        </p:nvCxnSpPr>
        <p:spPr>
          <a:xfrm>
            <a:off x="4558390" y="1635646"/>
            <a:ext cx="2312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/>
          <p:nvPr/>
        </p:nvCxnSpPr>
        <p:spPr>
          <a:xfrm flipV="1">
            <a:off x="1624245" y="2139702"/>
            <a:ext cx="5246349" cy="2232248"/>
          </a:xfrm>
          <a:prstGeom prst="bentConnector3">
            <a:avLst>
              <a:gd name="adj1" fmla="val 554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7382551" y="217734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9" name="38 Rombo"/>
          <p:cNvSpPr/>
          <p:nvPr/>
        </p:nvSpPr>
        <p:spPr>
          <a:xfrm>
            <a:off x="3800046" y="303498"/>
            <a:ext cx="508575" cy="540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0" name="39 Rombo"/>
          <p:cNvSpPr/>
          <p:nvPr/>
        </p:nvSpPr>
        <p:spPr>
          <a:xfrm>
            <a:off x="4304102" y="3994711"/>
            <a:ext cx="508575" cy="540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1" name="40 Rombo"/>
          <p:cNvSpPr/>
          <p:nvPr/>
        </p:nvSpPr>
        <p:spPr>
          <a:xfrm>
            <a:off x="865901" y="2969105"/>
            <a:ext cx="508575" cy="540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2" name="41 Rombo"/>
          <p:cNvSpPr/>
          <p:nvPr/>
        </p:nvSpPr>
        <p:spPr>
          <a:xfrm>
            <a:off x="865901" y="1355422"/>
            <a:ext cx="508575" cy="540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3" name="42 Rombo"/>
          <p:cNvSpPr/>
          <p:nvPr/>
        </p:nvSpPr>
        <p:spPr>
          <a:xfrm>
            <a:off x="5460204" y="1347614"/>
            <a:ext cx="508575" cy="540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4" name="43 Rombo"/>
          <p:cNvSpPr/>
          <p:nvPr/>
        </p:nvSpPr>
        <p:spPr>
          <a:xfrm>
            <a:off x="7123011" y="2589752"/>
            <a:ext cx="508575" cy="540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7123011" y="573528"/>
            <a:ext cx="1193405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Tipo</a:t>
            </a:r>
          </a:p>
          <a:p>
            <a:pPr algn="ctr"/>
            <a:r>
              <a:rPr lang="es-MX" sz="1100" dirty="0">
                <a:solidFill>
                  <a:schemeClr val="tx1"/>
                </a:solidFill>
              </a:rPr>
              <a:t>Estancia</a:t>
            </a:r>
          </a:p>
        </p:txBody>
      </p:sp>
      <p:sp>
        <p:nvSpPr>
          <p:cNvPr id="47" name="46 Elipse"/>
          <p:cNvSpPr/>
          <p:nvPr/>
        </p:nvSpPr>
        <p:spPr>
          <a:xfrm>
            <a:off x="251520" y="1077584"/>
            <a:ext cx="761357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fecha</a:t>
            </a:r>
          </a:p>
        </p:txBody>
      </p:sp>
      <p:cxnSp>
        <p:nvCxnSpPr>
          <p:cNvPr id="49" name="48 Conector recto"/>
          <p:cNvCxnSpPr>
            <a:stCxn id="47" idx="5"/>
          </p:cNvCxnSpPr>
          <p:nvPr/>
        </p:nvCxnSpPr>
        <p:spPr>
          <a:xfrm>
            <a:off x="901379" y="1369532"/>
            <a:ext cx="111498" cy="12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6" idx="0"/>
          </p:cNvCxnSpPr>
          <p:nvPr/>
        </p:nvCxnSpPr>
        <p:spPr>
          <a:xfrm flipV="1">
            <a:off x="7374650" y="915566"/>
            <a:ext cx="77670" cy="46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7878706" y="1077584"/>
            <a:ext cx="1193405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idPuntoDeRuta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6181245" y="4668661"/>
            <a:ext cx="1193405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idTipo</a:t>
            </a:r>
            <a:endParaRPr lang="es-MX" sz="1100" dirty="0">
              <a:solidFill>
                <a:schemeClr val="tx1"/>
              </a:solidFill>
            </a:endParaRPr>
          </a:p>
          <a:p>
            <a:pPr algn="ctr"/>
            <a:r>
              <a:rPr lang="es-MX" sz="1100" dirty="0" err="1">
                <a:solidFill>
                  <a:schemeClr val="tx1"/>
                </a:solidFill>
              </a:rPr>
              <a:t>PuntoRuta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2987824" y="2013688"/>
            <a:ext cx="905373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idTour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1691680" y="725928"/>
            <a:ext cx="1193405" cy="351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idTipoTour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1907704" y="2661760"/>
            <a:ext cx="1049389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idCliente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1403648" y="4605976"/>
            <a:ext cx="1193405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idHotel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6181246" y="725928"/>
            <a:ext cx="880304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9" name="58 Elipse"/>
          <p:cNvSpPr/>
          <p:nvPr/>
        </p:nvSpPr>
        <p:spPr>
          <a:xfrm>
            <a:off x="7510562" y="4605976"/>
            <a:ext cx="880304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0" name="59 Elipse"/>
          <p:cNvSpPr/>
          <p:nvPr/>
        </p:nvSpPr>
        <p:spPr>
          <a:xfrm>
            <a:off x="323528" y="4605976"/>
            <a:ext cx="880304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1" name="60 Elipse"/>
          <p:cNvSpPr/>
          <p:nvPr/>
        </p:nvSpPr>
        <p:spPr>
          <a:xfrm>
            <a:off x="1763688" y="2247714"/>
            <a:ext cx="880304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2" name="61 Elipse"/>
          <p:cNvSpPr/>
          <p:nvPr/>
        </p:nvSpPr>
        <p:spPr>
          <a:xfrm>
            <a:off x="1797247" y="5707"/>
            <a:ext cx="880304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3" name="62 Elipse"/>
          <p:cNvSpPr/>
          <p:nvPr/>
        </p:nvSpPr>
        <p:spPr>
          <a:xfrm>
            <a:off x="3550278" y="2374204"/>
            <a:ext cx="880304" cy="342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65" name="64 Conector recto"/>
          <p:cNvCxnSpPr>
            <a:stCxn id="55" idx="1"/>
          </p:cNvCxnSpPr>
          <p:nvPr/>
        </p:nvCxnSpPr>
        <p:spPr>
          <a:xfrm flipH="1" flipV="1">
            <a:off x="1624245" y="725928"/>
            <a:ext cx="242205" cy="5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62" idx="2"/>
          </p:cNvCxnSpPr>
          <p:nvPr/>
        </p:nvCxnSpPr>
        <p:spPr>
          <a:xfrm flipH="1">
            <a:off x="1601210" y="176726"/>
            <a:ext cx="196037" cy="171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60" idx="0"/>
          </p:cNvCxnSpPr>
          <p:nvPr/>
        </p:nvCxnSpPr>
        <p:spPr>
          <a:xfrm flipV="1">
            <a:off x="763680" y="4371950"/>
            <a:ext cx="102221" cy="23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57" idx="1"/>
          </p:cNvCxnSpPr>
          <p:nvPr/>
        </p:nvCxnSpPr>
        <p:spPr>
          <a:xfrm flipH="1" flipV="1">
            <a:off x="1403648" y="4371950"/>
            <a:ext cx="174770" cy="28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54" idx="7"/>
          </p:cNvCxnSpPr>
          <p:nvPr/>
        </p:nvCxnSpPr>
        <p:spPr>
          <a:xfrm flipV="1">
            <a:off x="3760608" y="1895482"/>
            <a:ext cx="39438" cy="16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63" idx="0"/>
            <a:endCxn id="3" idx="2"/>
          </p:cNvCxnSpPr>
          <p:nvPr/>
        </p:nvCxnSpPr>
        <p:spPr>
          <a:xfrm flipV="1">
            <a:off x="3990430" y="1887674"/>
            <a:ext cx="63904" cy="486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cxnSpLocks/>
          </p:cNvCxnSpPr>
          <p:nvPr/>
        </p:nvCxnSpPr>
        <p:spPr>
          <a:xfrm>
            <a:off x="6588224" y="1048212"/>
            <a:ext cx="421872" cy="305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52" idx="2"/>
          </p:cNvCxnSpPr>
          <p:nvPr/>
        </p:nvCxnSpPr>
        <p:spPr>
          <a:xfrm flipH="1">
            <a:off x="7812360" y="1248603"/>
            <a:ext cx="66346" cy="120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3" idx="0"/>
          </p:cNvCxnSpPr>
          <p:nvPr/>
        </p:nvCxnSpPr>
        <p:spPr>
          <a:xfrm flipV="1">
            <a:off x="6777948" y="4371950"/>
            <a:ext cx="92646" cy="296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stCxn id="59" idx="1"/>
          </p:cNvCxnSpPr>
          <p:nvPr/>
        </p:nvCxnSpPr>
        <p:spPr>
          <a:xfrm flipH="1" flipV="1">
            <a:off x="7631586" y="4371950"/>
            <a:ext cx="7894" cy="28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7308304" y="32105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6588224" y="127560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4572000" y="1347614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6513502" y="18219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1601210" y="400261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9" name="88 CuadroTexto"/>
          <p:cNvSpPr txBox="1"/>
          <p:nvPr/>
        </p:nvSpPr>
        <p:spPr>
          <a:xfrm>
            <a:off x="1115616" y="264375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1115616" y="3498562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3275856" y="127560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043608" y="1851670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3986964" y="105958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678026" y="2674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05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72593" y="1757263"/>
            <a:ext cx="7772400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PE" b="1" dirty="0">
                <a:latin typeface="Oswald" panose="020B0604020202020204" charset="0"/>
              </a:rPr>
              <a:t>SERVICIO MILITAR</a:t>
            </a:r>
            <a:br>
              <a:rPr lang="es-PE" b="1" dirty="0">
                <a:latin typeface="Oswald" panose="020B0604020202020204" charset="0"/>
              </a:rPr>
            </a:br>
            <a:r>
              <a:rPr lang="en" sz="1400" b="1" dirty="0">
                <a:latin typeface="Oswald" panose="020B0604020202020204" charset="0"/>
              </a:rPr>
              <a:t>Diagrama E – R </a:t>
            </a:r>
            <a:endParaRPr sz="1400" b="1" dirty="0">
              <a:latin typeface="Oswald" panose="020B060402020202020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5125D0-CDF0-0929-668E-DFF31A24210D}"/>
              </a:ext>
            </a:extLst>
          </p:cNvPr>
          <p:cNvSpPr txBox="1"/>
          <p:nvPr/>
        </p:nvSpPr>
        <p:spPr>
          <a:xfrm>
            <a:off x="7020272" y="401191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4661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BANCOS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51300E7-73D5-83D2-5C0F-DD9916EAB76C}"/>
              </a:ext>
            </a:extLst>
          </p:cNvPr>
          <p:cNvSpPr txBox="1"/>
          <p:nvPr/>
        </p:nvSpPr>
        <p:spPr>
          <a:xfrm>
            <a:off x="7020272" y="401191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2354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69954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Sucursal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725834" y="699542"/>
            <a:ext cx="122243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Préstamo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91680" y="2355726"/>
            <a:ext cx="86409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Cuenta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08920" y="4083918"/>
            <a:ext cx="122961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Domiciliación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841875" y="3345445"/>
            <a:ext cx="86409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8" name="7 Conector recto"/>
          <p:cNvCxnSpPr>
            <a:cxnSpLocks/>
            <a:stCxn id="4" idx="3"/>
            <a:endCxn id="27" idx="1"/>
          </p:cNvCxnSpPr>
          <p:nvPr/>
        </p:nvCxnSpPr>
        <p:spPr>
          <a:xfrm flipV="1">
            <a:off x="2555776" y="2567737"/>
            <a:ext cx="1068539" cy="4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0"/>
            <a:endCxn id="2" idx="2"/>
          </p:cNvCxnSpPr>
          <p:nvPr/>
        </p:nvCxnSpPr>
        <p:spPr>
          <a:xfrm flipV="1">
            <a:off x="2123728" y="113159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5" idx="0"/>
            <a:endCxn id="4" idx="2"/>
          </p:cNvCxnSpPr>
          <p:nvPr/>
        </p:nvCxnSpPr>
        <p:spPr>
          <a:xfrm flipV="1">
            <a:off x="2123728" y="278777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cxnSpLocks/>
            <a:stCxn id="3" idx="2"/>
          </p:cNvCxnSpPr>
          <p:nvPr/>
        </p:nvCxnSpPr>
        <p:spPr>
          <a:xfrm>
            <a:off x="6337049" y="1131590"/>
            <a:ext cx="80951" cy="2209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1115616" y="123478"/>
            <a:ext cx="792088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codigo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3358897" y="1869381"/>
            <a:ext cx="1152128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privilegio</a:t>
            </a:r>
          </a:p>
        </p:txBody>
      </p:sp>
      <p:sp>
        <p:nvSpPr>
          <p:cNvPr id="25" name="24 Rombo"/>
          <p:cNvSpPr/>
          <p:nvPr/>
        </p:nvSpPr>
        <p:spPr>
          <a:xfrm>
            <a:off x="1871700" y="1541975"/>
            <a:ext cx="50405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6" name="25 Rombo"/>
          <p:cNvSpPr/>
          <p:nvPr/>
        </p:nvSpPr>
        <p:spPr>
          <a:xfrm>
            <a:off x="1871700" y="3183818"/>
            <a:ext cx="50405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26 Rombo"/>
          <p:cNvSpPr/>
          <p:nvPr/>
        </p:nvSpPr>
        <p:spPr>
          <a:xfrm>
            <a:off x="3624315" y="2315709"/>
            <a:ext cx="50405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29" name="28 Conector recto"/>
          <p:cNvCxnSpPr>
            <a:stCxn id="23" idx="5"/>
          </p:cNvCxnSpPr>
          <p:nvPr/>
        </p:nvCxnSpPr>
        <p:spPr>
          <a:xfrm>
            <a:off x="1791705" y="369329"/>
            <a:ext cx="43991" cy="330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ombo"/>
          <p:cNvSpPr/>
          <p:nvPr/>
        </p:nvSpPr>
        <p:spPr>
          <a:xfrm>
            <a:off x="6084168" y="1563638"/>
            <a:ext cx="50405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32" name="31 Conector recto"/>
          <p:cNvCxnSpPr>
            <a:stCxn id="27" idx="0"/>
            <a:endCxn id="24" idx="3"/>
          </p:cNvCxnSpPr>
          <p:nvPr/>
        </p:nvCxnSpPr>
        <p:spPr>
          <a:xfrm flipH="1" flipV="1">
            <a:off x="3527622" y="2115232"/>
            <a:ext cx="348721" cy="200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2306488" y="164273"/>
            <a:ext cx="864096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5" name="34 Elipse"/>
          <p:cNvSpPr/>
          <p:nvPr/>
        </p:nvSpPr>
        <p:spPr>
          <a:xfrm>
            <a:off x="323528" y="4155926"/>
            <a:ext cx="864096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462317" y="2219191"/>
            <a:ext cx="864096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790188" y="513345"/>
            <a:ext cx="864096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7253992" y="3895927"/>
            <a:ext cx="864096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9" name="38 Elipse"/>
          <p:cNvSpPr/>
          <p:nvPr/>
        </p:nvSpPr>
        <p:spPr>
          <a:xfrm>
            <a:off x="318863" y="634471"/>
            <a:ext cx="115100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idSucursal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0" y="4587974"/>
            <a:ext cx="1511660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idDomicilacion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290210" y="2641784"/>
            <a:ext cx="115100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idCuenta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6730418" y="236041"/>
            <a:ext cx="129614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idPrestamo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5733722" y="4500662"/>
            <a:ext cx="115100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idCliente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49" name="48 Conector recto"/>
          <p:cNvCxnSpPr>
            <a:stCxn id="39" idx="6"/>
            <a:endCxn id="2" idx="1"/>
          </p:cNvCxnSpPr>
          <p:nvPr/>
        </p:nvCxnSpPr>
        <p:spPr>
          <a:xfrm>
            <a:off x="1469867" y="778487"/>
            <a:ext cx="149805" cy="13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34" idx="3"/>
          </p:cNvCxnSpPr>
          <p:nvPr/>
        </p:nvCxnSpPr>
        <p:spPr>
          <a:xfrm flipH="1">
            <a:off x="2306488" y="410124"/>
            <a:ext cx="126544" cy="289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36" idx="6"/>
            <a:endCxn id="4" idx="1"/>
          </p:cNvCxnSpPr>
          <p:nvPr/>
        </p:nvCxnSpPr>
        <p:spPr>
          <a:xfrm>
            <a:off x="1326413" y="2363207"/>
            <a:ext cx="36526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41" idx="6"/>
          </p:cNvCxnSpPr>
          <p:nvPr/>
        </p:nvCxnSpPr>
        <p:spPr>
          <a:xfrm flipV="1">
            <a:off x="1441214" y="2751770"/>
            <a:ext cx="250466" cy="3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35" idx="6"/>
            <a:endCxn id="5" idx="1"/>
          </p:cNvCxnSpPr>
          <p:nvPr/>
        </p:nvCxnSpPr>
        <p:spPr>
          <a:xfrm>
            <a:off x="1187624" y="4299942"/>
            <a:ext cx="32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40" idx="6"/>
          </p:cNvCxnSpPr>
          <p:nvPr/>
        </p:nvCxnSpPr>
        <p:spPr>
          <a:xfrm flipV="1">
            <a:off x="1511660" y="4515966"/>
            <a:ext cx="108012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42" idx="3"/>
            <a:endCxn id="3" idx="0"/>
          </p:cNvCxnSpPr>
          <p:nvPr/>
        </p:nvCxnSpPr>
        <p:spPr>
          <a:xfrm flipH="1">
            <a:off x="6337049" y="481892"/>
            <a:ext cx="583185" cy="21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37" idx="2"/>
            <a:endCxn id="3" idx="3"/>
          </p:cNvCxnSpPr>
          <p:nvPr/>
        </p:nvCxnSpPr>
        <p:spPr>
          <a:xfrm flipH="1">
            <a:off x="6948264" y="657361"/>
            <a:ext cx="841924" cy="258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cxnSpLocks/>
            <a:stCxn id="38" idx="2"/>
            <a:endCxn id="6" idx="3"/>
          </p:cNvCxnSpPr>
          <p:nvPr/>
        </p:nvCxnSpPr>
        <p:spPr>
          <a:xfrm flipH="1" flipV="1">
            <a:off x="6705971" y="3561469"/>
            <a:ext cx="548021" cy="4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6273923" y="3777493"/>
            <a:ext cx="35301" cy="723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2224913" y="114927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6129102" y="298200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2346912" y="206711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6065706" y="105958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2537314" y="227442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484907" y="3183804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105266" y="270647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2051720" y="3786594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" name="42 Elipse">
            <a:extLst>
              <a:ext uri="{FF2B5EF4-FFF2-40B4-BE49-F238E27FC236}">
                <a16:creationId xmlns:a16="http://schemas.microsoft.com/office/drawing/2014/main" id="{590CBCDB-90C1-CAFC-71CB-A0BA38D9FFFE}"/>
              </a:ext>
            </a:extLst>
          </p:cNvPr>
          <p:cNvSpPr/>
          <p:nvPr/>
        </p:nvSpPr>
        <p:spPr>
          <a:xfrm>
            <a:off x="4655997" y="2675170"/>
            <a:ext cx="115100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0" name="42 Elipse">
            <a:extLst>
              <a:ext uri="{FF2B5EF4-FFF2-40B4-BE49-F238E27FC236}">
                <a16:creationId xmlns:a16="http://schemas.microsoft.com/office/drawing/2014/main" id="{E62A1B51-08FA-D731-53B1-3DF889D444B4}"/>
              </a:ext>
            </a:extLst>
          </p:cNvPr>
          <p:cNvSpPr/>
          <p:nvPr/>
        </p:nvSpPr>
        <p:spPr>
          <a:xfrm>
            <a:off x="7452882" y="3498562"/>
            <a:ext cx="115100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A.Paterno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1" name="42 Elipse">
            <a:extLst>
              <a:ext uri="{FF2B5EF4-FFF2-40B4-BE49-F238E27FC236}">
                <a16:creationId xmlns:a16="http://schemas.microsoft.com/office/drawing/2014/main" id="{8170AE7C-3556-C6BF-FA92-CA6E26FCB381}"/>
              </a:ext>
            </a:extLst>
          </p:cNvPr>
          <p:cNvSpPr/>
          <p:nvPr/>
        </p:nvSpPr>
        <p:spPr>
          <a:xfrm>
            <a:off x="4302788" y="4485256"/>
            <a:ext cx="115100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A.Materno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3" name="42 Elipse">
            <a:extLst>
              <a:ext uri="{FF2B5EF4-FFF2-40B4-BE49-F238E27FC236}">
                <a16:creationId xmlns:a16="http://schemas.microsoft.com/office/drawing/2014/main" id="{B699B10A-3BCD-4D2F-275D-D6296F7B0238}"/>
              </a:ext>
            </a:extLst>
          </p:cNvPr>
          <p:cNvSpPr/>
          <p:nvPr/>
        </p:nvSpPr>
        <p:spPr>
          <a:xfrm>
            <a:off x="7071232" y="4365938"/>
            <a:ext cx="115100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Telefono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4" name="42 Elipse">
            <a:extLst>
              <a:ext uri="{FF2B5EF4-FFF2-40B4-BE49-F238E27FC236}">
                <a16:creationId xmlns:a16="http://schemas.microsoft.com/office/drawing/2014/main" id="{746ADD31-39E9-89E4-A306-1726A367623B}"/>
              </a:ext>
            </a:extLst>
          </p:cNvPr>
          <p:cNvSpPr/>
          <p:nvPr/>
        </p:nvSpPr>
        <p:spPr>
          <a:xfrm>
            <a:off x="7038734" y="3064708"/>
            <a:ext cx="115100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CURP</a:t>
            </a:r>
          </a:p>
        </p:txBody>
      </p:sp>
      <p:cxnSp>
        <p:nvCxnSpPr>
          <p:cNvPr id="19" name="66 Conector recto">
            <a:extLst>
              <a:ext uri="{FF2B5EF4-FFF2-40B4-BE49-F238E27FC236}">
                <a16:creationId xmlns:a16="http://schemas.microsoft.com/office/drawing/2014/main" id="{08866EAC-2D0C-A917-9AD9-E79D98B4836A}"/>
              </a:ext>
            </a:extLst>
          </p:cNvPr>
          <p:cNvCxnSpPr>
            <a:cxnSpLocks/>
            <a:stCxn id="13" idx="1"/>
            <a:endCxn id="6" idx="2"/>
          </p:cNvCxnSpPr>
          <p:nvPr/>
        </p:nvCxnSpPr>
        <p:spPr>
          <a:xfrm flipH="1" flipV="1">
            <a:off x="6273923" y="3777493"/>
            <a:ext cx="965870" cy="63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66 Conector recto">
            <a:extLst>
              <a:ext uri="{FF2B5EF4-FFF2-40B4-BE49-F238E27FC236}">
                <a16:creationId xmlns:a16="http://schemas.microsoft.com/office/drawing/2014/main" id="{9FD81DF9-576E-4057-2779-19A8AEC049E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V="1">
            <a:off x="5453792" y="3777493"/>
            <a:ext cx="820131" cy="851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66 Conector recto">
            <a:extLst>
              <a:ext uri="{FF2B5EF4-FFF2-40B4-BE49-F238E27FC236}">
                <a16:creationId xmlns:a16="http://schemas.microsoft.com/office/drawing/2014/main" id="{B802D99E-48F1-9381-0FDB-FE54DDDEEBAD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6705971" y="3561469"/>
            <a:ext cx="746911" cy="81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66 Conector recto">
            <a:extLst>
              <a:ext uri="{FF2B5EF4-FFF2-40B4-BE49-F238E27FC236}">
                <a16:creationId xmlns:a16="http://schemas.microsoft.com/office/drawing/2014/main" id="{E4507F0D-9216-81D4-470E-74D5B3A88ACD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5231499" y="2963202"/>
            <a:ext cx="630742" cy="37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66 Conector recto">
            <a:extLst>
              <a:ext uri="{FF2B5EF4-FFF2-40B4-BE49-F238E27FC236}">
                <a16:creationId xmlns:a16="http://schemas.microsoft.com/office/drawing/2014/main" id="{DE0BD90B-288E-C654-870A-5105F4C10CE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705971" y="3247492"/>
            <a:ext cx="373455" cy="31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35 Elipse">
            <a:extLst>
              <a:ext uri="{FF2B5EF4-FFF2-40B4-BE49-F238E27FC236}">
                <a16:creationId xmlns:a16="http://schemas.microsoft.com/office/drawing/2014/main" id="{8398D949-C229-0265-D69B-5508815E1F51}"/>
              </a:ext>
            </a:extLst>
          </p:cNvPr>
          <p:cNvSpPr/>
          <p:nvPr/>
        </p:nvSpPr>
        <p:spPr>
          <a:xfrm>
            <a:off x="799125" y="1855309"/>
            <a:ext cx="864096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cuenta</a:t>
            </a:r>
          </a:p>
        </p:txBody>
      </p:sp>
      <p:sp>
        <p:nvSpPr>
          <p:cNvPr id="62" name="35 Elipse">
            <a:extLst>
              <a:ext uri="{FF2B5EF4-FFF2-40B4-BE49-F238E27FC236}">
                <a16:creationId xmlns:a16="http://schemas.microsoft.com/office/drawing/2014/main" id="{22F4D9EC-E542-D228-5E25-1BAEEADFF5E5}"/>
              </a:ext>
            </a:extLst>
          </p:cNvPr>
          <p:cNvSpPr/>
          <p:nvPr/>
        </p:nvSpPr>
        <p:spPr>
          <a:xfrm>
            <a:off x="2352035" y="1779080"/>
            <a:ext cx="864096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64" name="52 Conector recto">
            <a:extLst>
              <a:ext uri="{FF2B5EF4-FFF2-40B4-BE49-F238E27FC236}">
                <a16:creationId xmlns:a16="http://schemas.microsoft.com/office/drawing/2014/main" id="{9CFA15D1-ECE3-E4A4-A96C-F60C4481BFBB}"/>
              </a:ext>
            </a:extLst>
          </p:cNvPr>
          <p:cNvCxnSpPr>
            <a:cxnSpLocks/>
            <a:stCxn id="60" idx="5"/>
            <a:endCxn id="4" idx="0"/>
          </p:cNvCxnSpPr>
          <p:nvPr/>
        </p:nvCxnSpPr>
        <p:spPr>
          <a:xfrm>
            <a:off x="1536677" y="2101160"/>
            <a:ext cx="587051" cy="254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52 Conector recto">
            <a:extLst>
              <a:ext uri="{FF2B5EF4-FFF2-40B4-BE49-F238E27FC236}">
                <a16:creationId xmlns:a16="http://schemas.microsoft.com/office/drawing/2014/main" id="{E83D8330-34FA-9DD2-93A6-C10C3C8C96F4}"/>
              </a:ext>
            </a:extLst>
          </p:cNvPr>
          <p:cNvCxnSpPr>
            <a:cxnSpLocks/>
            <a:stCxn id="62" idx="4"/>
            <a:endCxn id="4" idx="0"/>
          </p:cNvCxnSpPr>
          <p:nvPr/>
        </p:nvCxnSpPr>
        <p:spPr>
          <a:xfrm flipH="1">
            <a:off x="2123728" y="2067112"/>
            <a:ext cx="660355" cy="28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39 Elipse">
            <a:extLst>
              <a:ext uri="{FF2B5EF4-FFF2-40B4-BE49-F238E27FC236}">
                <a16:creationId xmlns:a16="http://schemas.microsoft.com/office/drawing/2014/main" id="{DA35B4AA-CF16-5A08-95DD-E47AE1289F65}"/>
              </a:ext>
            </a:extLst>
          </p:cNvPr>
          <p:cNvSpPr/>
          <p:nvPr/>
        </p:nvSpPr>
        <p:spPr>
          <a:xfrm>
            <a:off x="2433032" y="3166670"/>
            <a:ext cx="104137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Oficina</a:t>
            </a:r>
          </a:p>
        </p:txBody>
      </p:sp>
      <p:sp>
        <p:nvSpPr>
          <p:cNvPr id="85" name="39 Elipse">
            <a:extLst>
              <a:ext uri="{FF2B5EF4-FFF2-40B4-BE49-F238E27FC236}">
                <a16:creationId xmlns:a16="http://schemas.microsoft.com/office/drawing/2014/main" id="{1D71AB7C-5C73-39F7-90AF-220BC5EF7D45}"/>
              </a:ext>
            </a:extLst>
          </p:cNvPr>
          <p:cNvSpPr/>
          <p:nvPr/>
        </p:nvSpPr>
        <p:spPr>
          <a:xfrm>
            <a:off x="625189" y="3481278"/>
            <a:ext cx="883731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Entidad</a:t>
            </a:r>
          </a:p>
        </p:txBody>
      </p:sp>
      <p:sp>
        <p:nvSpPr>
          <p:cNvPr id="86" name="39 Elipse">
            <a:extLst>
              <a:ext uri="{FF2B5EF4-FFF2-40B4-BE49-F238E27FC236}">
                <a16:creationId xmlns:a16="http://schemas.microsoft.com/office/drawing/2014/main" id="{5CE3839D-CEBF-F459-6314-4067026287CA}"/>
              </a:ext>
            </a:extLst>
          </p:cNvPr>
          <p:cNvSpPr/>
          <p:nvPr/>
        </p:nvSpPr>
        <p:spPr>
          <a:xfrm>
            <a:off x="3192807" y="3454702"/>
            <a:ext cx="1040416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Domicilio</a:t>
            </a:r>
          </a:p>
        </p:txBody>
      </p:sp>
      <p:sp>
        <p:nvSpPr>
          <p:cNvPr id="87" name="39 Elipse">
            <a:extLst>
              <a:ext uri="{FF2B5EF4-FFF2-40B4-BE49-F238E27FC236}">
                <a16:creationId xmlns:a16="http://schemas.microsoft.com/office/drawing/2014/main" id="{50250FA9-425A-5189-387B-BF2A51876F4C}"/>
              </a:ext>
            </a:extLst>
          </p:cNvPr>
          <p:cNvSpPr/>
          <p:nvPr/>
        </p:nvSpPr>
        <p:spPr>
          <a:xfrm>
            <a:off x="3292236" y="4049758"/>
            <a:ext cx="1063740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Poblacion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88" name="39 Elipse">
            <a:extLst>
              <a:ext uri="{FF2B5EF4-FFF2-40B4-BE49-F238E27FC236}">
                <a16:creationId xmlns:a16="http://schemas.microsoft.com/office/drawing/2014/main" id="{15A330A4-2A78-9D82-4B31-F851C3CDDC24}"/>
              </a:ext>
            </a:extLst>
          </p:cNvPr>
          <p:cNvSpPr/>
          <p:nvPr/>
        </p:nvSpPr>
        <p:spPr>
          <a:xfrm>
            <a:off x="3072821" y="4623978"/>
            <a:ext cx="1063738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Provincia</a:t>
            </a:r>
          </a:p>
        </p:txBody>
      </p:sp>
      <p:cxnSp>
        <p:nvCxnSpPr>
          <p:cNvPr id="89" name="56 Conector recto">
            <a:extLst>
              <a:ext uri="{FF2B5EF4-FFF2-40B4-BE49-F238E27FC236}">
                <a16:creationId xmlns:a16="http://schemas.microsoft.com/office/drawing/2014/main" id="{78353432-1842-7F72-ADAB-D1E3588A954A}"/>
              </a:ext>
            </a:extLst>
          </p:cNvPr>
          <p:cNvCxnSpPr>
            <a:cxnSpLocks/>
            <a:stCxn id="85" idx="5"/>
          </p:cNvCxnSpPr>
          <p:nvPr/>
        </p:nvCxnSpPr>
        <p:spPr>
          <a:xfrm>
            <a:off x="1379501" y="3727129"/>
            <a:ext cx="147411" cy="339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56 Conector recto">
            <a:extLst>
              <a:ext uri="{FF2B5EF4-FFF2-40B4-BE49-F238E27FC236}">
                <a16:creationId xmlns:a16="http://schemas.microsoft.com/office/drawing/2014/main" id="{FD03D734-BE93-B38A-5A93-0ED82649EF23}"/>
              </a:ext>
            </a:extLst>
          </p:cNvPr>
          <p:cNvCxnSpPr>
            <a:cxnSpLocks/>
            <a:endCxn id="84" idx="4"/>
          </p:cNvCxnSpPr>
          <p:nvPr/>
        </p:nvCxnSpPr>
        <p:spPr>
          <a:xfrm flipV="1">
            <a:off x="2653406" y="3454702"/>
            <a:ext cx="300314" cy="59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56 Conector recto">
            <a:extLst>
              <a:ext uri="{FF2B5EF4-FFF2-40B4-BE49-F238E27FC236}">
                <a16:creationId xmlns:a16="http://schemas.microsoft.com/office/drawing/2014/main" id="{D80003CD-129E-1405-3710-485D1A81193E}"/>
              </a:ext>
            </a:extLst>
          </p:cNvPr>
          <p:cNvCxnSpPr>
            <a:cxnSpLocks/>
            <a:stCxn id="5" idx="3"/>
            <a:endCxn id="86" idx="3"/>
          </p:cNvCxnSpPr>
          <p:nvPr/>
        </p:nvCxnSpPr>
        <p:spPr>
          <a:xfrm flipV="1">
            <a:off x="2738536" y="3700553"/>
            <a:ext cx="606636" cy="599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56 Conector recto">
            <a:extLst>
              <a:ext uri="{FF2B5EF4-FFF2-40B4-BE49-F238E27FC236}">
                <a16:creationId xmlns:a16="http://schemas.microsoft.com/office/drawing/2014/main" id="{EC9FFA74-663A-2C6D-801A-99F7BD9C8104}"/>
              </a:ext>
            </a:extLst>
          </p:cNvPr>
          <p:cNvCxnSpPr>
            <a:cxnSpLocks/>
            <a:stCxn id="5" idx="3"/>
            <a:endCxn id="87" idx="2"/>
          </p:cNvCxnSpPr>
          <p:nvPr/>
        </p:nvCxnSpPr>
        <p:spPr>
          <a:xfrm flipV="1">
            <a:off x="2738536" y="4193774"/>
            <a:ext cx="553700" cy="106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56 Conector recto">
            <a:extLst>
              <a:ext uri="{FF2B5EF4-FFF2-40B4-BE49-F238E27FC236}">
                <a16:creationId xmlns:a16="http://schemas.microsoft.com/office/drawing/2014/main" id="{94735B70-CA65-BFF3-04AF-625C48B79DB7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2738536" y="4500662"/>
            <a:ext cx="334285" cy="267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7 Conector recto">
            <a:extLst>
              <a:ext uri="{FF2B5EF4-FFF2-40B4-BE49-F238E27FC236}">
                <a16:creationId xmlns:a16="http://schemas.microsoft.com/office/drawing/2014/main" id="{FBAFBAED-F626-B82E-6374-910BB740469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876343" y="2819765"/>
            <a:ext cx="0" cy="449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7 Conector recto">
            <a:extLst>
              <a:ext uri="{FF2B5EF4-FFF2-40B4-BE49-F238E27FC236}">
                <a16:creationId xmlns:a16="http://schemas.microsoft.com/office/drawing/2014/main" id="{E6B56864-6112-B620-45A2-C2E9F1EECBF8}"/>
              </a:ext>
            </a:extLst>
          </p:cNvPr>
          <p:cNvCxnSpPr>
            <a:cxnSpLocks/>
          </p:cNvCxnSpPr>
          <p:nvPr/>
        </p:nvCxnSpPr>
        <p:spPr>
          <a:xfrm flipV="1">
            <a:off x="3876343" y="3259478"/>
            <a:ext cx="1577449" cy="4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7 Conector recto">
            <a:extLst>
              <a:ext uri="{FF2B5EF4-FFF2-40B4-BE49-F238E27FC236}">
                <a16:creationId xmlns:a16="http://schemas.microsoft.com/office/drawing/2014/main" id="{9E747289-4CF4-C236-D9B6-2911AC167C0B}"/>
              </a:ext>
            </a:extLst>
          </p:cNvPr>
          <p:cNvCxnSpPr>
            <a:cxnSpLocks/>
          </p:cNvCxnSpPr>
          <p:nvPr/>
        </p:nvCxnSpPr>
        <p:spPr>
          <a:xfrm>
            <a:off x="5453792" y="3561355"/>
            <a:ext cx="388083" cy="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7 Conector recto">
            <a:extLst>
              <a:ext uri="{FF2B5EF4-FFF2-40B4-BE49-F238E27FC236}">
                <a16:creationId xmlns:a16="http://schemas.microsoft.com/office/drawing/2014/main" id="{408936CE-DFDA-AC70-4C6C-FCBF6C1E53E4}"/>
              </a:ext>
            </a:extLst>
          </p:cNvPr>
          <p:cNvCxnSpPr>
            <a:cxnSpLocks/>
          </p:cNvCxnSpPr>
          <p:nvPr/>
        </p:nvCxnSpPr>
        <p:spPr>
          <a:xfrm>
            <a:off x="5445085" y="3247492"/>
            <a:ext cx="4354" cy="313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42 Elipse">
            <a:extLst>
              <a:ext uri="{FF2B5EF4-FFF2-40B4-BE49-F238E27FC236}">
                <a16:creationId xmlns:a16="http://schemas.microsoft.com/office/drawing/2014/main" id="{638F832A-866A-3BFC-517C-4A6FFC06A32B}"/>
              </a:ext>
            </a:extLst>
          </p:cNvPr>
          <p:cNvSpPr/>
          <p:nvPr/>
        </p:nvSpPr>
        <p:spPr>
          <a:xfrm>
            <a:off x="4580823" y="170534"/>
            <a:ext cx="1575259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NombrPrestario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43" name="42 Elipse">
            <a:extLst>
              <a:ext uri="{FF2B5EF4-FFF2-40B4-BE49-F238E27FC236}">
                <a16:creationId xmlns:a16="http://schemas.microsoft.com/office/drawing/2014/main" id="{360A3728-C03C-8A61-DB1C-95ABCFC40442}"/>
              </a:ext>
            </a:extLst>
          </p:cNvPr>
          <p:cNvSpPr/>
          <p:nvPr/>
        </p:nvSpPr>
        <p:spPr>
          <a:xfrm>
            <a:off x="4067413" y="627403"/>
            <a:ext cx="1371589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A.P.Prestario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44" name="42 Elipse">
            <a:extLst>
              <a:ext uri="{FF2B5EF4-FFF2-40B4-BE49-F238E27FC236}">
                <a16:creationId xmlns:a16="http://schemas.microsoft.com/office/drawing/2014/main" id="{7ABF23F6-632A-721C-7364-7282483DE6A2}"/>
              </a:ext>
            </a:extLst>
          </p:cNvPr>
          <p:cNvSpPr/>
          <p:nvPr/>
        </p:nvSpPr>
        <p:spPr>
          <a:xfrm>
            <a:off x="3491014" y="1080242"/>
            <a:ext cx="1371589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A.M.Prestario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45" name="42 Elipse">
            <a:extLst>
              <a:ext uri="{FF2B5EF4-FFF2-40B4-BE49-F238E27FC236}">
                <a16:creationId xmlns:a16="http://schemas.microsoft.com/office/drawing/2014/main" id="{7164344B-DD6E-D130-940D-B05A4F047E0C}"/>
              </a:ext>
            </a:extLst>
          </p:cNvPr>
          <p:cNvSpPr/>
          <p:nvPr/>
        </p:nvSpPr>
        <p:spPr>
          <a:xfrm>
            <a:off x="3926001" y="1477647"/>
            <a:ext cx="185987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NombrPrestamista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46" name="42 Elipse">
            <a:extLst>
              <a:ext uri="{FF2B5EF4-FFF2-40B4-BE49-F238E27FC236}">
                <a16:creationId xmlns:a16="http://schemas.microsoft.com/office/drawing/2014/main" id="{6F5BFA79-72DF-7936-512E-FDF4F6CE379F}"/>
              </a:ext>
            </a:extLst>
          </p:cNvPr>
          <p:cNvSpPr/>
          <p:nvPr/>
        </p:nvSpPr>
        <p:spPr>
          <a:xfrm>
            <a:off x="7303447" y="960018"/>
            <a:ext cx="1575259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A.P.Prestamista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47" name="42 Elipse">
            <a:extLst>
              <a:ext uri="{FF2B5EF4-FFF2-40B4-BE49-F238E27FC236}">
                <a16:creationId xmlns:a16="http://schemas.microsoft.com/office/drawing/2014/main" id="{60B22E90-CC05-6524-D36C-38D9392DBB97}"/>
              </a:ext>
            </a:extLst>
          </p:cNvPr>
          <p:cNvSpPr/>
          <p:nvPr/>
        </p:nvSpPr>
        <p:spPr>
          <a:xfrm>
            <a:off x="6861925" y="1400906"/>
            <a:ext cx="1664728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A.M.Prestamista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149" name="60 Conector recto">
            <a:extLst>
              <a:ext uri="{FF2B5EF4-FFF2-40B4-BE49-F238E27FC236}">
                <a16:creationId xmlns:a16="http://schemas.microsoft.com/office/drawing/2014/main" id="{076C7B3B-664C-FA8D-8F23-C4AA1E1E0E7B}"/>
              </a:ext>
            </a:extLst>
          </p:cNvPr>
          <p:cNvCxnSpPr>
            <a:cxnSpLocks/>
            <a:stCxn id="3" idx="0"/>
            <a:endCxn id="142" idx="6"/>
          </p:cNvCxnSpPr>
          <p:nvPr/>
        </p:nvCxnSpPr>
        <p:spPr>
          <a:xfrm flipH="1" flipV="1">
            <a:off x="6156082" y="314550"/>
            <a:ext cx="180967" cy="384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60 Conector recto">
            <a:extLst>
              <a:ext uri="{FF2B5EF4-FFF2-40B4-BE49-F238E27FC236}">
                <a16:creationId xmlns:a16="http://schemas.microsoft.com/office/drawing/2014/main" id="{F15E6CF2-EF72-2A50-EF17-A7294DA3A3EA}"/>
              </a:ext>
            </a:extLst>
          </p:cNvPr>
          <p:cNvCxnSpPr>
            <a:cxnSpLocks/>
            <a:stCxn id="3" idx="1"/>
            <a:endCxn id="143" idx="6"/>
          </p:cNvCxnSpPr>
          <p:nvPr/>
        </p:nvCxnSpPr>
        <p:spPr>
          <a:xfrm flipH="1" flipV="1">
            <a:off x="5439002" y="771419"/>
            <a:ext cx="286832" cy="144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60 Conector recto">
            <a:extLst>
              <a:ext uri="{FF2B5EF4-FFF2-40B4-BE49-F238E27FC236}">
                <a16:creationId xmlns:a16="http://schemas.microsoft.com/office/drawing/2014/main" id="{427EBC3A-8C8F-C6F1-CC5E-DC187987CD6E}"/>
              </a:ext>
            </a:extLst>
          </p:cNvPr>
          <p:cNvCxnSpPr>
            <a:cxnSpLocks/>
            <a:stCxn id="3" idx="1"/>
            <a:endCxn id="144" idx="6"/>
          </p:cNvCxnSpPr>
          <p:nvPr/>
        </p:nvCxnSpPr>
        <p:spPr>
          <a:xfrm flipH="1">
            <a:off x="4862603" y="915566"/>
            <a:ext cx="863231" cy="308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60 Conector recto">
            <a:extLst>
              <a:ext uri="{FF2B5EF4-FFF2-40B4-BE49-F238E27FC236}">
                <a16:creationId xmlns:a16="http://schemas.microsoft.com/office/drawing/2014/main" id="{B3D73E22-2BF7-B64C-BF5B-F868B406FF34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5785875" y="1147557"/>
            <a:ext cx="97052" cy="474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0 Conector recto">
            <a:extLst>
              <a:ext uri="{FF2B5EF4-FFF2-40B4-BE49-F238E27FC236}">
                <a16:creationId xmlns:a16="http://schemas.microsoft.com/office/drawing/2014/main" id="{6392DAC7-6E75-8AE3-522E-D1880D2861AA}"/>
              </a:ext>
            </a:extLst>
          </p:cNvPr>
          <p:cNvCxnSpPr>
            <a:cxnSpLocks/>
            <a:stCxn id="146" idx="2"/>
            <a:endCxn id="3" idx="3"/>
          </p:cNvCxnSpPr>
          <p:nvPr/>
        </p:nvCxnSpPr>
        <p:spPr>
          <a:xfrm flipH="1" flipV="1">
            <a:off x="6948264" y="915566"/>
            <a:ext cx="355183" cy="188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60 Conector recto">
            <a:extLst>
              <a:ext uri="{FF2B5EF4-FFF2-40B4-BE49-F238E27FC236}">
                <a16:creationId xmlns:a16="http://schemas.microsoft.com/office/drawing/2014/main" id="{B5F9FD1D-3C28-5537-5F0E-61DBE9C3A949}"/>
              </a:ext>
            </a:extLst>
          </p:cNvPr>
          <p:cNvCxnSpPr>
            <a:cxnSpLocks/>
            <a:stCxn id="147" idx="2"/>
          </p:cNvCxnSpPr>
          <p:nvPr/>
        </p:nvCxnSpPr>
        <p:spPr>
          <a:xfrm flipH="1" flipV="1">
            <a:off x="6643543" y="1109136"/>
            <a:ext cx="218382" cy="435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4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Agencia de autos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B1CBCB-85DB-0E41-46CB-6FB81B8B9C08}"/>
              </a:ext>
            </a:extLst>
          </p:cNvPr>
          <p:cNvSpPr txBox="1"/>
          <p:nvPr/>
        </p:nvSpPr>
        <p:spPr>
          <a:xfrm>
            <a:off x="7020272" y="401191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6926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63688" y="69954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763688" y="2139702"/>
            <a:ext cx="1008112" cy="471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Reserva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868144" y="2139702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Agencia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868144" y="3723878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Garaje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63688" y="3723878"/>
            <a:ext cx="1008112" cy="412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Auto</a:t>
            </a:r>
          </a:p>
        </p:txBody>
      </p:sp>
      <p:cxnSp>
        <p:nvCxnSpPr>
          <p:cNvPr id="8" name="7 Conector recto"/>
          <p:cNvCxnSpPr>
            <a:stCxn id="3" idx="0"/>
          </p:cNvCxnSpPr>
          <p:nvPr/>
        </p:nvCxnSpPr>
        <p:spPr>
          <a:xfrm flipV="1">
            <a:off x="2267744" y="113159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6" idx="0"/>
            <a:endCxn id="3" idx="2"/>
          </p:cNvCxnSpPr>
          <p:nvPr/>
        </p:nvCxnSpPr>
        <p:spPr>
          <a:xfrm flipV="1">
            <a:off x="2267744" y="2611533"/>
            <a:ext cx="0" cy="1112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4" idx="1"/>
          </p:cNvCxnSpPr>
          <p:nvPr/>
        </p:nvCxnSpPr>
        <p:spPr>
          <a:xfrm>
            <a:off x="2771800" y="2356821"/>
            <a:ext cx="3096344" cy="34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6" idx="3"/>
            <a:endCxn id="5" idx="1"/>
          </p:cNvCxnSpPr>
          <p:nvPr/>
        </p:nvCxnSpPr>
        <p:spPr>
          <a:xfrm>
            <a:off x="2771800" y="3929956"/>
            <a:ext cx="3096344" cy="9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ombo"/>
          <p:cNvSpPr/>
          <p:nvPr/>
        </p:nvSpPr>
        <p:spPr>
          <a:xfrm>
            <a:off x="1961710" y="1347614"/>
            <a:ext cx="612068" cy="5760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17 Rombo"/>
          <p:cNvSpPr/>
          <p:nvPr/>
        </p:nvSpPr>
        <p:spPr>
          <a:xfrm>
            <a:off x="3743436" y="3641924"/>
            <a:ext cx="612068" cy="5760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18 Rombo"/>
          <p:cNvSpPr/>
          <p:nvPr/>
        </p:nvSpPr>
        <p:spPr>
          <a:xfrm>
            <a:off x="1961710" y="2879673"/>
            <a:ext cx="612068" cy="5760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3851920" y="2087585"/>
            <a:ext cx="612068" cy="5760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422935" y="113159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566458" y="202239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80112" y="364257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39752" y="1770370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758146" y="1986394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6" name="25 Elipse"/>
          <p:cNvSpPr/>
          <p:nvPr/>
        </p:nvSpPr>
        <p:spPr>
          <a:xfrm>
            <a:off x="251520" y="1837732"/>
            <a:ext cx="11589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fecha Inicial</a:t>
            </a:r>
          </a:p>
        </p:txBody>
      </p:sp>
      <p:sp>
        <p:nvSpPr>
          <p:cNvPr id="28" name="27 Elipse"/>
          <p:cNvSpPr/>
          <p:nvPr/>
        </p:nvSpPr>
        <p:spPr>
          <a:xfrm>
            <a:off x="244692" y="2418442"/>
            <a:ext cx="11589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fecha final</a:t>
            </a:r>
          </a:p>
        </p:txBody>
      </p:sp>
      <p:sp>
        <p:nvSpPr>
          <p:cNvPr id="29" name="28 Elipse"/>
          <p:cNvSpPr/>
          <p:nvPr/>
        </p:nvSpPr>
        <p:spPr>
          <a:xfrm>
            <a:off x="755576" y="52824"/>
            <a:ext cx="1296144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idCliente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1961710" y="4515966"/>
            <a:ext cx="11589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244692" y="1339395"/>
            <a:ext cx="128931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idReserva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604732" y="4515966"/>
            <a:ext cx="11589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idAuto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7229468" y="1779662"/>
            <a:ext cx="1302972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idAgencia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7301476" y="3354546"/>
            <a:ext cx="11589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idGaraje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251520" y="2922498"/>
            <a:ext cx="11589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7308304" y="3886292"/>
            <a:ext cx="11589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308304" y="2274426"/>
            <a:ext cx="11589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2267744" y="51925"/>
            <a:ext cx="11589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2048" name="2047 Conector recto"/>
          <p:cNvCxnSpPr>
            <a:stCxn id="29" idx="5"/>
          </p:cNvCxnSpPr>
          <p:nvPr/>
        </p:nvCxnSpPr>
        <p:spPr>
          <a:xfrm flipH="1">
            <a:off x="1835696" y="368069"/>
            <a:ext cx="26208" cy="331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2050 Conector recto"/>
          <p:cNvCxnSpPr/>
          <p:nvPr/>
        </p:nvCxnSpPr>
        <p:spPr>
          <a:xfrm flipV="1">
            <a:off x="2492999" y="421257"/>
            <a:ext cx="80779" cy="27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2052 Conector recto"/>
          <p:cNvCxnSpPr>
            <a:stCxn id="31" idx="6"/>
          </p:cNvCxnSpPr>
          <p:nvPr/>
        </p:nvCxnSpPr>
        <p:spPr>
          <a:xfrm>
            <a:off x="1534008" y="1524061"/>
            <a:ext cx="517712" cy="624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2054 Conector recto"/>
          <p:cNvCxnSpPr>
            <a:stCxn id="26" idx="6"/>
          </p:cNvCxnSpPr>
          <p:nvPr/>
        </p:nvCxnSpPr>
        <p:spPr>
          <a:xfrm>
            <a:off x="1410476" y="2022398"/>
            <a:ext cx="353212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2056 Conector recto"/>
          <p:cNvCxnSpPr>
            <a:stCxn id="28" idx="6"/>
            <a:endCxn id="3" idx="1"/>
          </p:cNvCxnSpPr>
          <p:nvPr/>
        </p:nvCxnSpPr>
        <p:spPr>
          <a:xfrm flipV="1">
            <a:off x="1403648" y="2375618"/>
            <a:ext cx="360040" cy="227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2058 Conector recto"/>
          <p:cNvCxnSpPr>
            <a:stCxn id="35" idx="6"/>
          </p:cNvCxnSpPr>
          <p:nvPr/>
        </p:nvCxnSpPr>
        <p:spPr>
          <a:xfrm flipV="1">
            <a:off x="1410476" y="2611533"/>
            <a:ext cx="451428" cy="495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2060 Conector recto"/>
          <p:cNvCxnSpPr>
            <a:stCxn id="32" idx="7"/>
          </p:cNvCxnSpPr>
          <p:nvPr/>
        </p:nvCxnSpPr>
        <p:spPr>
          <a:xfrm flipV="1">
            <a:off x="1593963" y="4136034"/>
            <a:ext cx="367747" cy="434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2062 Conector recto"/>
          <p:cNvCxnSpPr/>
          <p:nvPr/>
        </p:nvCxnSpPr>
        <p:spPr>
          <a:xfrm flipV="1">
            <a:off x="2533388" y="4136034"/>
            <a:ext cx="7800" cy="37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2064 Conector recto"/>
          <p:cNvCxnSpPr>
            <a:stCxn id="34" idx="2"/>
          </p:cNvCxnSpPr>
          <p:nvPr/>
        </p:nvCxnSpPr>
        <p:spPr>
          <a:xfrm flipH="1">
            <a:off x="6876256" y="3539212"/>
            <a:ext cx="42522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2066 Conector recto"/>
          <p:cNvCxnSpPr>
            <a:stCxn id="36" idx="2"/>
            <a:endCxn id="5" idx="3"/>
          </p:cNvCxnSpPr>
          <p:nvPr/>
        </p:nvCxnSpPr>
        <p:spPr>
          <a:xfrm flipH="1" flipV="1">
            <a:off x="6876256" y="3939902"/>
            <a:ext cx="432048" cy="131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2068 Conector recto"/>
          <p:cNvCxnSpPr>
            <a:stCxn id="33" idx="2"/>
          </p:cNvCxnSpPr>
          <p:nvPr/>
        </p:nvCxnSpPr>
        <p:spPr>
          <a:xfrm flipH="1">
            <a:off x="6876256" y="1964328"/>
            <a:ext cx="353212" cy="184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2070 Conector recto"/>
          <p:cNvCxnSpPr>
            <a:stCxn id="37" idx="2"/>
          </p:cNvCxnSpPr>
          <p:nvPr/>
        </p:nvCxnSpPr>
        <p:spPr>
          <a:xfrm flipH="1">
            <a:off x="6876256" y="2459092"/>
            <a:ext cx="432048" cy="3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4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Líneas del metro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66C697-CBDD-920F-22EE-B19064158E9E}"/>
              </a:ext>
            </a:extLst>
          </p:cNvPr>
          <p:cNvSpPr txBox="1"/>
          <p:nvPr/>
        </p:nvSpPr>
        <p:spPr>
          <a:xfrm>
            <a:off x="7020272" y="401191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4528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75656" y="1177599"/>
            <a:ext cx="10801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Línea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475656" y="2830647"/>
            <a:ext cx="10801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Tren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369630" y="2830647"/>
            <a:ext cx="10801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Cochera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369630" y="1177599"/>
            <a:ext cx="10801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732240" y="1154586"/>
            <a:ext cx="10801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</a:t>
            </a:r>
          </a:p>
        </p:txBody>
      </p:sp>
      <p:cxnSp>
        <p:nvCxnSpPr>
          <p:cNvPr id="8" name="7 Conector recto"/>
          <p:cNvCxnSpPr>
            <a:stCxn id="3" idx="0"/>
            <a:endCxn id="2" idx="2"/>
          </p:cNvCxnSpPr>
          <p:nvPr/>
        </p:nvCxnSpPr>
        <p:spPr>
          <a:xfrm flipV="1">
            <a:off x="2015716" y="1681655"/>
            <a:ext cx="0" cy="114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2" idx="3"/>
            <a:endCxn id="5" idx="1"/>
          </p:cNvCxnSpPr>
          <p:nvPr/>
        </p:nvCxnSpPr>
        <p:spPr>
          <a:xfrm>
            <a:off x="2555776" y="1429627"/>
            <a:ext cx="18138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3" idx="3"/>
            <a:endCxn id="4" idx="1"/>
          </p:cNvCxnSpPr>
          <p:nvPr/>
        </p:nvCxnSpPr>
        <p:spPr>
          <a:xfrm>
            <a:off x="2555776" y="3082675"/>
            <a:ext cx="18138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4" idx="0"/>
            <a:endCxn id="5" idx="2"/>
          </p:cNvCxnSpPr>
          <p:nvPr/>
        </p:nvCxnSpPr>
        <p:spPr>
          <a:xfrm flipV="1">
            <a:off x="4909690" y="1681655"/>
            <a:ext cx="0" cy="114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ombo"/>
          <p:cNvSpPr/>
          <p:nvPr/>
        </p:nvSpPr>
        <p:spPr>
          <a:xfrm>
            <a:off x="1763688" y="2020557"/>
            <a:ext cx="504056" cy="47118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17 Rombo"/>
          <p:cNvSpPr/>
          <p:nvPr/>
        </p:nvSpPr>
        <p:spPr>
          <a:xfrm>
            <a:off x="3275856" y="2827511"/>
            <a:ext cx="504056" cy="47118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Rombo"/>
          <p:cNvSpPr/>
          <p:nvPr/>
        </p:nvSpPr>
        <p:spPr>
          <a:xfrm>
            <a:off x="3275856" y="1194033"/>
            <a:ext cx="504056" cy="47118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4657662" y="2074563"/>
            <a:ext cx="504056" cy="47118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07504" y="1498499"/>
            <a:ext cx="86409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idLínea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07504" y="2722635"/>
            <a:ext cx="86409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idTren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002763" y="490387"/>
            <a:ext cx="108012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idEstación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5082883" y="3795886"/>
            <a:ext cx="108012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idCochera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7991872" y="778419"/>
            <a:ext cx="108012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idAcceso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107504" y="1019436"/>
            <a:ext cx="86409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8" name="27 Elipse"/>
          <p:cNvSpPr/>
          <p:nvPr/>
        </p:nvSpPr>
        <p:spPr>
          <a:xfrm>
            <a:off x="5233726" y="510555"/>
            <a:ext cx="86409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07504" y="3179864"/>
            <a:ext cx="86409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4045594" y="3786321"/>
            <a:ext cx="86409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8226731" y="1406795"/>
            <a:ext cx="86409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33" name="32 Conector recto"/>
          <p:cNvCxnSpPr>
            <a:stCxn id="27" idx="6"/>
          </p:cNvCxnSpPr>
          <p:nvPr/>
        </p:nvCxnSpPr>
        <p:spPr>
          <a:xfrm>
            <a:off x="971600" y="1199456"/>
            <a:ext cx="504056" cy="1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2" idx="6"/>
          </p:cNvCxnSpPr>
          <p:nvPr/>
        </p:nvCxnSpPr>
        <p:spPr>
          <a:xfrm>
            <a:off x="971600" y="1678519"/>
            <a:ext cx="504056" cy="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23" idx="6"/>
          </p:cNvCxnSpPr>
          <p:nvPr/>
        </p:nvCxnSpPr>
        <p:spPr>
          <a:xfrm>
            <a:off x="971600" y="2902655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9" idx="6"/>
          </p:cNvCxnSpPr>
          <p:nvPr/>
        </p:nvCxnSpPr>
        <p:spPr>
          <a:xfrm flipV="1">
            <a:off x="971600" y="3298699"/>
            <a:ext cx="504056" cy="6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4523339" y="858660"/>
            <a:ext cx="0" cy="31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endCxn id="28" idx="2"/>
          </p:cNvCxnSpPr>
          <p:nvPr/>
        </p:nvCxnSpPr>
        <p:spPr>
          <a:xfrm flipV="1">
            <a:off x="5233726" y="690575"/>
            <a:ext cx="0" cy="487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endCxn id="25" idx="2"/>
          </p:cNvCxnSpPr>
          <p:nvPr/>
        </p:nvCxnSpPr>
        <p:spPr>
          <a:xfrm flipH="1">
            <a:off x="5082883" y="3359884"/>
            <a:ext cx="78835" cy="616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endCxn id="30" idx="0"/>
          </p:cNvCxnSpPr>
          <p:nvPr/>
        </p:nvCxnSpPr>
        <p:spPr>
          <a:xfrm>
            <a:off x="4477642" y="3334703"/>
            <a:ext cx="0" cy="451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endCxn id="26" idx="2"/>
          </p:cNvCxnSpPr>
          <p:nvPr/>
        </p:nvCxnSpPr>
        <p:spPr>
          <a:xfrm flipV="1">
            <a:off x="7415808" y="958439"/>
            <a:ext cx="576064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endCxn id="31" idx="2"/>
          </p:cNvCxnSpPr>
          <p:nvPr/>
        </p:nvCxnSpPr>
        <p:spPr>
          <a:xfrm>
            <a:off x="7812360" y="1586815"/>
            <a:ext cx="414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116901" y="171569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067944" y="2713343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932040" y="1642515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70" name="69 Conector recto"/>
          <p:cNvCxnSpPr>
            <a:stCxn id="5" idx="3"/>
            <a:endCxn id="6" idx="1"/>
          </p:cNvCxnSpPr>
          <p:nvPr/>
        </p:nvCxnSpPr>
        <p:spPr>
          <a:xfrm flipV="1">
            <a:off x="5449750" y="1406614"/>
            <a:ext cx="1282490" cy="23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ombo"/>
          <p:cNvSpPr/>
          <p:nvPr/>
        </p:nvSpPr>
        <p:spPr>
          <a:xfrm>
            <a:off x="5838967" y="1210673"/>
            <a:ext cx="504056" cy="47118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5436096" y="1138459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2123728" y="2425311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537314" y="1138459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2537314" y="2785351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6497754" y="1138459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985586" y="2506611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986964" y="1138459"/>
            <a:ext cx="3690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6901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Universidad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35804D-955D-6C75-1332-33F56F90D2A3}"/>
              </a:ext>
            </a:extLst>
          </p:cNvPr>
          <p:cNvSpPr txBox="1"/>
          <p:nvPr/>
        </p:nvSpPr>
        <p:spPr>
          <a:xfrm>
            <a:off x="7020272" y="401191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0317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65004" y="1826397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Departamentos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15616" y="329378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103493" y="3375347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Catedra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55575" y="195486"/>
            <a:ext cx="1800200" cy="97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Áreas de conocimiento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72200" y="1863179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Facultad</a:t>
            </a:r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4927467" y="1925894"/>
            <a:ext cx="14447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ombo"/>
          <p:cNvSpPr/>
          <p:nvPr/>
        </p:nvSpPr>
        <p:spPr>
          <a:xfrm>
            <a:off x="5361801" y="1662515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49242" y="129318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cxnSp>
        <p:nvCxnSpPr>
          <p:cNvPr id="16" name="15 Conector angular"/>
          <p:cNvCxnSpPr>
            <a:stCxn id="2" idx="2"/>
            <a:endCxn id="5" idx="1"/>
          </p:cNvCxnSpPr>
          <p:nvPr/>
        </p:nvCxnSpPr>
        <p:spPr>
          <a:xfrm rot="16200000" flipH="1">
            <a:off x="3931831" y="2419709"/>
            <a:ext cx="1332926" cy="1010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8" idx="2"/>
            <a:endCxn id="5" idx="3"/>
          </p:cNvCxnSpPr>
          <p:nvPr/>
        </p:nvCxnSpPr>
        <p:spPr>
          <a:xfrm rot="5400000">
            <a:off x="5899865" y="2578976"/>
            <a:ext cx="1296144" cy="728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ombo"/>
          <p:cNvSpPr/>
          <p:nvPr/>
        </p:nvSpPr>
        <p:spPr>
          <a:xfrm>
            <a:off x="6608165" y="3246428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19 Rombo"/>
          <p:cNvSpPr/>
          <p:nvPr/>
        </p:nvSpPr>
        <p:spPr>
          <a:xfrm>
            <a:off x="3805064" y="3280638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2" name="21 Conector angular"/>
          <p:cNvCxnSpPr>
            <a:stCxn id="4" idx="0"/>
            <a:endCxn id="2" idx="1"/>
          </p:cNvCxnSpPr>
          <p:nvPr/>
        </p:nvCxnSpPr>
        <p:spPr>
          <a:xfrm rot="5400000" flipH="1" flipV="1">
            <a:off x="1834660" y="1863438"/>
            <a:ext cx="1251361" cy="16093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4" idx="2"/>
            <a:endCxn id="5" idx="2"/>
          </p:cNvCxnSpPr>
          <p:nvPr/>
        </p:nvCxnSpPr>
        <p:spPr>
          <a:xfrm rot="16200000" flipH="1">
            <a:off x="3608832" y="1772673"/>
            <a:ext cx="81565" cy="3987877"/>
          </a:xfrm>
          <a:prstGeom prst="bentConnector3">
            <a:avLst>
              <a:gd name="adj1" fmla="val 380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ombo"/>
          <p:cNvSpPr/>
          <p:nvPr/>
        </p:nvSpPr>
        <p:spPr>
          <a:xfrm>
            <a:off x="1367644" y="1925893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26 Rombo"/>
          <p:cNvSpPr/>
          <p:nvPr/>
        </p:nvSpPr>
        <p:spPr>
          <a:xfrm>
            <a:off x="2460340" y="3773185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9" name="28 Conector angular"/>
          <p:cNvCxnSpPr>
            <a:stCxn id="6" idx="3"/>
            <a:endCxn id="2" idx="0"/>
          </p:cNvCxnSpPr>
          <p:nvPr/>
        </p:nvCxnSpPr>
        <p:spPr>
          <a:xfrm>
            <a:off x="2555775" y="681929"/>
            <a:ext cx="1537321" cy="11444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ombo"/>
          <p:cNvSpPr/>
          <p:nvPr/>
        </p:nvSpPr>
        <p:spPr>
          <a:xfrm>
            <a:off x="3779912" y="418549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912261" y="301341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4154772" y="307580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212463" y="16820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555775" y="33251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36" name="35 Elipse"/>
          <p:cNvSpPr/>
          <p:nvPr/>
        </p:nvSpPr>
        <p:spPr>
          <a:xfrm>
            <a:off x="2460340" y="4464496"/>
            <a:ext cx="10315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353676" y="2338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3760814" y="48351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tiene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1191578" y="199471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2281257" y="3851897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adscrito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551921" y="338882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agrupado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5340868" y="1741227"/>
            <a:ext cx="65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estar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6384356" y="3322940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</p:spTree>
    <p:extLst>
      <p:ext uri="{BB962C8B-B14F-4D97-AF65-F5344CB8AC3E}">
        <p14:creationId xmlns:p14="http://schemas.microsoft.com/office/powerpoint/2010/main" val="407792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FUTBOL SOCCER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C36759-8599-C84F-C784-EDCDC7261D6C}"/>
              </a:ext>
            </a:extLst>
          </p:cNvPr>
          <p:cNvSpPr txBox="1"/>
          <p:nvPr/>
        </p:nvSpPr>
        <p:spPr>
          <a:xfrm>
            <a:off x="7020272" y="401191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56071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46030" y="1205063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Jugador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938318" y="1205063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Equipo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34172" y="2717231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Puesto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961397" y="2717231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Partido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04048" y="4011910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Colegiado</a:t>
            </a:r>
          </a:p>
        </p:txBody>
      </p:sp>
      <p:cxnSp>
        <p:nvCxnSpPr>
          <p:cNvPr id="9" name="8 Conector recto"/>
          <p:cNvCxnSpPr>
            <a:stCxn id="4" idx="0"/>
            <a:endCxn id="2" idx="2"/>
          </p:cNvCxnSpPr>
          <p:nvPr/>
        </p:nvCxnSpPr>
        <p:spPr>
          <a:xfrm flipV="1">
            <a:off x="2838228" y="1493095"/>
            <a:ext cx="11858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2" idx="3"/>
            <a:endCxn id="3" idx="1"/>
          </p:cNvCxnSpPr>
          <p:nvPr/>
        </p:nvCxnSpPr>
        <p:spPr>
          <a:xfrm>
            <a:off x="3354142" y="1349079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6" idx="0"/>
          </p:cNvCxnSpPr>
          <p:nvPr/>
        </p:nvCxnSpPr>
        <p:spPr>
          <a:xfrm flipV="1">
            <a:off x="5616116" y="3005264"/>
            <a:ext cx="0" cy="100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ombo"/>
          <p:cNvSpPr/>
          <p:nvPr/>
        </p:nvSpPr>
        <p:spPr>
          <a:xfrm>
            <a:off x="2520121" y="1799129"/>
            <a:ext cx="648072" cy="612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Rombo"/>
          <p:cNvSpPr/>
          <p:nvPr/>
        </p:nvSpPr>
        <p:spPr>
          <a:xfrm>
            <a:off x="3827804" y="1033427"/>
            <a:ext cx="648072" cy="612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18 Rombo"/>
          <p:cNvSpPr/>
          <p:nvPr/>
        </p:nvSpPr>
        <p:spPr>
          <a:xfrm>
            <a:off x="5292080" y="3202553"/>
            <a:ext cx="648072" cy="612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3995936" y="69954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039860" y="16454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cxnSp>
        <p:nvCxnSpPr>
          <p:cNvPr id="23" name="22 Conector angular"/>
          <p:cNvCxnSpPr>
            <a:stCxn id="5" idx="3"/>
            <a:endCxn id="3" idx="3"/>
          </p:cNvCxnSpPr>
          <p:nvPr/>
        </p:nvCxnSpPr>
        <p:spPr>
          <a:xfrm flipH="1" flipV="1">
            <a:off x="5946430" y="1349079"/>
            <a:ext cx="23079" cy="1512168"/>
          </a:xfrm>
          <a:prstGeom prst="bentConnector3">
            <a:avLst>
              <a:gd name="adj1" fmla="val -4095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ombo"/>
          <p:cNvSpPr/>
          <p:nvPr/>
        </p:nvSpPr>
        <p:spPr>
          <a:xfrm>
            <a:off x="6588224" y="1797895"/>
            <a:ext cx="648072" cy="612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CuadroTexto"/>
          <p:cNvSpPr txBox="1"/>
          <p:nvPr/>
        </p:nvSpPr>
        <p:spPr>
          <a:xfrm>
            <a:off x="5850903" y="307580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6986633" y="1613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02742" y="192049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685402" y="1123763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6429967" y="192049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Participa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046537" y="3323921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interviene</a:t>
            </a:r>
          </a:p>
        </p:txBody>
      </p:sp>
    </p:spTree>
    <p:extLst>
      <p:ext uri="{BB962C8B-B14F-4D97-AF65-F5344CB8AC3E}">
        <p14:creationId xmlns:p14="http://schemas.microsoft.com/office/powerpoint/2010/main" val="66387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281056" y="1249126"/>
            <a:ext cx="1381903" cy="463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+mj-lt"/>
              </a:rPr>
              <a:t>CUARTEL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281054" y="2678391"/>
            <a:ext cx="1381903" cy="463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+mj-lt"/>
              </a:rPr>
              <a:t>COMPAÑIA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281055" y="4161833"/>
            <a:ext cx="1381903" cy="463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+mj-lt"/>
              </a:rPr>
              <a:t>SERVICIO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965717" y="3592538"/>
            <a:ext cx="1381903" cy="463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+mj-lt"/>
              </a:rPr>
              <a:t>CUERPO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65718" y="1249126"/>
            <a:ext cx="1381903" cy="463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+mj-lt"/>
              </a:rPr>
              <a:t>SOLDADO</a:t>
            </a:r>
          </a:p>
        </p:txBody>
      </p:sp>
      <p:cxnSp>
        <p:nvCxnSpPr>
          <p:cNvPr id="9" name="8 Conector recto"/>
          <p:cNvCxnSpPr>
            <a:stCxn id="7" idx="0"/>
            <a:endCxn id="8" idx="2"/>
          </p:cNvCxnSpPr>
          <p:nvPr/>
        </p:nvCxnSpPr>
        <p:spPr>
          <a:xfrm flipV="1">
            <a:off x="1656669" y="1712294"/>
            <a:ext cx="1" cy="1880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8" idx="3"/>
            <a:endCxn id="4" idx="1"/>
          </p:cNvCxnSpPr>
          <p:nvPr/>
        </p:nvCxnSpPr>
        <p:spPr>
          <a:xfrm>
            <a:off x="2347621" y="1480710"/>
            <a:ext cx="39334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endCxn id="5" idx="1"/>
          </p:cNvCxnSpPr>
          <p:nvPr/>
        </p:nvCxnSpPr>
        <p:spPr>
          <a:xfrm>
            <a:off x="2347620" y="1712294"/>
            <a:ext cx="3933434" cy="119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913797" y="1717849"/>
            <a:ext cx="4386941" cy="268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ombo"/>
          <p:cNvSpPr/>
          <p:nvPr/>
        </p:nvSpPr>
        <p:spPr>
          <a:xfrm>
            <a:off x="1281405" y="2297233"/>
            <a:ext cx="709226" cy="5600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3 Rombo"/>
          <p:cNvSpPr/>
          <p:nvPr/>
        </p:nvSpPr>
        <p:spPr>
          <a:xfrm>
            <a:off x="3919051" y="1200697"/>
            <a:ext cx="727945" cy="5600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4 Rombo"/>
          <p:cNvSpPr/>
          <p:nvPr/>
        </p:nvSpPr>
        <p:spPr>
          <a:xfrm>
            <a:off x="4087584" y="2017220"/>
            <a:ext cx="569751" cy="5600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5 Rombo"/>
          <p:cNvSpPr/>
          <p:nvPr/>
        </p:nvSpPr>
        <p:spPr>
          <a:xfrm>
            <a:off x="3919051" y="2909975"/>
            <a:ext cx="569751" cy="5600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16 Conector recto"/>
          <p:cNvCxnSpPr>
            <a:stCxn id="5" idx="0"/>
            <a:endCxn id="4" idx="2"/>
          </p:cNvCxnSpPr>
          <p:nvPr/>
        </p:nvCxnSpPr>
        <p:spPr>
          <a:xfrm flipV="1">
            <a:off x="6972006" y="1712294"/>
            <a:ext cx="2" cy="966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ombo"/>
          <p:cNvSpPr/>
          <p:nvPr/>
        </p:nvSpPr>
        <p:spPr>
          <a:xfrm>
            <a:off x="6687132" y="1868341"/>
            <a:ext cx="569751" cy="5600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96138" y="633704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idSoldado</a:t>
            </a:r>
          </a:p>
        </p:txBody>
      </p:sp>
      <p:sp>
        <p:nvSpPr>
          <p:cNvPr id="20" name="19 Elipse"/>
          <p:cNvSpPr/>
          <p:nvPr/>
        </p:nvSpPr>
        <p:spPr>
          <a:xfrm>
            <a:off x="70854" y="1045030"/>
            <a:ext cx="1016059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graduación</a:t>
            </a:r>
          </a:p>
        </p:txBody>
      </p:sp>
      <p:sp>
        <p:nvSpPr>
          <p:cNvPr id="21" name="20 Elipse"/>
          <p:cNvSpPr/>
          <p:nvPr/>
        </p:nvSpPr>
        <p:spPr>
          <a:xfrm>
            <a:off x="0" y="1555492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Apellido</a:t>
            </a:r>
            <a:r>
              <a:rPr lang="es-MX" sz="1000" dirty="0">
                <a:solidFill>
                  <a:schemeClr val="tx1"/>
                </a:solidFill>
              </a:rPr>
              <a:t> paterno</a:t>
            </a:r>
          </a:p>
        </p:txBody>
      </p:sp>
      <p:sp>
        <p:nvSpPr>
          <p:cNvPr id="22" name="21 Elipse"/>
          <p:cNvSpPr/>
          <p:nvPr/>
        </p:nvSpPr>
        <p:spPr>
          <a:xfrm>
            <a:off x="315882" y="2000354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Apellido materno</a:t>
            </a:r>
          </a:p>
        </p:txBody>
      </p:sp>
      <p:sp>
        <p:nvSpPr>
          <p:cNvPr id="23" name="22 Elipse"/>
          <p:cNvSpPr/>
          <p:nvPr/>
        </p:nvSpPr>
        <p:spPr>
          <a:xfrm>
            <a:off x="2170739" y="580645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estatus</a:t>
            </a:r>
          </a:p>
        </p:txBody>
      </p:sp>
      <p:sp>
        <p:nvSpPr>
          <p:cNvPr id="24" name="23 Elipse"/>
          <p:cNvSpPr/>
          <p:nvPr/>
        </p:nvSpPr>
        <p:spPr>
          <a:xfrm>
            <a:off x="1219202" y="626316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nombre</a:t>
            </a:r>
          </a:p>
        </p:txBody>
      </p:sp>
      <p:sp>
        <p:nvSpPr>
          <p:cNvPr id="25" name="24 Elipse"/>
          <p:cNvSpPr/>
          <p:nvPr/>
        </p:nvSpPr>
        <p:spPr>
          <a:xfrm>
            <a:off x="223451" y="4263954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artillería</a:t>
            </a:r>
          </a:p>
        </p:txBody>
      </p:sp>
      <p:sp>
        <p:nvSpPr>
          <p:cNvPr id="26" name="25 Elipse"/>
          <p:cNvSpPr/>
          <p:nvPr/>
        </p:nvSpPr>
        <p:spPr>
          <a:xfrm>
            <a:off x="800395" y="4737618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armada</a:t>
            </a:r>
          </a:p>
        </p:txBody>
      </p:sp>
      <p:sp>
        <p:nvSpPr>
          <p:cNvPr id="27" name="26 Elipse"/>
          <p:cNvSpPr/>
          <p:nvPr/>
        </p:nvSpPr>
        <p:spPr>
          <a:xfrm>
            <a:off x="1538971" y="4366075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infantería</a:t>
            </a:r>
          </a:p>
        </p:txBody>
      </p:sp>
      <p:sp>
        <p:nvSpPr>
          <p:cNvPr id="28" name="27 Elipse"/>
          <p:cNvSpPr/>
          <p:nvPr/>
        </p:nvSpPr>
        <p:spPr>
          <a:xfrm>
            <a:off x="2442290" y="4134491"/>
            <a:ext cx="1121597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denominación</a:t>
            </a:r>
          </a:p>
        </p:txBody>
      </p:sp>
      <p:sp>
        <p:nvSpPr>
          <p:cNvPr id="29" name="28 Elipse"/>
          <p:cNvSpPr/>
          <p:nvPr/>
        </p:nvSpPr>
        <p:spPr>
          <a:xfrm>
            <a:off x="2590995" y="3694659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46363" y="3189988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idCuerpo</a:t>
            </a:r>
          </a:p>
        </p:txBody>
      </p:sp>
      <p:sp>
        <p:nvSpPr>
          <p:cNvPr id="31" name="30 Elipse"/>
          <p:cNvSpPr/>
          <p:nvPr/>
        </p:nvSpPr>
        <p:spPr>
          <a:xfrm>
            <a:off x="5094710" y="804764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idCuartel</a:t>
            </a:r>
          </a:p>
        </p:txBody>
      </p:sp>
      <p:sp>
        <p:nvSpPr>
          <p:cNvPr id="32" name="31 Elipse"/>
          <p:cNvSpPr/>
          <p:nvPr/>
        </p:nvSpPr>
        <p:spPr>
          <a:xfrm>
            <a:off x="6008917" y="615432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nombre</a:t>
            </a:r>
          </a:p>
        </p:txBody>
      </p:sp>
      <p:sp>
        <p:nvSpPr>
          <p:cNvPr id="33" name="32 Elipse"/>
          <p:cNvSpPr/>
          <p:nvPr/>
        </p:nvSpPr>
        <p:spPr>
          <a:xfrm>
            <a:off x="6912237" y="821095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código</a:t>
            </a:r>
          </a:p>
        </p:txBody>
      </p:sp>
      <p:sp>
        <p:nvSpPr>
          <p:cNvPr id="34" name="33 Elipse"/>
          <p:cNvSpPr/>
          <p:nvPr/>
        </p:nvSpPr>
        <p:spPr>
          <a:xfrm>
            <a:off x="7788246" y="615432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ubicación</a:t>
            </a:r>
          </a:p>
        </p:txBody>
      </p:sp>
      <p:sp>
        <p:nvSpPr>
          <p:cNvPr id="35" name="34 Elipse"/>
          <p:cNvSpPr/>
          <p:nvPr/>
        </p:nvSpPr>
        <p:spPr>
          <a:xfrm>
            <a:off x="7968538" y="1144168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7522418" y="2123598"/>
            <a:ext cx="1005467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idCompañia</a:t>
            </a:r>
          </a:p>
        </p:txBody>
      </p:sp>
      <p:sp>
        <p:nvSpPr>
          <p:cNvPr id="37" name="36 Elipse"/>
          <p:cNvSpPr/>
          <p:nvPr/>
        </p:nvSpPr>
        <p:spPr>
          <a:xfrm>
            <a:off x="7987591" y="2577246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actividad principal</a:t>
            </a:r>
          </a:p>
        </p:txBody>
      </p:sp>
      <p:sp>
        <p:nvSpPr>
          <p:cNvPr id="38" name="37 Elipse"/>
          <p:cNvSpPr/>
          <p:nvPr/>
        </p:nvSpPr>
        <p:spPr>
          <a:xfrm>
            <a:off x="7815557" y="3052855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estatus</a:t>
            </a:r>
          </a:p>
        </p:txBody>
      </p:sp>
      <p:sp>
        <p:nvSpPr>
          <p:cNvPr id="39" name="38 Elipse"/>
          <p:cNvSpPr/>
          <p:nvPr/>
        </p:nvSpPr>
        <p:spPr>
          <a:xfrm>
            <a:off x="6619099" y="3694659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idServicio</a:t>
            </a:r>
          </a:p>
        </p:txBody>
      </p:sp>
      <p:sp>
        <p:nvSpPr>
          <p:cNvPr id="40" name="39 Elipse"/>
          <p:cNvSpPr/>
          <p:nvPr/>
        </p:nvSpPr>
        <p:spPr>
          <a:xfrm>
            <a:off x="7640990" y="3796780"/>
            <a:ext cx="1050575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descripción</a:t>
            </a:r>
          </a:p>
        </p:txBody>
      </p:sp>
      <p:sp>
        <p:nvSpPr>
          <p:cNvPr id="41" name="40 Elipse"/>
          <p:cNvSpPr/>
          <p:nvPr/>
        </p:nvSpPr>
        <p:spPr>
          <a:xfrm>
            <a:off x="8076226" y="4159763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código</a:t>
            </a:r>
          </a:p>
        </p:txBody>
      </p:sp>
      <p:sp>
        <p:nvSpPr>
          <p:cNvPr id="42" name="41 Elipse"/>
          <p:cNvSpPr/>
          <p:nvPr/>
        </p:nvSpPr>
        <p:spPr>
          <a:xfrm>
            <a:off x="8032684" y="4625002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estatus</a:t>
            </a:r>
          </a:p>
        </p:txBody>
      </p:sp>
      <p:sp>
        <p:nvSpPr>
          <p:cNvPr id="43" name="42 Elipse"/>
          <p:cNvSpPr/>
          <p:nvPr/>
        </p:nvSpPr>
        <p:spPr>
          <a:xfrm>
            <a:off x="6805223" y="4779737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guardias</a:t>
            </a:r>
          </a:p>
        </p:txBody>
      </p:sp>
      <p:sp>
        <p:nvSpPr>
          <p:cNvPr id="44" name="43 Elipse"/>
          <p:cNvSpPr/>
          <p:nvPr/>
        </p:nvSpPr>
        <p:spPr>
          <a:xfrm>
            <a:off x="5652120" y="4779737"/>
            <a:ext cx="966785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imaginarias</a:t>
            </a:r>
          </a:p>
        </p:txBody>
      </p:sp>
      <p:sp>
        <p:nvSpPr>
          <p:cNvPr id="45" name="44 Elipse"/>
          <p:cNvSpPr/>
          <p:nvPr/>
        </p:nvSpPr>
        <p:spPr>
          <a:xfrm>
            <a:off x="4942912" y="4418689"/>
            <a:ext cx="1017313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cuarteleros</a:t>
            </a:r>
          </a:p>
        </p:txBody>
      </p:sp>
      <p:cxnSp>
        <p:nvCxnSpPr>
          <p:cNvPr id="46" name="45 Conector recto"/>
          <p:cNvCxnSpPr/>
          <p:nvPr/>
        </p:nvCxnSpPr>
        <p:spPr>
          <a:xfrm flipV="1">
            <a:off x="1990631" y="821095"/>
            <a:ext cx="328427" cy="421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8" idx="0"/>
          </p:cNvCxnSpPr>
          <p:nvPr/>
        </p:nvCxnSpPr>
        <p:spPr>
          <a:xfrm flipH="1" flipV="1">
            <a:off x="1656668" y="892630"/>
            <a:ext cx="2" cy="35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endCxn id="19" idx="5"/>
          </p:cNvCxnSpPr>
          <p:nvPr/>
        </p:nvCxnSpPr>
        <p:spPr>
          <a:xfrm flipH="1" flipV="1">
            <a:off x="967170" y="854711"/>
            <a:ext cx="284885" cy="394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8" idx="1"/>
          </p:cNvCxnSpPr>
          <p:nvPr/>
        </p:nvCxnSpPr>
        <p:spPr>
          <a:xfrm flipH="1" flipV="1">
            <a:off x="800395" y="1303956"/>
            <a:ext cx="165323" cy="17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8" idx="1"/>
            <a:endCxn id="21" idx="6"/>
          </p:cNvCxnSpPr>
          <p:nvPr/>
        </p:nvCxnSpPr>
        <p:spPr>
          <a:xfrm flipH="1">
            <a:off x="903320" y="1480710"/>
            <a:ext cx="62398" cy="204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22" idx="7"/>
          </p:cNvCxnSpPr>
          <p:nvPr/>
        </p:nvCxnSpPr>
        <p:spPr>
          <a:xfrm flipV="1">
            <a:off x="1086914" y="1712294"/>
            <a:ext cx="39857" cy="3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30" idx="5"/>
          </p:cNvCxnSpPr>
          <p:nvPr/>
        </p:nvCxnSpPr>
        <p:spPr>
          <a:xfrm>
            <a:off x="817395" y="3410995"/>
            <a:ext cx="132288" cy="18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25" idx="0"/>
            <a:endCxn id="7" idx="1"/>
          </p:cNvCxnSpPr>
          <p:nvPr/>
        </p:nvCxnSpPr>
        <p:spPr>
          <a:xfrm flipV="1">
            <a:off x="675111" y="3824122"/>
            <a:ext cx="290606" cy="439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26" idx="0"/>
          </p:cNvCxnSpPr>
          <p:nvPr/>
        </p:nvCxnSpPr>
        <p:spPr>
          <a:xfrm flipV="1">
            <a:off x="1252055" y="4055706"/>
            <a:ext cx="0" cy="681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27" idx="0"/>
          </p:cNvCxnSpPr>
          <p:nvPr/>
        </p:nvCxnSpPr>
        <p:spPr>
          <a:xfrm flipH="1" flipV="1">
            <a:off x="1894114" y="4055706"/>
            <a:ext cx="96517" cy="310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28" idx="1"/>
          </p:cNvCxnSpPr>
          <p:nvPr/>
        </p:nvCxnSpPr>
        <p:spPr>
          <a:xfrm flipH="1" flipV="1">
            <a:off x="2347622" y="4055706"/>
            <a:ext cx="258922" cy="11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29" idx="2"/>
            <a:endCxn id="7" idx="3"/>
          </p:cNvCxnSpPr>
          <p:nvPr/>
        </p:nvCxnSpPr>
        <p:spPr>
          <a:xfrm flipH="1">
            <a:off x="2347620" y="3824122"/>
            <a:ext cx="243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45" idx="6"/>
          </p:cNvCxnSpPr>
          <p:nvPr/>
        </p:nvCxnSpPr>
        <p:spPr>
          <a:xfrm flipV="1">
            <a:off x="5960225" y="4522880"/>
            <a:ext cx="320829" cy="25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44" idx="7"/>
          </p:cNvCxnSpPr>
          <p:nvPr/>
        </p:nvCxnSpPr>
        <p:spPr>
          <a:xfrm flipH="1" flipV="1">
            <a:off x="6460577" y="4625002"/>
            <a:ext cx="16746" cy="19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43" idx="0"/>
          </p:cNvCxnSpPr>
          <p:nvPr/>
        </p:nvCxnSpPr>
        <p:spPr>
          <a:xfrm flipV="1">
            <a:off x="7256883" y="4625002"/>
            <a:ext cx="0" cy="15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42" idx="2"/>
          </p:cNvCxnSpPr>
          <p:nvPr/>
        </p:nvCxnSpPr>
        <p:spPr>
          <a:xfrm flipH="1" flipV="1">
            <a:off x="7662957" y="4548152"/>
            <a:ext cx="369727" cy="206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41" idx="2"/>
            <a:endCxn id="6" idx="3"/>
          </p:cNvCxnSpPr>
          <p:nvPr/>
        </p:nvCxnSpPr>
        <p:spPr>
          <a:xfrm flipH="1">
            <a:off x="7662958" y="4289226"/>
            <a:ext cx="413268" cy="104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40" idx="2"/>
          </p:cNvCxnSpPr>
          <p:nvPr/>
        </p:nvCxnSpPr>
        <p:spPr>
          <a:xfrm flipH="1">
            <a:off x="7522420" y="3926243"/>
            <a:ext cx="118570" cy="233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39" idx="4"/>
            <a:endCxn id="6" idx="0"/>
          </p:cNvCxnSpPr>
          <p:nvPr/>
        </p:nvCxnSpPr>
        <p:spPr>
          <a:xfrm flipH="1">
            <a:off x="6972007" y="3953585"/>
            <a:ext cx="98752" cy="208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38" idx="2"/>
          </p:cNvCxnSpPr>
          <p:nvPr/>
        </p:nvCxnSpPr>
        <p:spPr>
          <a:xfrm flipH="1" flipV="1">
            <a:off x="7662959" y="3141559"/>
            <a:ext cx="152598" cy="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37" idx="2"/>
            <a:endCxn id="5" idx="3"/>
          </p:cNvCxnSpPr>
          <p:nvPr/>
        </p:nvCxnSpPr>
        <p:spPr>
          <a:xfrm flipH="1">
            <a:off x="7662957" y="2706709"/>
            <a:ext cx="324634" cy="203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36" idx="2"/>
          </p:cNvCxnSpPr>
          <p:nvPr/>
        </p:nvCxnSpPr>
        <p:spPr>
          <a:xfrm flipH="1">
            <a:off x="7256884" y="2253061"/>
            <a:ext cx="265534" cy="45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31" idx="5"/>
          </p:cNvCxnSpPr>
          <p:nvPr/>
        </p:nvCxnSpPr>
        <p:spPr>
          <a:xfrm>
            <a:off x="5865742" y="1025771"/>
            <a:ext cx="415312" cy="223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6413679" y="885242"/>
            <a:ext cx="72938" cy="363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33" idx="4"/>
          </p:cNvCxnSpPr>
          <p:nvPr/>
        </p:nvCxnSpPr>
        <p:spPr>
          <a:xfrm>
            <a:off x="7363897" y="1080021"/>
            <a:ext cx="0" cy="16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34" idx="3"/>
          </p:cNvCxnSpPr>
          <p:nvPr/>
        </p:nvCxnSpPr>
        <p:spPr>
          <a:xfrm flipH="1">
            <a:off x="7662959" y="836439"/>
            <a:ext cx="257575" cy="437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35" idx="2"/>
            <a:endCxn id="4" idx="3"/>
          </p:cNvCxnSpPr>
          <p:nvPr/>
        </p:nvCxnSpPr>
        <p:spPr>
          <a:xfrm flipH="1">
            <a:off x="7662959" y="1273631"/>
            <a:ext cx="305579" cy="20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Elipse"/>
          <p:cNvSpPr/>
          <p:nvPr/>
        </p:nvSpPr>
        <p:spPr>
          <a:xfrm>
            <a:off x="2319058" y="885242"/>
            <a:ext cx="903320" cy="258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+mj-lt"/>
              </a:rPr>
              <a:t>código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1281404" y="2432170"/>
            <a:ext cx="84111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latin typeface="+mj-lt"/>
              </a:rPr>
              <a:t>pertenece</a:t>
            </a:r>
          </a:p>
        </p:txBody>
      </p:sp>
      <p:cxnSp>
        <p:nvCxnSpPr>
          <p:cNvPr id="74" name="73 Conector recto"/>
          <p:cNvCxnSpPr>
            <a:endCxn id="73" idx="3"/>
          </p:cNvCxnSpPr>
          <p:nvPr/>
        </p:nvCxnSpPr>
        <p:spPr>
          <a:xfrm flipV="1">
            <a:off x="2347621" y="1106249"/>
            <a:ext cx="103725" cy="13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 flipH="1">
            <a:off x="2355461" y="1086309"/>
            <a:ext cx="1474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n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364506" y="1364815"/>
            <a:ext cx="2968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1619875" y="1578059"/>
            <a:ext cx="2968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+mj-lt"/>
              </a:rPr>
              <a:t>n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2082085" y="1549477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+mj-lt"/>
              </a:rPr>
              <a:t>m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980170" y="1348144"/>
            <a:ext cx="59183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latin typeface="+mj-lt"/>
              </a:rPr>
              <a:t>destinado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946907" y="3073230"/>
            <a:ext cx="5418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latin typeface="+mj-lt"/>
              </a:rPr>
              <a:t>fecha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6683211" y="2037497"/>
            <a:ext cx="84111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latin typeface="+mj-lt"/>
              </a:rPr>
              <a:t>ubicada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4152883" y="2155748"/>
            <a:ext cx="4191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latin typeface="+mj-lt"/>
              </a:rPr>
              <a:t>única</a:t>
            </a:r>
          </a:p>
        </p:txBody>
      </p:sp>
      <p:sp>
        <p:nvSpPr>
          <p:cNvPr id="2" name="75 CuadroTexto">
            <a:extLst>
              <a:ext uri="{FF2B5EF4-FFF2-40B4-BE49-F238E27FC236}">
                <a16:creationId xmlns:a16="http://schemas.microsoft.com/office/drawing/2014/main" id="{C4293F78-CB58-8636-8485-5AA4AE3F7F6A}"/>
              </a:ext>
            </a:extLst>
          </p:cNvPr>
          <p:cNvSpPr txBox="1"/>
          <p:nvPr/>
        </p:nvSpPr>
        <p:spPr>
          <a:xfrm>
            <a:off x="5974965" y="2475551"/>
            <a:ext cx="2968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+mj-lt"/>
              </a:rPr>
              <a:t>1</a:t>
            </a:r>
          </a:p>
        </p:txBody>
      </p:sp>
      <p:sp>
        <p:nvSpPr>
          <p:cNvPr id="3" name="75 CuadroTexto">
            <a:extLst>
              <a:ext uri="{FF2B5EF4-FFF2-40B4-BE49-F238E27FC236}">
                <a16:creationId xmlns:a16="http://schemas.microsoft.com/office/drawing/2014/main" id="{865B8AB7-0598-84F6-EC87-92DC547B974C}"/>
              </a:ext>
            </a:extLst>
          </p:cNvPr>
          <p:cNvSpPr txBox="1"/>
          <p:nvPr/>
        </p:nvSpPr>
        <p:spPr>
          <a:xfrm>
            <a:off x="5822813" y="1053864"/>
            <a:ext cx="2968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+mj-lt"/>
              </a:rPr>
              <a:t>1</a:t>
            </a:r>
          </a:p>
        </p:txBody>
      </p:sp>
      <p:sp>
        <p:nvSpPr>
          <p:cNvPr id="84" name="77 CuadroTexto">
            <a:extLst>
              <a:ext uri="{FF2B5EF4-FFF2-40B4-BE49-F238E27FC236}">
                <a16:creationId xmlns:a16="http://schemas.microsoft.com/office/drawing/2014/main" id="{51B521F6-0E7A-BB70-D18B-CADF18074E9F}"/>
              </a:ext>
            </a:extLst>
          </p:cNvPr>
          <p:cNvSpPr txBox="1"/>
          <p:nvPr/>
        </p:nvSpPr>
        <p:spPr>
          <a:xfrm>
            <a:off x="5939074" y="3870832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+mj-lt"/>
              </a:rPr>
              <a:t>m</a:t>
            </a:r>
          </a:p>
        </p:txBody>
      </p:sp>
      <p:sp>
        <p:nvSpPr>
          <p:cNvPr id="85" name="76 CuadroTexto">
            <a:extLst>
              <a:ext uri="{FF2B5EF4-FFF2-40B4-BE49-F238E27FC236}">
                <a16:creationId xmlns:a16="http://schemas.microsoft.com/office/drawing/2014/main" id="{BF3A931A-84D1-9E87-885B-8D6AFC29A860}"/>
              </a:ext>
            </a:extLst>
          </p:cNvPr>
          <p:cNvSpPr txBox="1"/>
          <p:nvPr/>
        </p:nvSpPr>
        <p:spPr>
          <a:xfrm>
            <a:off x="1602516" y="3198226"/>
            <a:ext cx="2968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081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INSERTE TITULO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2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GESTIÓN DE TRABAJO DE FIN DE CARRERA</a:t>
            </a:r>
            <a:br>
              <a:rPr lang="es-MX" dirty="0"/>
            </a:br>
            <a:r>
              <a:rPr lang="en" sz="1400" b="1" dirty="0">
                <a:latin typeface="Oswald" panose="020B0604020202020204" charset="0"/>
              </a:rPr>
              <a:t>Diagrama E – R </a:t>
            </a:r>
            <a:endParaRPr sz="1400" b="1" dirty="0">
              <a:latin typeface="Oswald" panose="020B060402020202020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46BD1D-3DA1-0EBD-DF28-D760BB96F994}"/>
              </a:ext>
            </a:extLst>
          </p:cNvPr>
          <p:cNvSpPr txBox="1"/>
          <p:nvPr/>
        </p:nvSpPr>
        <p:spPr>
          <a:xfrm>
            <a:off x="7020272" y="401191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583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318230" y="601133"/>
            <a:ext cx="93133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Grupo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318230" y="3780363"/>
            <a:ext cx="989817" cy="43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Tribunal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318229" y="2167466"/>
            <a:ext cx="93133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Alumno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50535" y="3589860"/>
            <a:ext cx="1096431" cy="43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Profesor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919860" y="592666"/>
            <a:ext cx="93133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T.F.C</a:t>
            </a:r>
          </a:p>
        </p:txBody>
      </p:sp>
      <p:cxnSp>
        <p:nvCxnSpPr>
          <p:cNvPr id="8" name="7 Conector recto"/>
          <p:cNvCxnSpPr>
            <a:stCxn id="5" idx="0"/>
            <a:endCxn id="3" idx="2"/>
          </p:cNvCxnSpPr>
          <p:nvPr/>
        </p:nvCxnSpPr>
        <p:spPr>
          <a:xfrm flipV="1">
            <a:off x="1783897" y="1032933"/>
            <a:ext cx="1" cy="1134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endCxn id="7" idx="1"/>
          </p:cNvCxnSpPr>
          <p:nvPr/>
        </p:nvCxnSpPr>
        <p:spPr>
          <a:xfrm flipV="1">
            <a:off x="2249565" y="808566"/>
            <a:ext cx="3670295" cy="1358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249564" y="2298699"/>
            <a:ext cx="3888350" cy="129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107504" y="311148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idGrupo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115036" y="266698"/>
            <a:ext cx="863600" cy="232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3" name="12 Elipse"/>
          <p:cNvSpPr/>
          <p:nvPr/>
        </p:nvSpPr>
        <p:spPr>
          <a:xfrm>
            <a:off x="107504" y="715433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#grupo</a:t>
            </a:r>
          </a:p>
        </p:txBody>
      </p:sp>
      <p:sp>
        <p:nvSpPr>
          <p:cNvPr id="14" name="13 Elipse"/>
          <p:cNvSpPr/>
          <p:nvPr/>
        </p:nvSpPr>
        <p:spPr>
          <a:xfrm>
            <a:off x="2122569" y="266698"/>
            <a:ext cx="1239836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#componentes</a:t>
            </a:r>
          </a:p>
        </p:txBody>
      </p:sp>
      <p:sp>
        <p:nvSpPr>
          <p:cNvPr id="15" name="14 Elipse"/>
          <p:cNvSpPr/>
          <p:nvPr/>
        </p:nvSpPr>
        <p:spPr>
          <a:xfrm>
            <a:off x="107504" y="1098549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6" name="15 Elipse"/>
          <p:cNvSpPr/>
          <p:nvPr/>
        </p:nvSpPr>
        <p:spPr>
          <a:xfrm>
            <a:off x="107504" y="1775877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idAlumno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107504" y="2167466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matricula</a:t>
            </a:r>
          </a:p>
        </p:txBody>
      </p:sp>
      <p:sp>
        <p:nvSpPr>
          <p:cNvPr id="18" name="17 Elipse"/>
          <p:cNvSpPr/>
          <p:nvPr/>
        </p:nvSpPr>
        <p:spPr>
          <a:xfrm>
            <a:off x="107504" y="2529411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rfc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07504" y="2929458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0" name="19 Elipse"/>
          <p:cNvSpPr/>
          <p:nvPr/>
        </p:nvSpPr>
        <p:spPr>
          <a:xfrm>
            <a:off x="107504" y="3280827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1" name="20 Elipse"/>
          <p:cNvSpPr/>
          <p:nvPr/>
        </p:nvSpPr>
        <p:spPr>
          <a:xfrm>
            <a:off x="107504" y="3841746"/>
            <a:ext cx="922866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idTribunal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66770" y="4212159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#tribunal</a:t>
            </a:r>
          </a:p>
        </p:txBody>
      </p:sp>
      <p:sp>
        <p:nvSpPr>
          <p:cNvPr id="23" name="22 Elipse"/>
          <p:cNvSpPr/>
          <p:nvPr/>
        </p:nvSpPr>
        <p:spPr>
          <a:xfrm>
            <a:off x="124436" y="4565643"/>
            <a:ext cx="863600" cy="404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Lugar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examen</a:t>
            </a:r>
          </a:p>
        </p:txBody>
      </p:sp>
      <p:sp>
        <p:nvSpPr>
          <p:cNvPr id="24" name="23 Elipse"/>
          <p:cNvSpPr/>
          <p:nvPr/>
        </p:nvSpPr>
        <p:spPr>
          <a:xfrm>
            <a:off x="877961" y="4732098"/>
            <a:ext cx="1100675" cy="3923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Numero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25" name="24 Elipse"/>
          <p:cNvSpPr/>
          <p:nvPr/>
        </p:nvSpPr>
        <p:spPr>
          <a:xfrm>
            <a:off x="1978636" y="4686286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6" name="25 Elipse"/>
          <p:cNvSpPr/>
          <p:nvPr/>
        </p:nvSpPr>
        <p:spPr>
          <a:xfrm>
            <a:off x="4886935" y="383115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idT.F.C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5987595" y="228597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tema</a:t>
            </a:r>
          </a:p>
        </p:txBody>
      </p:sp>
      <p:sp>
        <p:nvSpPr>
          <p:cNvPr id="28" name="27 Elipse"/>
          <p:cNvSpPr/>
          <p:nvPr/>
        </p:nvSpPr>
        <p:spPr>
          <a:xfrm>
            <a:off x="7079801" y="249764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#orden</a:t>
            </a:r>
          </a:p>
        </p:txBody>
      </p:sp>
      <p:sp>
        <p:nvSpPr>
          <p:cNvPr id="29" name="28 Elipse"/>
          <p:cNvSpPr/>
          <p:nvPr/>
        </p:nvSpPr>
        <p:spPr>
          <a:xfrm>
            <a:off x="7943401" y="383115"/>
            <a:ext cx="974728" cy="4254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Fecha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comienzo</a:t>
            </a:r>
          </a:p>
        </p:txBody>
      </p:sp>
      <p:sp>
        <p:nvSpPr>
          <p:cNvPr id="30" name="29 Elipse"/>
          <p:cNvSpPr/>
          <p:nvPr/>
        </p:nvSpPr>
        <p:spPr>
          <a:xfrm>
            <a:off x="7172934" y="869949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6309334" y="4495135"/>
            <a:ext cx="537632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rfc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5027234" y="4423064"/>
            <a:ext cx="1023626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idProfesor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6986668" y="3712627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4" name="33 Elipse"/>
          <p:cNvSpPr/>
          <p:nvPr/>
        </p:nvSpPr>
        <p:spPr>
          <a:xfrm>
            <a:off x="5619060" y="4815417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5" name="34 Elipse"/>
          <p:cNvSpPr/>
          <p:nvPr/>
        </p:nvSpPr>
        <p:spPr>
          <a:xfrm>
            <a:off x="6821201" y="4268547"/>
            <a:ext cx="863600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domicilio</a:t>
            </a:r>
          </a:p>
        </p:txBody>
      </p:sp>
      <p:sp>
        <p:nvSpPr>
          <p:cNvPr id="36" name="35 Elipse"/>
          <p:cNvSpPr/>
          <p:nvPr/>
        </p:nvSpPr>
        <p:spPr>
          <a:xfrm>
            <a:off x="6648001" y="3083974"/>
            <a:ext cx="1149348" cy="3090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puestoTFC</a:t>
            </a:r>
            <a:endParaRPr lang="es-MX" sz="800" b="1" dirty="0">
              <a:solidFill>
                <a:schemeClr val="tx1"/>
              </a:solidFill>
            </a:endParaRPr>
          </a:p>
        </p:txBody>
      </p:sp>
      <p:cxnSp>
        <p:nvCxnSpPr>
          <p:cNvPr id="37" name="36 Conector recto"/>
          <p:cNvCxnSpPr>
            <a:endCxn id="6" idx="1"/>
          </p:cNvCxnSpPr>
          <p:nvPr/>
        </p:nvCxnSpPr>
        <p:spPr>
          <a:xfrm flipV="1">
            <a:off x="2249565" y="3805760"/>
            <a:ext cx="3500970" cy="35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2249565" y="4150779"/>
            <a:ext cx="6557436" cy="61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H="1" flipV="1">
            <a:off x="8743504" y="817033"/>
            <a:ext cx="63497" cy="3333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7" idx="3"/>
          </p:cNvCxnSpPr>
          <p:nvPr/>
        </p:nvCxnSpPr>
        <p:spPr>
          <a:xfrm flipH="1" flipV="1">
            <a:off x="6851195" y="808566"/>
            <a:ext cx="1892309" cy="8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15" idx="6"/>
          </p:cNvCxnSpPr>
          <p:nvPr/>
        </p:nvCxnSpPr>
        <p:spPr>
          <a:xfrm flipV="1">
            <a:off x="971104" y="1024465"/>
            <a:ext cx="347126" cy="22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13" idx="6"/>
            <a:endCxn id="3" idx="1"/>
          </p:cNvCxnSpPr>
          <p:nvPr/>
        </p:nvCxnSpPr>
        <p:spPr>
          <a:xfrm flipV="1">
            <a:off x="971104" y="817033"/>
            <a:ext cx="347126" cy="5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11" idx="6"/>
            <a:endCxn id="3" idx="1"/>
          </p:cNvCxnSpPr>
          <p:nvPr/>
        </p:nvCxnSpPr>
        <p:spPr>
          <a:xfrm>
            <a:off x="971104" y="465665"/>
            <a:ext cx="347126" cy="35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12" idx="4"/>
          </p:cNvCxnSpPr>
          <p:nvPr/>
        </p:nvCxnSpPr>
        <p:spPr>
          <a:xfrm>
            <a:off x="1546836" y="499533"/>
            <a:ext cx="0" cy="9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3" idx="3"/>
            <a:endCxn id="14" idx="4"/>
          </p:cNvCxnSpPr>
          <p:nvPr/>
        </p:nvCxnSpPr>
        <p:spPr>
          <a:xfrm flipV="1">
            <a:off x="2249565" y="575731"/>
            <a:ext cx="492922" cy="24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16" idx="6"/>
          </p:cNvCxnSpPr>
          <p:nvPr/>
        </p:nvCxnSpPr>
        <p:spPr>
          <a:xfrm>
            <a:off x="971104" y="1930394"/>
            <a:ext cx="347126" cy="237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6"/>
            <a:endCxn id="5" idx="1"/>
          </p:cNvCxnSpPr>
          <p:nvPr/>
        </p:nvCxnSpPr>
        <p:spPr>
          <a:xfrm>
            <a:off x="971104" y="2321983"/>
            <a:ext cx="347125" cy="61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18" idx="6"/>
            <a:endCxn id="5" idx="1"/>
          </p:cNvCxnSpPr>
          <p:nvPr/>
        </p:nvCxnSpPr>
        <p:spPr>
          <a:xfrm flipV="1">
            <a:off x="971104" y="2383366"/>
            <a:ext cx="347125" cy="300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9" idx="6"/>
          </p:cNvCxnSpPr>
          <p:nvPr/>
        </p:nvCxnSpPr>
        <p:spPr>
          <a:xfrm flipV="1">
            <a:off x="971104" y="2599266"/>
            <a:ext cx="338658" cy="48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20" idx="6"/>
          </p:cNvCxnSpPr>
          <p:nvPr/>
        </p:nvCxnSpPr>
        <p:spPr>
          <a:xfrm flipV="1">
            <a:off x="971104" y="2599266"/>
            <a:ext cx="575732" cy="836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21" idx="6"/>
            <a:endCxn id="4" idx="1"/>
          </p:cNvCxnSpPr>
          <p:nvPr/>
        </p:nvCxnSpPr>
        <p:spPr>
          <a:xfrm>
            <a:off x="1030370" y="3996263"/>
            <a:ext cx="287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22" idx="6"/>
          </p:cNvCxnSpPr>
          <p:nvPr/>
        </p:nvCxnSpPr>
        <p:spPr>
          <a:xfrm flipV="1">
            <a:off x="1030370" y="4150779"/>
            <a:ext cx="279392" cy="21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24" idx="0"/>
          </p:cNvCxnSpPr>
          <p:nvPr/>
        </p:nvCxnSpPr>
        <p:spPr>
          <a:xfrm flipV="1">
            <a:off x="1428299" y="4212164"/>
            <a:ext cx="118537" cy="519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25" idx="1"/>
          </p:cNvCxnSpPr>
          <p:nvPr/>
        </p:nvCxnSpPr>
        <p:spPr>
          <a:xfrm flipH="1" flipV="1">
            <a:off x="1978636" y="4258727"/>
            <a:ext cx="126471" cy="472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5750535" y="4021660"/>
            <a:ext cx="169325" cy="401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34" idx="0"/>
          </p:cNvCxnSpPr>
          <p:nvPr/>
        </p:nvCxnSpPr>
        <p:spPr>
          <a:xfrm flipV="1">
            <a:off x="6050860" y="4021660"/>
            <a:ext cx="174109" cy="793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31" idx="0"/>
          </p:cNvCxnSpPr>
          <p:nvPr/>
        </p:nvCxnSpPr>
        <p:spPr>
          <a:xfrm flipV="1">
            <a:off x="6578150" y="4021660"/>
            <a:ext cx="0" cy="47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35" idx="1"/>
          </p:cNvCxnSpPr>
          <p:nvPr/>
        </p:nvCxnSpPr>
        <p:spPr>
          <a:xfrm flipH="1" flipV="1">
            <a:off x="6821201" y="4021660"/>
            <a:ext cx="126471" cy="292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33" idx="2"/>
            <a:endCxn id="6" idx="3"/>
          </p:cNvCxnSpPr>
          <p:nvPr/>
        </p:nvCxnSpPr>
        <p:spPr>
          <a:xfrm flipH="1" flipV="1">
            <a:off x="6846966" y="3805760"/>
            <a:ext cx="139702" cy="61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36" idx="3"/>
          </p:cNvCxnSpPr>
          <p:nvPr/>
        </p:nvCxnSpPr>
        <p:spPr>
          <a:xfrm flipH="1">
            <a:off x="6578150" y="3347750"/>
            <a:ext cx="238169" cy="24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26" idx="5"/>
            <a:endCxn id="7" idx="1"/>
          </p:cNvCxnSpPr>
          <p:nvPr/>
        </p:nvCxnSpPr>
        <p:spPr>
          <a:xfrm>
            <a:off x="5624064" y="646891"/>
            <a:ext cx="295796" cy="16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27" idx="4"/>
            <a:endCxn id="7" idx="0"/>
          </p:cNvCxnSpPr>
          <p:nvPr/>
        </p:nvCxnSpPr>
        <p:spPr>
          <a:xfrm flipH="1">
            <a:off x="6385528" y="537630"/>
            <a:ext cx="33867" cy="55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28" idx="3"/>
          </p:cNvCxnSpPr>
          <p:nvPr/>
        </p:nvCxnSpPr>
        <p:spPr>
          <a:xfrm flipH="1">
            <a:off x="6846966" y="513540"/>
            <a:ext cx="359306" cy="14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29" idx="2"/>
            <a:endCxn id="7" idx="3"/>
          </p:cNvCxnSpPr>
          <p:nvPr/>
        </p:nvCxnSpPr>
        <p:spPr>
          <a:xfrm flipH="1">
            <a:off x="6851195" y="595841"/>
            <a:ext cx="1092206" cy="21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30" idx="2"/>
          </p:cNvCxnSpPr>
          <p:nvPr/>
        </p:nvCxnSpPr>
        <p:spPr>
          <a:xfrm flipH="1" flipV="1">
            <a:off x="6851195" y="959476"/>
            <a:ext cx="321739" cy="64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ombo"/>
          <p:cNvSpPr/>
          <p:nvPr/>
        </p:nvSpPr>
        <p:spPr>
          <a:xfrm>
            <a:off x="1380973" y="1362069"/>
            <a:ext cx="865942" cy="5228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7" name="66 Rombo"/>
          <p:cNvSpPr/>
          <p:nvPr/>
        </p:nvSpPr>
        <p:spPr>
          <a:xfrm>
            <a:off x="3779226" y="1226610"/>
            <a:ext cx="543984" cy="5228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8" name="67 Rombo"/>
          <p:cNvSpPr/>
          <p:nvPr/>
        </p:nvSpPr>
        <p:spPr>
          <a:xfrm>
            <a:off x="3542151" y="2533647"/>
            <a:ext cx="543984" cy="5228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9" name="68 Rombo"/>
          <p:cNvSpPr/>
          <p:nvPr/>
        </p:nvSpPr>
        <p:spPr>
          <a:xfrm>
            <a:off x="3362405" y="3544354"/>
            <a:ext cx="543984" cy="5228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0" name="69 Rombo"/>
          <p:cNvSpPr/>
          <p:nvPr/>
        </p:nvSpPr>
        <p:spPr>
          <a:xfrm>
            <a:off x="8503260" y="3867144"/>
            <a:ext cx="543984" cy="5228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3542151" y="2647299"/>
            <a:ext cx="5714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b="1" dirty="0"/>
              <a:t>ayuda</a:t>
            </a:r>
          </a:p>
        </p:txBody>
      </p:sp>
      <p:cxnSp>
        <p:nvCxnSpPr>
          <p:cNvPr id="72" name="71 Conector recto"/>
          <p:cNvCxnSpPr>
            <a:endCxn id="6" idx="1"/>
          </p:cNvCxnSpPr>
          <p:nvPr/>
        </p:nvCxnSpPr>
        <p:spPr>
          <a:xfrm>
            <a:off x="2246915" y="2547391"/>
            <a:ext cx="3503620" cy="1258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ombo"/>
          <p:cNvSpPr/>
          <p:nvPr/>
        </p:nvSpPr>
        <p:spPr>
          <a:xfrm>
            <a:off x="4051218" y="3047989"/>
            <a:ext cx="543984" cy="5228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4051218" y="3147814"/>
            <a:ext cx="5581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b="1" dirty="0"/>
              <a:t>dirige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1437297" y="1430655"/>
            <a:ext cx="82881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b="1" dirty="0"/>
              <a:t>pertenece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3362405" y="3651870"/>
            <a:ext cx="57740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b="1" dirty="0"/>
              <a:t>forma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3743400" y="1346475"/>
            <a:ext cx="6009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b="1" dirty="0"/>
              <a:t>realiza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8503260" y="4011910"/>
            <a:ext cx="5298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b="1" dirty="0"/>
              <a:t>fecha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1902167" y="1207975"/>
            <a:ext cx="3898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n-1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878333" y="1024466"/>
            <a:ext cx="3882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1-1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946136" y="2508799"/>
            <a:ext cx="4491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703449" y="3189549"/>
            <a:ext cx="3898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n-1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986170" y="3574127"/>
            <a:ext cx="4491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8400059" y="3641863"/>
            <a:ext cx="3898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1-n</a:t>
            </a:r>
          </a:p>
        </p:txBody>
      </p:sp>
      <p:cxnSp>
        <p:nvCxnSpPr>
          <p:cNvPr id="85" name="84 Conector recto"/>
          <p:cNvCxnSpPr/>
          <p:nvPr/>
        </p:nvCxnSpPr>
        <p:spPr>
          <a:xfrm flipV="1">
            <a:off x="4193739" y="692148"/>
            <a:ext cx="1726121" cy="669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4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AGENCIA DE VIAJES</a:t>
            </a:r>
            <a:br>
              <a:rPr lang="es-MX" dirty="0"/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F8C5F7-E5FF-CA36-D614-347CE7764820}"/>
              </a:ext>
            </a:extLst>
          </p:cNvPr>
          <p:cNvSpPr txBox="1"/>
          <p:nvPr/>
        </p:nvSpPr>
        <p:spPr>
          <a:xfrm>
            <a:off x="7020272" y="401191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511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619672" y="3870879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Turista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300192" y="3870879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Vuelo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300192" y="726191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Hotel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622211" y="2211710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Viaje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622211" y="69954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Sucursal</a:t>
            </a:r>
          </a:p>
        </p:txBody>
      </p:sp>
      <p:sp>
        <p:nvSpPr>
          <p:cNvPr id="8" name="7 Elipse"/>
          <p:cNvSpPr/>
          <p:nvPr/>
        </p:nvSpPr>
        <p:spPr>
          <a:xfrm>
            <a:off x="179512" y="25953"/>
            <a:ext cx="936104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idSucursal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251520" y="531044"/>
            <a:ext cx="79208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10" name="9 Elipse"/>
          <p:cNvSpPr/>
          <p:nvPr/>
        </p:nvSpPr>
        <p:spPr>
          <a:xfrm>
            <a:off x="2126267" y="0"/>
            <a:ext cx="749683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1" name="10 Elipse"/>
          <p:cNvSpPr/>
          <p:nvPr/>
        </p:nvSpPr>
        <p:spPr>
          <a:xfrm>
            <a:off x="2987824" y="31923"/>
            <a:ext cx="92861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12" name="11 Elipse"/>
          <p:cNvSpPr/>
          <p:nvPr/>
        </p:nvSpPr>
        <p:spPr>
          <a:xfrm>
            <a:off x="1260900" y="0"/>
            <a:ext cx="717541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13" name="12 Conector recto"/>
          <p:cNvCxnSpPr>
            <a:stCxn id="9" idx="6"/>
            <a:endCxn id="7" idx="1"/>
          </p:cNvCxnSpPr>
          <p:nvPr/>
        </p:nvCxnSpPr>
        <p:spPr>
          <a:xfrm>
            <a:off x="1043608" y="711064"/>
            <a:ext cx="578603" cy="204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8" idx="5"/>
          </p:cNvCxnSpPr>
          <p:nvPr/>
        </p:nvCxnSpPr>
        <p:spPr>
          <a:xfrm>
            <a:off x="978527" y="333266"/>
            <a:ext cx="641143" cy="392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12" idx="4"/>
          </p:cNvCxnSpPr>
          <p:nvPr/>
        </p:nvCxnSpPr>
        <p:spPr>
          <a:xfrm>
            <a:off x="1619671" y="360040"/>
            <a:ext cx="72009" cy="339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10" idx="3"/>
            <a:endCxn id="7" idx="0"/>
          </p:cNvCxnSpPr>
          <p:nvPr/>
        </p:nvCxnSpPr>
        <p:spPr>
          <a:xfrm flipH="1">
            <a:off x="2126267" y="307313"/>
            <a:ext cx="109789" cy="39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1" idx="3"/>
          </p:cNvCxnSpPr>
          <p:nvPr/>
        </p:nvCxnSpPr>
        <p:spPr>
          <a:xfrm flipH="1">
            <a:off x="2630323" y="339236"/>
            <a:ext cx="493494" cy="360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51520" y="1635646"/>
            <a:ext cx="794864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solidFill>
                  <a:schemeClr val="tx1"/>
                </a:solidFill>
              </a:rPr>
              <a:t>idViaje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251520" y="2112656"/>
            <a:ext cx="794864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0" name="19 Elipse"/>
          <p:cNvSpPr/>
          <p:nvPr/>
        </p:nvSpPr>
        <p:spPr>
          <a:xfrm>
            <a:off x="395536" y="2571750"/>
            <a:ext cx="670332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fecha</a:t>
            </a:r>
          </a:p>
        </p:txBody>
      </p:sp>
      <p:cxnSp>
        <p:nvCxnSpPr>
          <p:cNvPr id="21" name="20 Conector recto"/>
          <p:cNvCxnSpPr>
            <a:stCxn id="18" idx="6"/>
          </p:cNvCxnSpPr>
          <p:nvPr/>
        </p:nvCxnSpPr>
        <p:spPr>
          <a:xfrm>
            <a:off x="1046384" y="1815666"/>
            <a:ext cx="573286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9" idx="6"/>
            <a:endCxn id="6" idx="1"/>
          </p:cNvCxnSpPr>
          <p:nvPr/>
        </p:nvCxnSpPr>
        <p:spPr>
          <a:xfrm>
            <a:off x="1046384" y="2292676"/>
            <a:ext cx="575827" cy="1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0" idx="6"/>
          </p:cNvCxnSpPr>
          <p:nvPr/>
        </p:nvCxnSpPr>
        <p:spPr>
          <a:xfrm flipV="1">
            <a:off x="1065868" y="2571750"/>
            <a:ext cx="553802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251520" y="3510839"/>
            <a:ext cx="8143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idTurista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251520" y="3942887"/>
            <a:ext cx="8143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26" name="25 Elipse"/>
          <p:cNvSpPr/>
          <p:nvPr/>
        </p:nvSpPr>
        <p:spPr>
          <a:xfrm>
            <a:off x="1127980" y="4783460"/>
            <a:ext cx="768784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solidFill>
                  <a:schemeClr val="tx1"/>
                </a:solidFill>
              </a:rPr>
              <a:t>apellidopaterno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252990" y="4360711"/>
            <a:ext cx="871522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28" name="27 Elipse"/>
          <p:cNvSpPr/>
          <p:nvPr/>
        </p:nvSpPr>
        <p:spPr>
          <a:xfrm>
            <a:off x="293291" y="4783460"/>
            <a:ext cx="73080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29" name="28 Elipse"/>
          <p:cNvSpPr/>
          <p:nvPr/>
        </p:nvSpPr>
        <p:spPr>
          <a:xfrm>
            <a:off x="2865682" y="4783460"/>
            <a:ext cx="748025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2007041" y="4783460"/>
            <a:ext cx="82377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solidFill>
                  <a:schemeClr val="tx1"/>
                </a:solidFill>
              </a:rPr>
              <a:t>apellidomaterno</a:t>
            </a:r>
            <a:endParaRPr lang="es-MX" sz="800" dirty="0">
              <a:solidFill>
                <a:schemeClr val="tx1"/>
              </a:solidFill>
            </a:endParaRPr>
          </a:p>
        </p:txBody>
      </p:sp>
      <p:cxnSp>
        <p:nvCxnSpPr>
          <p:cNvPr id="31" name="30 Conector recto"/>
          <p:cNvCxnSpPr>
            <a:stCxn id="24" idx="6"/>
          </p:cNvCxnSpPr>
          <p:nvPr/>
        </p:nvCxnSpPr>
        <p:spPr>
          <a:xfrm>
            <a:off x="1065868" y="3690859"/>
            <a:ext cx="553802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25" idx="6"/>
            <a:endCxn id="3" idx="1"/>
          </p:cNvCxnSpPr>
          <p:nvPr/>
        </p:nvCxnSpPr>
        <p:spPr>
          <a:xfrm flipV="1">
            <a:off x="1065868" y="4086903"/>
            <a:ext cx="55380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27" idx="7"/>
          </p:cNvCxnSpPr>
          <p:nvPr/>
        </p:nvCxnSpPr>
        <p:spPr>
          <a:xfrm flipV="1">
            <a:off x="996881" y="4227934"/>
            <a:ext cx="622789" cy="185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28" idx="7"/>
          </p:cNvCxnSpPr>
          <p:nvPr/>
        </p:nvCxnSpPr>
        <p:spPr>
          <a:xfrm flipV="1">
            <a:off x="917073" y="4320686"/>
            <a:ext cx="738602" cy="51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6" idx="0"/>
          </p:cNvCxnSpPr>
          <p:nvPr/>
        </p:nvCxnSpPr>
        <p:spPr>
          <a:xfrm flipV="1">
            <a:off x="1512372" y="4320686"/>
            <a:ext cx="323324" cy="46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0" idx="0"/>
          </p:cNvCxnSpPr>
          <p:nvPr/>
        </p:nvCxnSpPr>
        <p:spPr>
          <a:xfrm flipH="1" flipV="1">
            <a:off x="2339752" y="4320686"/>
            <a:ext cx="79177" cy="46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29" idx="1"/>
          </p:cNvCxnSpPr>
          <p:nvPr/>
        </p:nvCxnSpPr>
        <p:spPr>
          <a:xfrm flipH="1" flipV="1">
            <a:off x="2627784" y="4320686"/>
            <a:ext cx="347444" cy="51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6300192" y="25953"/>
            <a:ext cx="79208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9" name="38 Elipse"/>
          <p:cNvSpPr/>
          <p:nvPr/>
        </p:nvSpPr>
        <p:spPr>
          <a:xfrm>
            <a:off x="5508104" y="25953"/>
            <a:ext cx="72008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idHotel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7129607" y="6361"/>
            <a:ext cx="936104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41" name="40 Elipse"/>
          <p:cNvSpPr/>
          <p:nvPr/>
        </p:nvSpPr>
        <p:spPr>
          <a:xfrm>
            <a:off x="8172400" y="6361"/>
            <a:ext cx="72008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ciudad</a:t>
            </a:r>
          </a:p>
        </p:txBody>
      </p:sp>
      <p:sp>
        <p:nvSpPr>
          <p:cNvPr id="42" name="41 Elipse"/>
          <p:cNvSpPr/>
          <p:nvPr/>
        </p:nvSpPr>
        <p:spPr>
          <a:xfrm>
            <a:off x="8172400" y="431643"/>
            <a:ext cx="786469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43" name="42 Elipse"/>
          <p:cNvSpPr/>
          <p:nvPr/>
        </p:nvSpPr>
        <p:spPr>
          <a:xfrm>
            <a:off x="8177976" y="865556"/>
            <a:ext cx="780893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#plazas</a:t>
            </a:r>
          </a:p>
        </p:txBody>
      </p:sp>
      <p:sp>
        <p:nvSpPr>
          <p:cNvPr id="44" name="43 Elipse"/>
          <p:cNvSpPr/>
          <p:nvPr/>
        </p:nvSpPr>
        <p:spPr>
          <a:xfrm>
            <a:off x="8188003" y="1275606"/>
            <a:ext cx="795393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5" name="44 Elipse"/>
          <p:cNvSpPr/>
          <p:nvPr/>
        </p:nvSpPr>
        <p:spPr>
          <a:xfrm>
            <a:off x="7524328" y="1455626"/>
            <a:ext cx="72008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46" name="45 Conector recto"/>
          <p:cNvCxnSpPr>
            <a:stCxn id="39" idx="4"/>
          </p:cNvCxnSpPr>
          <p:nvPr/>
        </p:nvCxnSpPr>
        <p:spPr>
          <a:xfrm>
            <a:off x="5868144" y="385993"/>
            <a:ext cx="432048" cy="427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38" idx="4"/>
            <a:endCxn id="5" idx="0"/>
          </p:cNvCxnSpPr>
          <p:nvPr/>
        </p:nvCxnSpPr>
        <p:spPr>
          <a:xfrm>
            <a:off x="6696236" y="385993"/>
            <a:ext cx="108012" cy="34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40" idx="3"/>
          </p:cNvCxnSpPr>
          <p:nvPr/>
        </p:nvCxnSpPr>
        <p:spPr>
          <a:xfrm flipH="1">
            <a:off x="7092280" y="313674"/>
            <a:ext cx="174416" cy="397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41" idx="2"/>
          </p:cNvCxnSpPr>
          <p:nvPr/>
        </p:nvCxnSpPr>
        <p:spPr>
          <a:xfrm flipH="1">
            <a:off x="7308304" y="186381"/>
            <a:ext cx="864096" cy="53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42" idx="2"/>
            <a:endCxn id="5" idx="3"/>
          </p:cNvCxnSpPr>
          <p:nvPr/>
        </p:nvCxnSpPr>
        <p:spPr>
          <a:xfrm flipH="1">
            <a:off x="7308304" y="611663"/>
            <a:ext cx="864096" cy="330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43" idx="2"/>
          </p:cNvCxnSpPr>
          <p:nvPr/>
        </p:nvCxnSpPr>
        <p:spPr>
          <a:xfrm flipH="1">
            <a:off x="7308304" y="1045576"/>
            <a:ext cx="869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44" idx="2"/>
          </p:cNvCxnSpPr>
          <p:nvPr/>
        </p:nvCxnSpPr>
        <p:spPr>
          <a:xfrm flipH="1" flipV="1">
            <a:off x="7308304" y="1158239"/>
            <a:ext cx="879699" cy="297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45" idx="2"/>
          </p:cNvCxnSpPr>
          <p:nvPr/>
        </p:nvCxnSpPr>
        <p:spPr>
          <a:xfrm flipH="1" flipV="1">
            <a:off x="7020272" y="1158239"/>
            <a:ext cx="504056" cy="477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>
          <a:xfrm>
            <a:off x="5148064" y="4662334"/>
            <a:ext cx="79208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idVuelo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6030162" y="4656167"/>
            <a:ext cx="72008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</a:t>
            </a:r>
            <a:r>
              <a:rPr lang="es-MX" sz="800" dirty="0" err="1">
                <a:solidFill>
                  <a:schemeClr val="tx1"/>
                </a:solidFill>
              </a:rPr>
              <a:t>plazatotales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6827048" y="4681373"/>
            <a:ext cx="70488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#vuelo</a:t>
            </a:r>
          </a:p>
        </p:txBody>
      </p:sp>
      <p:sp>
        <p:nvSpPr>
          <p:cNvPr id="57" name="56 Elipse"/>
          <p:cNvSpPr/>
          <p:nvPr/>
        </p:nvSpPr>
        <p:spPr>
          <a:xfrm>
            <a:off x="7662234" y="4662334"/>
            <a:ext cx="663674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58" name="57 Elipse"/>
          <p:cNvSpPr/>
          <p:nvPr/>
        </p:nvSpPr>
        <p:spPr>
          <a:xfrm>
            <a:off x="8065711" y="4265908"/>
            <a:ext cx="72565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59" name="58 Elipse"/>
          <p:cNvSpPr/>
          <p:nvPr/>
        </p:nvSpPr>
        <p:spPr>
          <a:xfrm>
            <a:off x="8065711" y="3867894"/>
            <a:ext cx="735682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60" name="59 Elipse"/>
          <p:cNvSpPr/>
          <p:nvPr/>
        </p:nvSpPr>
        <p:spPr>
          <a:xfrm>
            <a:off x="8110530" y="3456833"/>
            <a:ext cx="75286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1" name="60 Elipse"/>
          <p:cNvSpPr/>
          <p:nvPr/>
        </p:nvSpPr>
        <p:spPr>
          <a:xfrm>
            <a:off x="8092949" y="3042092"/>
            <a:ext cx="86592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#plazas</a:t>
            </a:r>
          </a:p>
          <a:p>
            <a:pPr algn="ctr"/>
            <a:r>
              <a:rPr lang="es-MX" sz="800" dirty="0">
                <a:solidFill>
                  <a:schemeClr val="tx1"/>
                </a:solidFill>
              </a:rPr>
              <a:t>clase</a:t>
            </a:r>
          </a:p>
          <a:p>
            <a:pPr algn="ctr"/>
            <a:r>
              <a:rPr lang="es-MX" sz="800" dirty="0" err="1">
                <a:solidFill>
                  <a:schemeClr val="tx1"/>
                </a:solidFill>
              </a:rPr>
              <a:t>turistica</a:t>
            </a:r>
            <a:endParaRPr lang="es-MX" sz="800" dirty="0">
              <a:solidFill>
                <a:schemeClr val="tx1"/>
              </a:solidFill>
            </a:endParaRPr>
          </a:p>
        </p:txBody>
      </p:sp>
      <p:cxnSp>
        <p:nvCxnSpPr>
          <p:cNvPr id="62" name="61 Conector recto"/>
          <p:cNvCxnSpPr>
            <a:stCxn id="54" idx="0"/>
          </p:cNvCxnSpPr>
          <p:nvPr/>
        </p:nvCxnSpPr>
        <p:spPr>
          <a:xfrm flipV="1">
            <a:off x="5544108" y="4265908"/>
            <a:ext cx="756084" cy="396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55" idx="0"/>
          </p:cNvCxnSpPr>
          <p:nvPr/>
        </p:nvCxnSpPr>
        <p:spPr>
          <a:xfrm flipV="1">
            <a:off x="6390202" y="4302927"/>
            <a:ext cx="54006" cy="35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56" idx="1"/>
            <a:endCxn id="4" idx="2"/>
          </p:cNvCxnSpPr>
          <p:nvPr/>
        </p:nvCxnSpPr>
        <p:spPr>
          <a:xfrm flipH="1" flipV="1">
            <a:off x="6804248" y="4302927"/>
            <a:ext cx="126027" cy="431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57" idx="1"/>
          </p:cNvCxnSpPr>
          <p:nvPr/>
        </p:nvCxnSpPr>
        <p:spPr>
          <a:xfrm flipH="1" flipV="1">
            <a:off x="7272300" y="4302927"/>
            <a:ext cx="487127" cy="41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58" idx="2"/>
          </p:cNvCxnSpPr>
          <p:nvPr/>
        </p:nvCxnSpPr>
        <p:spPr>
          <a:xfrm flipH="1" flipV="1">
            <a:off x="7308304" y="4227934"/>
            <a:ext cx="757407" cy="217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59" idx="2"/>
            <a:endCxn id="4" idx="3"/>
          </p:cNvCxnSpPr>
          <p:nvPr/>
        </p:nvCxnSpPr>
        <p:spPr>
          <a:xfrm flipH="1">
            <a:off x="7308304" y="4047914"/>
            <a:ext cx="757407" cy="38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60" idx="2"/>
          </p:cNvCxnSpPr>
          <p:nvPr/>
        </p:nvCxnSpPr>
        <p:spPr>
          <a:xfrm flipH="1">
            <a:off x="7308304" y="3636853"/>
            <a:ext cx="802226" cy="306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61" idx="2"/>
          </p:cNvCxnSpPr>
          <p:nvPr/>
        </p:nvCxnSpPr>
        <p:spPr>
          <a:xfrm flipH="1">
            <a:off x="7179489" y="3222112"/>
            <a:ext cx="913460" cy="64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7" idx="2"/>
            <a:endCxn id="6" idx="0"/>
          </p:cNvCxnSpPr>
          <p:nvPr/>
        </p:nvCxnSpPr>
        <p:spPr>
          <a:xfrm>
            <a:off x="2126267" y="1131590"/>
            <a:ext cx="0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6" idx="2"/>
            <a:endCxn id="3" idx="0"/>
          </p:cNvCxnSpPr>
          <p:nvPr/>
        </p:nvCxnSpPr>
        <p:spPr>
          <a:xfrm flipH="1">
            <a:off x="2123728" y="2643758"/>
            <a:ext cx="2539" cy="1227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6" idx="3"/>
            <a:endCxn id="5" idx="1"/>
          </p:cNvCxnSpPr>
          <p:nvPr/>
        </p:nvCxnSpPr>
        <p:spPr>
          <a:xfrm flipV="1">
            <a:off x="2630323" y="942215"/>
            <a:ext cx="3669869" cy="1485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6" idx="3"/>
            <a:endCxn id="4" idx="1"/>
          </p:cNvCxnSpPr>
          <p:nvPr/>
        </p:nvCxnSpPr>
        <p:spPr>
          <a:xfrm>
            <a:off x="2630323" y="2427734"/>
            <a:ext cx="3669869" cy="1659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ombo"/>
          <p:cNvSpPr/>
          <p:nvPr/>
        </p:nvSpPr>
        <p:spPr>
          <a:xfrm>
            <a:off x="1795414" y="1376601"/>
            <a:ext cx="651882" cy="6167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5" name="74 Rombo"/>
          <p:cNvSpPr/>
          <p:nvPr/>
        </p:nvSpPr>
        <p:spPr>
          <a:xfrm>
            <a:off x="1795414" y="2931790"/>
            <a:ext cx="651882" cy="6167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6" name="75 Rombo"/>
          <p:cNvSpPr/>
          <p:nvPr/>
        </p:nvSpPr>
        <p:spPr>
          <a:xfrm>
            <a:off x="4082873" y="1369482"/>
            <a:ext cx="936104" cy="6167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7" name="76 Rombo"/>
          <p:cNvSpPr/>
          <p:nvPr/>
        </p:nvSpPr>
        <p:spPr>
          <a:xfrm>
            <a:off x="4224983" y="3020107"/>
            <a:ext cx="831047" cy="6167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1771715" y="1543893"/>
            <a:ext cx="7073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400" dirty="0"/>
              <a:t>conoce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139952" y="1563638"/>
            <a:ext cx="8322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/>
              <a:t>hospedaje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216399" y="3174591"/>
            <a:ext cx="8579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400" dirty="0"/>
              <a:t>selección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4224983" y="1071707"/>
            <a:ext cx="561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4437618" y="2779375"/>
            <a:ext cx="561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434320" y="1481757"/>
            <a:ext cx="494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2343925" y="2888203"/>
            <a:ext cx="494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</p:spTree>
    <p:extLst>
      <p:ext uri="{BB962C8B-B14F-4D97-AF65-F5344CB8AC3E}">
        <p14:creationId xmlns:p14="http://schemas.microsoft.com/office/powerpoint/2010/main" val="9779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7;p35"/>
          <p:cNvSpPr txBox="1">
            <a:spLocks noGrp="1"/>
          </p:cNvSpPr>
          <p:nvPr>
            <p:ph type="ctrTitle"/>
          </p:nvPr>
        </p:nvSpPr>
        <p:spPr>
          <a:xfrm>
            <a:off x="685800" y="1563638"/>
            <a:ext cx="7772400" cy="1332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>
                <a:latin typeface="Oswald" panose="00000500000000000000" pitchFamily="2" charset="0"/>
              </a:rPr>
              <a:t>GESTION DE EXAMEN</a:t>
            </a:r>
            <a:br>
              <a:rPr lang="es-MX" b="1" dirty="0">
                <a:latin typeface="Oswald" panose="00000500000000000000" pitchFamily="2" charset="0"/>
              </a:rPr>
            </a:br>
            <a:r>
              <a:rPr lang="es-MX" sz="1400" b="1" dirty="0">
                <a:latin typeface="Oswald" panose="020B0604020202020204" charset="0"/>
              </a:rPr>
              <a:t>Diagrama E – R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D7A304-9716-4D80-4E07-667D7AE89C38}"/>
              </a:ext>
            </a:extLst>
          </p:cNvPr>
          <p:cNvSpPr txBox="1"/>
          <p:nvPr/>
        </p:nvSpPr>
        <p:spPr>
          <a:xfrm>
            <a:off x="7020272" y="401191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05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677724" y="1107038"/>
            <a:ext cx="1336430" cy="51814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Alumno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112413" y="3174806"/>
            <a:ext cx="1336430" cy="66118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Profesor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593318" y="3174806"/>
            <a:ext cx="1336430" cy="66118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Practica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6098345" y="1049671"/>
            <a:ext cx="1336430" cy="66118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Examen</a:t>
            </a:r>
          </a:p>
        </p:txBody>
      </p:sp>
      <p:sp>
        <p:nvSpPr>
          <p:cNvPr id="17" name="16 Elipse"/>
          <p:cNvSpPr/>
          <p:nvPr/>
        </p:nvSpPr>
        <p:spPr>
          <a:xfrm>
            <a:off x="14169" y="182466"/>
            <a:ext cx="1499401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idAlumno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1615541" y="182466"/>
            <a:ext cx="173257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no.matricula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81153" y="1413391"/>
            <a:ext cx="1067527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grupo</a:t>
            </a:r>
          </a:p>
        </p:txBody>
      </p:sp>
      <p:sp>
        <p:nvSpPr>
          <p:cNvPr id="20" name="19 Elipse"/>
          <p:cNvSpPr/>
          <p:nvPr/>
        </p:nvSpPr>
        <p:spPr>
          <a:xfrm>
            <a:off x="20011" y="781225"/>
            <a:ext cx="118981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cxnSp>
        <p:nvCxnSpPr>
          <p:cNvPr id="21" name="20 Conector recto"/>
          <p:cNvCxnSpPr>
            <a:endCxn id="13" idx="1"/>
          </p:cNvCxnSpPr>
          <p:nvPr/>
        </p:nvCxnSpPr>
        <p:spPr>
          <a:xfrm flipV="1">
            <a:off x="1148680" y="1366110"/>
            <a:ext cx="529044" cy="2590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2" name="21 Conector recto"/>
          <p:cNvCxnSpPr>
            <a:stCxn id="20" idx="6"/>
          </p:cNvCxnSpPr>
          <p:nvPr/>
        </p:nvCxnSpPr>
        <p:spPr>
          <a:xfrm>
            <a:off x="1209821" y="994675"/>
            <a:ext cx="467903" cy="2134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3" name="22 Conector recto"/>
          <p:cNvCxnSpPr>
            <a:stCxn id="17" idx="5"/>
          </p:cNvCxnSpPr>
          <p:nvPr/>
        </p:nvCxnSpPr>
        <p:spPr>
          <a:xfrm>
            <a:off x="1293988" y="546848"/>
            <a:ext cx="577817" cy="5545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4" name="23 Conector recto"/>
          <p:cNvCxnSpPr>
            <a:stCxn id="18" idx="4"/>
          </p:cNvCxnSpPr>
          <p:nvPr/>
        </p:nvCxnSpPr>
        <p:spPr>
          <a:xfrm>
            <a:off x="2481826" y="609366"/>
            <a:ext cx="0" cy="453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5" name="24 Elipse"/>
          <p:cNvSpPr/>
          <p:nvPr/>
        </p:nvSpPr>
        <p:spPr>
          <a:xfrm>
            <a:off x="5166441" y="324398"/>
            <a:ext cx="1459442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idExamen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7911064" y="836221"/>
            <a:ext cx="118981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27" name="26 Elipse"/>
          <p:cNvSpPr/>
          <p:nvPr/>
        </p:nvSpPr>
        <p:spPr>
          <a:xfrm>
            <a:off x="28287" y="3426447"/>
            <a:ext cx="118981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titulo</a:t>
            </a:r>
          </a:p>
        </p:txBody>
      </p:sp>
      <p:sp>
        <p:nvSpPr>
          <p:cNvPr id="28" name="27 Elipse"/>
          <p:cNvSpPr/>
          <p:nvPr/>
        </p:nvSpPr>
        <p:spPr>
          <a:xfrm>
            <a:off x="7911064" y="4364075"/>
            <a:ext cx="118981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7636580" y="2961356"/>
            <a:ext cx="1516503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idProfesor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-31492" y="2489018"/>
            <a:ext cx="151357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idPractica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7545153" y="2052543"/>
            <a:ext cx="1598847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no.Examen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6753717" y="333398"/>
            <a:ext cx="1794258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no.Pregunta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7911065" y="1451684"/>
            <a:ext cx="118981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fecha</a:t>
            </a:r>
          </a:p>
        </p:txBody>
      </p:sp>
      <p:cxnSp>
        <p:nvCxnSpPr>
          <p:cNvPr id="34" name="33 Conector recto"/>
          <p:cNvCxnSpPr>
            <a:stCxn id="25" idx="4"/>
          </p:cNvCxnSpPr>
          <p:nvPr/>
        </p:nvCxnSpPr>
        <p:spPr>
          <a:xfrm>
            <a:off x="5896162" y="751298"/>
            <a:ext cx="216251" cy="36979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5" name="34 Conector recto"/>
          <p:cNvCxnSpPr>
            <a:stCxn id="32" idx="3"/>
            <a:endCxn id="16" idx="0"/>
          </p:cNvCxnSpPr>
          <p:nvPr/>
        </p:nvCxnSpPr>
        <p:spPr>
          <a:xfrm flipH="1">
            <a:off x="6766560" y="697780"/>
            <a:ext cx="249920" cy="3518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6" name="35 Conector recto"/>
          <p:cNvCxnSpPr>
            <a:stCxn id="26" idx="2"/>
          </p:cNvCxnSpPr>
          <p:nvPr/>
        </p:nvCxnSpPr>
        <p:spPr>
          <a:xfrm flipH="1">
            <a:off x="7441809" y="1049671"/>
            <a:ext cx="469255" cy="1584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7" name="36 Conector recto"/>
          <p:cNvCxnSpPr>
            <a:stCxn id="33" idx="2"/>
            <a:endCxn id="16" idx="3"/>
          </p:cNvCxnSpPr>
          <p:nvPr/>
        </p:nvCxnSpPr>
        <p:spPr>
          <a:xfrm flipH="1" flipV="1">
            <a:off x="7434775" y="1380262"/>
            <a:ext cx="476290" cy="2848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8" name="37 Conector recto"/>
          <p:cNvCxnSpPr>
            <a:stCxn id="31" idx="1"/>
          </p:cNvCxnSpPr>
          <p:nvPr/>
        </p:nvCxnSpPr>
        <p:spPr>
          <a:xfrm flipH="1" flipV="1">
            <a:off x="7434776" y="1782275"/>
            <a:ext cx="344523" cy="3327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9" name="38 Elipse"/>
          <p:cNvSpPr/>
          <p:nvPr/>
        </p:nvSpPr>
        <p:spPr>
          <a:xfrm>
            <a:off x="7911064" y="3592718"/>
            <a:ext cx="118981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40" name="39 Elipse"/>
          <p:cNvSpPr/>
          <p:nvPr/>
        </p:nvSpPr>
        <p:spPr>
          <a:xfrm>
            <a:off x="6485206" y="4341549"/>
            <a:ext cx="1294093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matricula</a:t>
            </a:r>
          </a:p>
        </p:txBody>
      </p:sp>
      <p:sp>
        <p:nvSpPr>
          <p:cNvPr id="41" name="40 Elipse"/>
          <p:cNvSpPr/>
          <p:nvPr/>
        </p:nvSpPr>
        <p:spPr>
          <a:xfrm>
            <a:off x="5166441" y="4355532"/>
            <a:ext cx="118981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fecha</a:t>
            </a:r>
          </a:p>
        </p:txBody>
      </p:sp>
      <p:sp>
        <p:nvSpPr>
          <p:cNvPr id="42" name="41 Elipse"/>
          <p:cNvSpPr/>
          <p:nvPr/>
        </p:nvSpPr>
        <p:spPr>
          <a:xfrm>
            <a:off x="14169" y="2961356"/>
            <a:ext cx="1279819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codigo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14219" y="3946339"/>
            <a:ext cx="1291911" cy="63118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grado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dificultad</a:t>
            </a:r>
          </a:p>
        </p:txBody>
      </p:sp>
      <p:cxnSp>
        <p:nvCxnSpPr>
          <p:cNvPr id="44" name="43 Conector recto"/>
          <p:cNvCxnSpPr>
            <a:stCxn id="30" idx="6"/>
            <a:endCxn id="15" idx="0"/>
          </p:cNvCxnSpPr>
          <p:nvPr/>
        </p:nvCxnSpPr>
        <p:spPr>
          <a:xfrm>
            <a:off x="1482078" y="2702468"/>
            <a:ext cx="779455" cy="4723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5" name="44 Conector recto"/>
          <p:cNvCxnSpPr>
            <a:stCxn id="42" idx="6"/>
          </p:cNvCxnSpPr>
          <p:nvPr/>
        </p:nvCxnSpPr>
        <p:spPr>
          <a:xfrm>
            <a:off x="1293988" y="3174806"/>
            <a:ext cx="299330" cy="2134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6" name="45 Conector recto"/>
          <p:cNvCxnSpPr>
            <a:stCxn id="27" idx="6"/>
            <a:endCxn id="15" idx="1"/>
          </p:cNvCxnSpPr>
          <p:nvPr/>
        </p:nvCxnSpPr>
        <p:spPr>
          <a:xfrm flipV="1">
            <a:off x="1218097" y="3505397"/>
            <a:ext cx="375221" cy="134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7" name="46 Conector recto"/>
          <p:cNvCxnSpPr>
            <a:stCxn id="43" idx="6"/>
          </p:cNvCxnSpPr>
          <p:nvPr/>
        </p:nvCxnSpPr>
        <p:spPr>
          <a:xfrm flipV="1">
            <a:off x="1306130" y="3835988"/>
            <a:ext cx="309411" cy="4259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8" name="47 Conector recto"/>
          <p:cNvCxnSpPr>
            <a:stCxn id="29" idx="2"/>
          </p:cNvCxnSpPr>
          <p:nvPr/>
        </p:nvCxnSpPr>
        <p:spPr>
          <a:xfrm flipH="1">
            <a:off x="7434775" y="3174806"/>
            <a:ext cx="20180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9" name="48 Conector recto"/>
          <p:cNvCxnSpPr>
            <a:stCxn id="39" idx="2"/>
            <a:endCxn id="14" idx="3"/>
          </p:cNvCxnSpPr>
          <p:nvPr/>
        </p:nvCxnSpPr>
        <p:spPr>
          <a:xfrm flipH="1" flipV="1">
            <a:off x="7448843" y="3505397"/>
            <a:ext cx="462221" cy="3007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0" name="49 Conector recto"/>
          <p:cNvCxnSpPr>
            <a:stCxn id="28" idx="1"/>
          </p:cNvCxnSpPr>
          <p:nvPr/>
        </p:nvCxnSpPr>
        <p:spPr>
          <a:xfrm flipH="1" flipV="1">
            <a:off x="7441809" y="3835988"/>
            <a:ext cx="643499" cy="5906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1" name="50 Conector recto"/>
          <p:cNvCxnSpPr>
            <a:stCxn id="40" idx="0"/>
          </p:cNvCxnSpPr>
          <p:nvPr/>
        </p:nvCxnSpPr>
        <p:spPr>
          <a:xfrm flipH="1" flipV="1">
            <a:off x="7132252" y="3853347"/>
            <a:ext cx="1" cy="4882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2" name="51 Conector recto"/>
          <p:cNvCxnSpPr>
            <a:stCxn id="41" idx="0"/>
          </p:cNvCxnSpPr>
          <p:nvPr/>
        </p:nvCxnSpPr>
        <p:spPr>
          <a:xfrm flipV="1">
            <a:off x="5761346" y="3835988"/>
            <a:ext cx="351067" cy="5195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3" name="52 Conector recto"/>
          <p:cNvCxnSpPr>
            <a:stCxn id="15" idx="0"/>
          </p:cNvCxnSpPr>
          <p:nvPr/>
        </p:nvCxnSpPr>
        <p:spPr>
          <a:xfrm flipV="1">
            <a:off x="2261533" y="1665134"/>
            <a:ext cx="0" cy="150967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4" name="53 Conector recto"/>
          <p:cNvCxnSpPr>
            <a:stCxn id="13" idx="3"/>
            <a:endCxn id="16" idx="1"/>
          </p:cNvCxnSpPr>
          <p:nvPr/>
        </p:nvCxnSpPr>
        <p:spPr>
          <a:xfrm>
            <a:off x="3014154" y="1366110"/>
            <a:ext cx="3084191" cy="1415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5" name="54 Conector recto"/>
          <p:cNvCxnSpPr>
            <a:stCxn id="15" idx="3"/>
            <a:endCxn id="14" idx="1"/>
          </p:cNvCxnSpPr>
          <p:nvPr/>
        </p:nvCxnSpPr>
        <p:spPr>
          <a:xfrm>
            <a:off x="2929748" y="3505397"/>
            <a:ext cx="318266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6" name="55 Rombo"/>
          <p:cNvSpPr/>
          <p:nvPr/>
        </p:nvSpPr>
        <p:spPr>
          <a:xfrm>
            <a:off x="1769164" y="1948668"/>
            <a:ext cx="984738" cy="760995"/>
          </a:xfrm>
          <a:prstGeom prst="diamon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7" name="56 Rombo"/>
          <p:cNvSpPr/>
          <p:nvPr/>
        </p:nvSpPr>
        <p:spPr>
          <a:xfrm>
            <a:off x="3778499" y="992688"/>
            <a:ext cx="984738" cy="760995"/>
          </a:xfrm>
          <a:prstGeom prst="diamon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8" name="57 Rombo"/>
          <p:cNvSpPr/>
          <p:nvPr/>
        </p:nvSpPr>
        <p:spPr>
          <a:xfrm>
            <a:off x="3988786" y="3124899"/>
            <a:ext cx="984738" cy="760995"/>
          </a:xfrm>
          <a:prstGeom prst="diamon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3865148" y="1219296"/>
            <a:ext cx="8114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latin typeface="Arial"/>
                <a:cs typeface="Arial"/>
                <a:sym typeface="Arial"/>
              </a:rPr>
              <a:t>realizan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871805" y="2181241"/>
            <a:ext cx="8114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latin typeface="Arial"/>
                <a:cs typeface="Arial"/>
                <a:sym typeface="Arial"/>
              </a:rPr>
              <a:t>realizan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125128" y="3364882"/>
            <a:ext cx="7120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latin typeface="Arial"/>
                <a:cs typeface="Arial"/>
                <a:sym typeface="Arial"/>
              </a:rPr>
              <a:t>diseña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570773" y="879613"/>
            <a:ext cx="49244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latin typeface="Arial"/>
                <a:cs typeface="Arial"/>
                <a:sym typeface="Arial"/>
              </a:rPr>
              <a:t>n-m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2647158" y="1900601"/>
            <a:ext cx="442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latin typeface="Arial"/>
                <a:cs typeface="Arial"/>
                <a:sym typeface="Arial"/>
              </a:rPr>
              <a:t>1-n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4222777" y="2817122"/>
            <a:ext cx="49244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latin typeface="Arial"/>
                <a:cs typeface="Arial"/>
                <a:sym typeface="Arial"/>
              </a:rPr>
              <a:t>n-m</a:t>
            </a:r>
          </a:p>
        </p:txBody>
      </p:sp>
      <p:sp>
        <p:nvSpPr>
          <p:cNvPr id="65" name="64 Elipse"/>
          <p:cNvSpPr/>
          <p:nvPr/>
        </p:nvSpPr>
        <p:spPr>
          <a:xfrm>
            <a:off x="3807613" y="559796"/>
            <a:ext cx="830328" cy="27596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nota</a:t>
            </a:r>
          </a:p>
        </p:txBody>
      </p:sp>
      <p:cxnSp>
        <p:nvCxnSpPr>
          <p:cNvPr id="66" name="65 Conector recto"/>
          <p:cNvCxnSpPr>
            <a:stCxn id="65" idx="4"/>
            <a:endCxn id="57" idx="0"/>
          </p:cNvCxnSpPr>
          <p:nvPr/>
        </p:nvCxnSpPr>
        <p:spPr>
          <a:xfrm>
            <a:off x="4222777" y="835764"/>
            <a:ext cx="48091" cy="1569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7" name="66 Elipse"/>
          <p:cNvSpPr/>
          <p:nvPr/>
        </p:nvSpPr>
        <p:spPr>
          <a:xfrm>
            <a:off x="2929748" y="2261208"/>
            <a:ext cx="830328" cy="27596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nota</a:t>
            </a:r>
          </a:p>
        </p:txBody>
      </p:sp>
      <p:sp>
        <p:nvSpPr>
          <p:cNvPr id="68" name="67 Elipse"/>
          <p:cNvSpPr/>
          <p:nvPr/>
        </p:nvSpPr>
        <p:spPr>
          <a:xfrm>
            <a:off x="4065991" y="4003401"/>
            <a:ext cx="830328" cy="28049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nota</a:t>
            </a:r>
          </a:p>
        </p:txBody>
      </p:sp>
      <p:cxnSp>
        <p:nvCxnSpPr>
          <p:cNvPr id="69" name="68 Conector recto"/>
          <p:cNvCxnSpPr>
            <a:stCxn id="56" idx="3"/>
            <a:endCxn id="67" idx="2"/>
          </p:cNvCxnSpPr>
          <p:nvPr/>
        </p:nvCxnSpPr>
        <p:spPr>
          <a:xfrm>
            <a:off x="2753902" y="2329166"/>
            <a:ext cx="175846" cy="700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0" name="69 Conector recto"/>
          <p:cNvCxnSpPr>
            <a:stCxn id="68" idx="0"/>
            <a:endCxn id="58" idx="2"/>
          </p:cNvCxnSpPr>
          <p:nvPr/>
        </p:nvCxnSpPr>
        <p:spPr>
          <a:xfrm flipV="1">
            <a:off x="4481155" y="3885894"/>
            <a:ext cx="0" cy="1175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1" name="70 Elipse"/>
          <p:cNvSpPr/>
          <p:nvPr/>
        </p:nvSpPr>
        <p:spPr>
          <a:xfrm>
            <a:off x="1477335" y="4164820"/>
            <a:ext cx="1189810" cy="4269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tipo</a:t>
            </a:r>
          </a:p>
        </p:txBody>
      </p:sp>
      <p:cxnSp>
        <p:nvCxnSpPr>
          <p:cNvPr id="72" name="71 Conector recto"/>
          <p:cNvCxnSpPr>
            <a:stCxn id="71" idx="0"/>
          </p:cNvCxnSpPr>
          <p:nvPr/>
        </p:nvCxnSpPr>
        <p:spPr>
          <a:xfrm flipV="1">
            <a:off x="2072240" y="3835988"/>
            <a:ext cx="0" cy="3288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48693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3208</TotalTime>
  <Words>709</Words>
  <Application>Microsoft Office PowerPoint</Application>
  <PresentationFormat>Presentación en pantalla (16:9)</PresentationFormat>
  <Paragraphs>517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Tw Cen MT</vt:lpstr>
      <vt:lpstr>Calibri</vt:lpstr>
      <vt:lpstr>Oswald</vt:lpstr>
      <vt:lpstr>Glitch Inside</vt:lpstr>
      <vt:lpstr>Wingdings 3</vt:lpstr>
      <vt:lpstr>Tw Cen MT Condensed</vt:lpstr>
      <vt:lpstr>Arial</vt:lpstr>
      <vt:lpstr>Integral</vt:lpstr>
      <vt:lpstr>PRACTICAS BASE DE DATOS</vt:lpstr>
      <vt:lpstr>SERVICIO MILITAR Diagrama E – R </vt:lpstr>
      <vt:lpstr>Presentación de PowerPoint</vt:lpstr>
      <vt:lpstr>GESTIÓN DE TRABAJO DE FIN DE CARRERA Diagrama E – R </vt:lpstr>
      <vt:lpstr>Presentación de PowerPoint</vt:lpstr>
      <vt:lpstr>AGENCIA DE VIAJES Diagrama E – R </vt:lpstr>
      <vt:lpstr>Presentación de PowerPoint</vt:lpstr>
      <vt:lpstr>GESTION DE EXAMEN Diagrama E – R </vt:lpstr>
      <vt:lpstr>Presentación de PowerPoint</vt:lpstr>
      <vt:lpstr>CONCESIONARIO DE AUTOMOVILES Diagrama E – R </vt:lpstr>
      <vt:lpstr>Presentación de PowerPoint</vt:lpstr>
      <vt:lpstr>CONTROL HOSPITALIZACION Diagrama E – R </vt:lpstr>
      <vt:lpstr>Presentación de PowerPoint</vt:lpstr>
      <vt:lpstr>VIVIENDAS Diagrama E – R </vt:lpstr>
      <vt:lpstr>Presentación de PowerPoint</vt:lpstr>
      <vt:lpstr>CARRETERAS Diagrama E – R </vt:lpstr>
      <vt:lpstr>Presentación de PowerPoint</vt:lpstr>
      <vt:lpstr>AGENCIA DE VIAJES II Diagrama E – R </vt:lpstr>
      <vt:lpstr>Presentación de PowerPoint</vt:lpstr>
      <vt:lpstr>BANCOS Diagrama E – R </vt:lpstr>
      <vt:lpstr>Presentación de PowerPoint</vt:lpstr>
      <vt:lpstr>Agencia de autos Diagrama E – R </vt:lpstr>
      <vt:lpstr>Presentación de PowerPoint</vt:lpstr>
      <vt:lpstr>Líneas del metro Diagrama E – R </vt:lpstr>
      <vt:lpstr>Presentación de PowerPoint</vt:lpstr>
      <vt:lpstr>Universidad Diagrama E – R </vt:lpstr>
      <vt:lpstr>Presentación de PowerPoint</vt:lpstr>
      <vt:lpstr>FUTBOL SOCCER Diagrama E – R </vt:lpstr>
      <vt:lpstr>Presentación de PowerPoint</vt:lpstr>
      <vt:lpstr>INSERTE TITULO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Evelin Searjasub Barrera Torres</dc:creator>
  <cp:lastModifiedBy>RAMOS REYES DANIELA</cp:lastModifiedBy>
  <cp:revision>104</cp:revision>
  <dcterms:created xsi:type="dcterms:W3CDTF">2022-09-02T22:17:54Z</dcterms:created>
  <dcterms:modified xsi:type="dcterms:W3CDTF">2022-12-13T05:00:09Z</dcterms:modified>
</cp:coreProperties>
</file>