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024000" y="394560"/>
            <a:ext cx="6552720" cy="60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024000" y="394560"/>
            <a:ext cx="6552720" cy="60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24000" y="394560"/>
            <a:ext cx="6552720" cy="12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21440" y="2592360"/>
            <a:ext cx="907020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doni MT"/>
                <a:ea typeface="DejaVu Sans"/>
              </a:rPr>
              <a:t>Academia Mexicana de Informática, A.C.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41440" y="3816360"/>
            <a:ext cx="763056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Breve semblanza histórica en la celebración de los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años de su fundación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500720" y="872640"/>
            <a:ext cx="1511640" cy="15022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531440" y="5655600"/>
            <a:ext cx="745056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 octubre 2016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Palacio de Minería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Enzo Molino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Ciudad de México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952000" y="216000"/>
            <a:ext cx="6839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Ejemplos de actividades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64720" y="1656000"/>
            <a:ext cx="9070560" cy="51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Evento de ciberseguridad (con A. Ingeniería)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Participaciones con CONACYT en eventos y convenio de colaboración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Membresía en la FLAI </a:t>
            </a: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(Federación Latinoamericana de Asociaciones de Informática)</a:t>
            </a: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Membresía en la FAMI </a:t>
            </a: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(Federación de Asociaciones Mexicanas de Informática)</a:t>
            </a: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Homenajes a C. Shannon, J. Gil y E. Marín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Colaboración para PROSOFT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Participación en creación del CONAIC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MX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Libro conmemorativo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32000" y="278388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Notas introductorias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50440" y="2088000"/>
            <a:ext cx="880884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Solo una breve síntesis, sin pretensiones de ser exhaustiva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Agradezco confianza de los organizadores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Dificultad para sintetizar 40 años en 10-15 minutos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Importancia de la informática en el mundo actual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Cambio de paradigma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Necesidad y papel de la Academia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Agente de cambio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Plataforma para intercambio de ideas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Factor de apoyo a la sociedad e instituciones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Promotor del uso adecuado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Facilitador para la educación y el 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624400" y="144000"/>
            <a:ext cx="7326360" cy="64072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 rot="20195400">
            <a:off x="5975640" y="5286600"/>
            <a:ext cx="575640" cy="287640"/>
          </a:xfrm>
          <a:custGeom>
            <a:avLst/>
            <a:gdLst/>
            <a:ahLst/>
            <a:rect l="l" t="t" r="r" b="b"/>
            <a:pathLst>
              <a:path w="1601" h="802">
                <a:moveTo>
                  <a:pt x="1600" y="255"/>
                </a:moveTo>
                <a:lnTo>
                  <a:pt x="592" y="255"/>
                </a:lnTo>
                <a:lnTo>
                  <a:pt x="592" y="0"/>
                </a:lnTo>
                <a:lnTo>
                  <a:pt x="0" y="400"/>
                </a:lnTo>
                <a:lnTo>
                  <a:pt x="591" y="801"/>
                </a:lnTo>
                <a:lnTo>
                  <a:pt x="592" y="546"/>
                </a:lnTo>
                <a:lnTo>
                  <a:pt x="1600" y="545"/>
                </a:lnTo>
                <a:lnTo>
                  <a:pt x="1600" y="255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20640" y="3669840"/>
            <a:ext cx="1603800" cy="1791000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Reunión del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28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 mayo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28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1976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Publicada: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28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 mayo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60000" y="2186640"/>
            <a:ext cx="218916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documentada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nacimiento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24720" y="1800000"/>
            <a:ext cx="5686560" cy="53553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4" name="CustomShape 2"/>
          <p:cNvSpPr/>
          <p:nvPr/>
        </p:nvSpPr>
        <p:spPr>
          <a:xfrm>
            <a:off x="6984000" y="2088000"/>
            <a:ext cx="3102480" cy="12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 septiembre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1976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529760" y="5590440"/>
            <a:ext cx="18860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Iniciativa de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Victorio Sánchez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527960" y="357444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952000" y="480960"/>
            <a:ext cx="647964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Enfoque y filosofía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4720" y="2304000"/>
            <a:ext cx="885456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Inspirada en la “Academia” de Platón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Origen: terrenos de Platón cerca de la casa de Academo, cerca de Atenas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Discusión e intercambio de ideas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Cosimo I: enfoque humanista e interdisciplinario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Énfasis en calidad más que cantidad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Primeros pasos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36000" y="1808280"/>
            <a:ext cx="4823640" cy="54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Promoción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Visitas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Nuevos miembros</a:t>
            </a: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Logotipo / venera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Martín Casillas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Inspirada en  el glifo azteca: “calli”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Representa la casa de los académicos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Cintas (Viriato Gómez)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Blanca: Honestidad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Plateada: Autoridad profesional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en eventos protocolarios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256720" y="1560960"/>
            <a:ext cx="2590560" cy="16783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964840" y="3456000"/>
            <a:ext cx="3754800" cy="27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rcRect l="14610" t="12909" r="26571" b="21337"/>
          <a:stretch/>
        </p:blipFill>
        <p:spPr>
          <a:xfrm>
            <a:off x="6120000" y="1728000"/>
            <a:ext cx="2374200" cy="1870200"/>
          </a:xfrm>
          <a:prstGeom prst="rect">
            <a:avLst/>
          </a:prstGeom>
          <a:ln w="72000">
            <a:solidFill>
              <a:srgbClr val="83caff"/>
            </a:solidFill>
            <a:round/>
          </a:ln>
        </p:spPr>
      </p:pic>
      <p:pic>
        <p:nvPicPr>
          <p:cNvPr id="94" name="" descr=""/>
          <p:cNvPicPr/>
          <p:nvPr/>
        </p:nvPicPr>
        <p:blipFill>
          <a:blip r:embed="rId2"/>
          <a:srcRect l="5707" t="22371" r="14262" b="7333"/>
          <a:stretch/>
        </p:blipFill>
        <p:spPr>
          <a:xfrm>
            <a:off x="6408000" y="3422880"/>
            <a:ext cx="3310560" cy="2048760"/>
          </a:xfrm>
          <a:prstGeom prst="rect">
            <a:avLst/>
          </a:prstGeom>
          <a:ln w="72000">
            <a:solidFill>
              <a:srgbClr val="83caff"/>
            </a:solidFill>
            <a:round/>
          </a:ln>
        </p:spPr>
      </p:pic>
      <p:pic>
        <p:nvPicPr>
          <p:cNvPr id="95" name="" descr=""/>
          <p:cNvPicPr/>
          <p:nvPr/>
        </p:nvPicPr>
        <p:blipFill>
          <a:blip r:embed="rId3"/>
          <a:srcRect l="13309" t="4611" r="12225" b="16872"/>
          <a:stretch/>
        </p:blipFill>
        <p:spPr>
          <a:xfrm>
            <a:off x="3384000" y="3888000"/>
            <a:ext cx="3119760" cy="2374560"/>
          </a:xfrm>
          <a:prstGeom prst="rect">
            <a:avLst/>
          </a:prstGeom>
          <a:ln w="72000">
            <a:solidFill>
              <a:srgbClr val="83caff"/>
            </a:solidFill>
            <a:round/>
          </a:ln>
        </p:spPr>
      </p:pic>
      <p:sp>
        <p:nvSpPr>
          <p:cNvPr id="96" name="CustomShape 1"/>
          <p:cNvSpPr/>
          <p:nvPr/>
        </p:nvSpPr>
        <p:spPr>
          <a:xfrm>
            <a:off x="3384000" y="432000"/>
            <a:ext cx="532728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Simposio Internacional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Informática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Enero 1978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Inaugurado por 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Presidente de la República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Dos premios nobel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MX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Wassily Leontief y Leo Esaki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1296000" y="4824000"/>
            <a:ext cx="2434320" cy="2467080"/>
          </a:xfrm>
          <a:prstGeom prst="rect">
            <a:avLst/>
          </a:prstGeom>
          <a:ln w="72000">
            <a:solidFill>
              <a:srgbClr val="83caff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92000" y="288000"/>
            <a:ext cx="647856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3073320" y="1616040"/>
          <a:ext cx="5281560" cy="4665240"/>
        </p:xfrm>
        <a:graphic>
          <a:graphicData uri="http://schemas.openxmlformats.org/drawingml/2006/table">
            <a:tbl>
              <a:tblPr/>
              <a:tblGrid>
                <a:gridCol w="857160"/>
                <a:gridCol w="995760"/>
                <a:gridCol w="973440"/>
                <a:gridCol w="245556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1976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1978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Victorio Sánchez López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1978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Enzo Molino Ravetto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Eduardo Durán Portilla 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Eduardo Philips Olmedo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Enrique Díaz Cerón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Ramón Bacelis Esteva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Antonio Ayestarán Ruíz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Lucía Andrade de Domville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Mario Villalobos Guerrero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Guillermo Mallén Fullerton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Erasmo Marín Córdova †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1999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2002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Mario Fosado Peñaloza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2002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Carlos Zozaya Gorostiza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Francisco Cervantes Pérez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Erik Huesca Morales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s-MX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Fabián García Nocetti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952000" y="216000"/>
            <a:ext cx="68392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Ejemplos de actividades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s-MX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64000" y="1736280"/>
            <a:ext cx="9070560" cy="51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Publicaciones varias en la revista “Informática”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Congreso mundial de Informática Médica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Premio al Mérito Informático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Organización de los CIDAP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Apoyo a instituciones educativas y públicas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Colaboraciones con el Senado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Participaciones en el Plan Nacional de Desarrollo </a:t>
            </a: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(Programas de desarrollo informático)</a:t>
            </a: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Participación en programa de Datos Abiertos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LibreOffice/5.1.5.2$Windows_X86_64 LibreOffice_project/7a864d8825610a8c07cfc3bc01dd4fce6a9447e5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2016-10-01T22:35:09Z</dcterms:created>
  <dc:creator>E M</dc:creator>
  <dc:description/>
  <dc:language>es-ES</dc:language>
  <cp:lastModifiedBy>E M</cp:lastModifiedBy>
  <dcterms:modified xsi:type="dcterms:W3CDTF">2016-10-11T00:05:40Z</dcterms:modified>
  <cp:revision>11</cp:revision>
  <dc:subject/>
  <dc:title/>
</cp:coreProperties>
</file>