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46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46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43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96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5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63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9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12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88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8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95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rgbClr val="9DC781"/>
            </a:gs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98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1CC2-4742-419F-8563-2962A789B9C1}" type="datetimeFigureOut">
              <a:rPr lang="es-MX" smtClean="0"/>
              <a:t>2019-03-06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8F9B-E983-4708-999F-C293B1069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86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86" y="101645"/>
            <a:ext cx="5286704" cy="660838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210880" y="2310064"/>
            <a:ext cx="25635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000" b="1" dirty="0" smtClean="0"/>
              <a:t>In </a:t>
            </a:r>
          </a:p>
          <a:p>
            <a:pPr algn="ctr"/>
            <a:r>
              <a:rPr lang="es-MX" sz="4000" b="1" dirty="0" smtClean="0"/>
              <a:t>Memoriam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12809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personales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Nace en Alicante el 18 de septiembre de 1936</a:t>
            </a:r>
          </a:p>
          <a:p>
            <a:r>
              <a:rPr lang="es-MX" dirty="0" smtClean="0"/>
              <a:t>En 1960 se naturaliza mexicano</a:t>
            </a:r>
          </a:p>
          <a:p>
            <a:r>
              <a:rPr lang="es-MX" dirty="0" smtClean="0"/>
              <a:t>Casado con María de Jesús Montilla</a:t>
            </a:r>
          </a:p>
          <a:p>
            <a:r>
              <a:rPr lang="es-MX" dirty="0" smtClean="0"/>
              <a:t>3 </a:t>
            </a:r>
            <a:r>
              <a:rPr lang="es-MX" dirty="0" smtClean="0"/>
              <a:t>hijos:</a:t>
            </a:r>
          </a:p>
          <a:p>
            <a:pPr lvl="1"/>
            <a:r>
              <a:rPr lang="es-MX" dirty="0" smtClean="0"/>
              <a:t>Manuel</a:t>
            </a:r>
          </a:p>
          <a:p>
            <a:pPr lvl="1"/>
            <a:r>
              <a:rPr lang="es-MX" dirty="0" smtClean="0"/>
              <a:t>Pablo </a:t>
            </a:r>
          </a:p>
          <a:p>
            <a:pPr lvl="1"/>
            <a:r>
              <a:rPr lang="es-MX" dirty="0" err="1" smtClean="0"/>
              <a:t>Ania</a:t>
            </a:r>
            <a:endParaRPr lang="es-MX" dirty="0" smtClean="0"/>
          </a:p>
          <a:p>
            <a:r>
              <a:rPr lang="es-MX" dirty="0" smtClean="0"/>
              <a:t>Ingeniero egresado </a:t>
            </a:r>
            <a:r>
              <a:rPr lang="es-MX" dirty="0" smtClean="0"/>
              <a:t>de la ESIME del IPN</a:t>
            </a:r>
          </a:p>
          <a:p>
            <a:r>
              <a:rPr lang="es-MX" dirty="0" smtClean="0"/>
              <a:t>Estudios adicionales de administración</a:t>
            </a:r>
          </a:p>
          <a:p>
            <a:pPr marL="0" indent="0">
              <a:buNone/>
            </a:pPr>
            <a:r>
              <a:rPr lang="es-MX" dirty="0" smtClean="0"/>
              <a:t>en la ESCA del IPN y de filosofía en la Sorbona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09" y="545690"/>
            <a:ext cx="4225933" cy="58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profesional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2455" y="1753832"/>
            <a:ext cx="10515600" cy="4351338"/>
          </a:xfrm>
        </p:spPr>
        <p:txBody>
          <a:bodyPr>
            <a:normAutofit/>
          </a:bodyPr>
          <a:lstStyle/>
          <a:p>
            <a:r>
              <a:rPr lang="es-MX" dirty="0" smtClean="0"/>
              <a:t>Funcionario de IBM en </a:t>
            </a:r>
            <a:r>
              <a:rPr lang="es-MX" dirty="0" smtClean="0"/>
              <a:t>París</a:t>
            </a:r>
          </a:p>
          <a:p>
            <a:r>
              <a:rPr lang="es-MX" dirty="0" smtClean="0"/>
              <a:t>Directivo </a:t>
            </a:r>
            <a:r>
              <a:rPr lang="es-MX" dirty="0" smtClean="0"/>
              <a:t>de Olivetti</a:t>
            </a:r>
          </a:p>
          <a:p>
            <a:r>
              <a:rPr lang="es-MX" dirty="0" smtClean="0"/>
              <a:t>CEO de </a:t>
            </a:r>
            <a:r>
              <a:rPr lang="es-MX" dirty="0" err="1" smtClean="0"/>
              <a:t>Itel</a:t>
            </a:r>
            <a:r>
              <a:rPr lang="es-MX" dirty="0" smtClean="0"/>
              <a:t> en México, España y Portugal</a:t>
            </a:r>
          </a:p>
          <a:p>
            <a:r>
              <a:rPr lang="es-MX" dirty="0" smtClean="0"/>
              <a:t>Profesor en la ESIME, UNAM y U Anáhuac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78" y="2757320"/>
            <a:ext cx="2719067" cy="10876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80" y="4168718"/>
            <a:ext cx="2060851" cy="23362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70" y="4539508"/>
            <a:ext cx="1610549" cy="18098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524" y="5077723"/>
            <a:ext cx="2095500" cy="7334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57" y="4534317"/>
            <a:ext cx="2053607" cy="51821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81" y="5396204"/>
            <a:ext cx="1787758" cy="10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es-MX" dirty="0"/>
              <a:t>Jefe de la Oficina Coordinadora de Información de la SHCP</a:t>
            </a:r>
          </a:p>
          <a:p>
            <a:r>
              <a:rPr lang="es-MX" dirty="0"/>
              <a:t>Desarrollador del proyecto CAMAC (Control Automático de Mecanismos de Administración Científica) de la </a:t>
            </a:r>
            <a:r>
              <a:rPr lang="es-MX" dirty="0" smtClean="0"/>
              <a:t>SHCP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Precursor de la interconexión de sistemas de cómputo en el Gobierno Federal</a:t>
            </a:r>
            <a:endParaRPr lang="es-MX" dirty="0"/>
          </a:p>
          <a:p>
            <a:r>
              <a:rPr lang="es-MX" dirty="0" smtClean="0"/>
              <a:t>Fundador en España de su empresa de consultoría EOI, y su Director General hasta su fallecimiento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67" y="2420265"/>
            <a:ext cx="2614862" cy="8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83" y="3000646"/>
            <a:ext cx="4156859" cy="380449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5" y="753537"/>
            <a:ext cx="4835679" cy="2603273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6773779" y="452603"/>
            <a:ext cx="5273841" cy="4572248"/>
            <a:chOff x="6773779" y="452603"/>
            <a:chExt cx="5273841" cy="457224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779" y="452603"/>
              <a:ext cx="5273841" cy="4202916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8121316" y="4655519"/>
              <a:ext cx="2757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Acta del 7 septiembre 1976</a:t>
              </a:r>
              <a:endParaRPr lang="es-MX" dirty="0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2676985" y="87464"/>
            <a:ext cx="3769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/>
              <a:t>Funda la AMIAC en 1976</a:t>
            </a:r>
          </a:p>
        </p:txBody>
      </p:sp>
    </p:spTree>
    <p:extLst>
      <p:ext uri="{BB962C8B-B14F-4D97-AF65-F5344CB8AC3E}">
        <p14:creationId xmlns:p14="http://schemas.microsoft.com/office/powerpoint/2010/main" val="979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51037" y="116123"/>
            <a:ext cx="10527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/>
              <a:t>Presidente del Simposio Internacional de Informática  en 1978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98" y="3319753"/>
            <a:ext cx="6167628" cy="334670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7" y="875056"/>
            <a:ext cx="3815182" cy="3080084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7303169" y="875056"/>
            <a:ext cx="4232188" cy="4133386"/>
            <a:chOff x="7303169" y="875056"/>
            <a:chExt cx="4232188" cy="4133386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169" y="875056"/>
              <a:ext cx="4232188" cy="348705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8567587" y="4362111"/>
              <a:ext cx="1703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Con Leo </a:t>
              </a:r>
              <a:r>
                <a:rPr lang="es-MX" dirty="0" err="1" smtClean="0"/>
                <a:t>Esaki</a:t>
              </a:r>
              <a:r>
                <a:rPr lang="es-MX" dirty="0" smtClean="0"/>
                <a:t> y</a:t>
              </a:r>
            </a:p>
            <a:p>
              <a:r>
                <a:rPr lang="es-MX" dirty="0" err="1" smtClean="0"/>
                <a:t>Wassily</a:t>
              </a:r>
              <a:r>
                <a:rPr lang="es-MX" dirty="0" smtClean="0"/>
                <a:t> </a:t>
              </a:r>
              <a:r>
                <a:rPr lang="es-MX" dirty="0" err="1" smtClean="0"/>
                <a:t>Leontief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6118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66609" y="1079655"/>
            <a:ext cx="7139857" cy="4840825"/>
            <a:chOff x="266609" y="1079655"/>
            <a:chExt cx="7139857" cy="484082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09" y="1079655"/>
              <a:ext cx="7139857" cy="4438006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227602" y="5551148"/>
              <a:ext cx="300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Con presidentes de la AMIAC</a:t>
              </a:r>
              <a:endParaRPr lang="es-MX" dirty="0"/>
            </a:p>
          </p:txBody>
        </p:sp>
      </p:grpSp>
      <p:sp>
        <p:nvSpPr>
          <p:cNvPr id="4" name="Rectángulo 3"/>
          <p:cNvSpPr/>
          <p:nvPr/>
        </p:nvSpPr>
        <p:spPr>
          <a:xfrm>
            <a:off x="811570" y="104153"/>
            <a:ext cx="9710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 smtClean="0"/>
              <a:t>Participación </a:t>
            </a:r>
            <a:r>
              <a:rPr lang="es-MX" sz="3200" dirty="0"/>
              <a:t>en la ceremonia de los 40 años de la AMIAC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87" y="1323472"/>
            <a:ext cx="4212141" cy="287454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8658"/>
            <a:ext cx="4664240" cy="34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550278"/>
            <a:ext cx="10515600" cy="4351338"/>
          </a:xfrm>
        </p:spPr>
        <p:txBody>
          <a:bodyPr>
            <a:normAutofit/>
          </a:bodyPr>
          <a:lstStyle/>
          <a:p>
            <a:r>
              <a:rPr lang="es-MX" dirty="0" smtClean="0"/>
              <a:t>Autor </a:t>
            </a:r>
            <a:r>
              <a:rPr lang="es-MX" dirty="0"/>
              <a:t>de 5 libros, entre ellos:</a:t>
            </a:r>
          </a:p>
          <a:p>
            <a:pPr lvl="1"/>
            <a:r>
              <a:rPr lang="es-MX" dirty="0"/>
              <a:t> México, un pueblo en pie , Costa </a:t>
            </a:r>
            <a:r>
              <a:rPr lang="es-MX" dirty="0" err="1" smtClean="0"/>
              <a:t>Amic</a:t>
            </a:r>
            <a:r>
              <a:rPr lang="es-MX" dirty="0" smtClean="0"/>
              <a:t>, 1986</a:t>
            </a:r>
          </a:p>
          <a:p>
            <a:pPr lvl="1"/>
            <a:r>
              <a:rPr lang="es-MX" dirty="0" smtClean="0"/>
              <a:t>El </a:t>
            </a:r>
            <a:r>
              <a:rPr lang="es-MX" dirty="0"/>
              <a:t>desafío de Iberoamérica, Club de </a:t>
            </a:r>
            <a:r>
              <a:rPr lang="es-MX" dirty="0" smtClean="0"/>
              <a:t>Madrid</a:t>
            </a:r>
          </a:p>
          <a:p>
            <a:endParaRPr lang="es-MX" dirty="0" smtClean="0"/>
          </a:p>
          <a:p>
            <a:r>
              <a:rPr lang="es-MX" dirty="0" smtClean="0"/>
              <a:t>Sus últimos intereses incluían el desarrollo de una universidad internacional para la enseñanza relacionada con la moda usando informática </a:t>
            </a:r>
            <a:endParaRPr lang="es-MX" dirty="0" smtClean="0"/>
          </a:p>
          <a:p>
            <a:pPr marL="457200" lvl="1" indent="0">
              <a:buNone/>
            </a:pPr>
            <a:endParaRPr lang="es-MX" dirty="0"/>
          </a:p>
          <a:p>
            <a:r>
              <a:rPr lang="es-MX" dirty="0" smtClean="0"/>
              <a:t>Fallece </a:t>
            </a:r>
            <a:r>
              <a:rPr lang="es-MX" dirty="0"/>
              <a:t>en </a:t>
            </a:r>
            <a:r>
              <a:rPr lang="es-MX" dirty="0" smtClean="0"/>
              <a:t>Madrid </a:t>
            </a:r>
            <a:r>
              <a:rPr lang="es-MX" dirty="0"/>
              <a:t>el 28 de febrero de 2019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19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t="5511" r="20076"/>
          <a:stretch/>
        </p:blipFill>
        <p:spPr>
          <a:xfrm>
            <a:off x="1750012" y="606606"/>
            <a:ext cx="3974784" cy="48487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59431" y="4747447"/>
            <a:ext cx="3672993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s-MX" sz="4000" b="1" dirty="0" smtClean="0"/>
              <a:t>Descanse en paz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20784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234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Datos personales</vt:lpstr>
      <vt:lpstr>Actividad profesional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EMR</dc:creator>
  <cp:lastModifiedBy>EMR</cp:lastModifiedBy>
  <cp:revision>15</cp:revision>
  <dcterms:created xsi:type="dcterms:W3CDTF">2019-03-05T17:37:59Z</dcterms:created>
  <dcterms:modified xsi:type="dcterms:W3CDTF">2019-03-07T05:24:48Z</dcterms:modified>
</cp:coreProperties>
</file>