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5" r:id="rId3"/>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Thin"/>
      <p:regular r:id="rId19"/>
      <p:bold r:id="rId20"/>
      <p:italic r:id="rId21"/>
      <p:boldItalic r:id="rId22"/>
    </p:embeddedFont>
    <p:embeddedFont>
      <p:font typeface="Roboto Medium"/>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Thi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d093f71d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d093f71d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d34f6d6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d34f6d6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d34f6d6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d34f6d6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d1ef726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d1ef726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valuaciones financieras son un recurso importante tanto para emprendedores como para inversores, ya que estas evalúan de manera objetiva el valor total de una empresa ante un mercado. El problema es que el valuaciones son un proceso tardado, complejo, y costoso, entonces una startup con casi nada de información en el sentido de las finanzas, y con capital reducido para contratar servicios no-indispensables termina siendo privada de los beneficios de recursos como este. La solución es un programa en python que permite emular los datos financieros faltantes, esto en un entorno de procesamiento virtualmente ilimitado listo para adaptarse a las necesidades de cómputo de los usuarios. Un reto que encontré desde mi carrera fue el entender la situación informática actual de un software y una organización con trabajo ya hecho. Entonces, en el PAP aprendí a escuchar y colaborar con personas con diferente perspectiva que la mía.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d1ef7269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d1ef7269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p:cSld name="CUSTOM">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6568"/>
          <a:stretch/>
        </p:blipFill>
        <p:spPr>
          <a:xfrm>
            <a:off x="345025" y="350313"/>
            <a:ext cx="8453949" cy="4442875"/>
          </a:xfrm>
          <a:prstGeom prst="rect">
            <a:avLst/>
          </a:prstGeom>
          <a:noFill/>
          <a:ln>
            <a:noFill/>
          </a:ln>
        </p:spPr>
      </p:pic>
      <p:sp>
        <p:nvSpPr>
          <p:cNvPr id="10" name="Google Shape;10;p2"/>
          <p:cNvSpPr/>
          <p:nvPr/>
        </p:nvSpPr>
        <p:spPr>
          <a:xfrm>
            <a:off x="-7650" y="3024500"/>
            <a:ext cx="7654500" cy="14742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476300" y="1944525"/>
            <a:ext cx="8322600" cy="191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700"/>
              <a:buNone/>
              <a:defRPr b="1" sz="2700">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3000">
                <a:solidFill>
                  <a:srgbClr val="FFFFFF"/>
                </a:solidFill>
              </a:defRPr>
            </a:lvl2pPr>
            <a:lvl3pPr lvl="2" algn="l">
              <a:lnSpc>
                <a:spcPct val="100000"/>
              </a:lnSpc>
              <a:spcBef>
                <a:spcPts val="0"/>
              </a:spcBef>
              <a:spcAft>
                <a:spcPts val="0"/>
              </a:spcAft>
              <a:buSzPts val="2800"/>
              <a:buNone/>
              <a:defRPr sz="3000">
                <a:solidFill>
                  <a:srgbClr val="FFFFFF"/>
                </a:solidFill>
              </a:defRPr>
            </a:lvl3pPr>
            <a:lvl4pPr lvl="3" algn="l">
              <a:lnSpc>
                <a:spcPct val="100000"/>
              </a:lnSpc>
              <a:spcBef>
                <a:spcPts val="0"/>
              </a:spcBef>
              <a:spcAft>
                <a:spcPts val="0"/>
              </a:spcAft>
              <a:buSzPts val="2800"/>
              <a:buNone/>
              <a:defRPr sz="3000">
                <a:solidFill>
                  <a:srgbClr val="FFFFFF"/>
                </a:solidFill>
              </a:defRPr>
            </a:lvl4pPr>
            <a:lvl5pPr lvl="4" algn="l">
              <a:lnSpc>
                <a:spcPct val="100000"/>
              </a:lnSpc>
              <a:spcBef>
                <a:spcPts val="0"/>
              </a:spcBef>
              <a:spcAft>
                <a:spcPts val="0"/>
              </a:spcAft>
              <a:buSzPts val="2800"/>
              <a:buNone/>
              <a:defRPr sz="3000">
                <a:solidFill>
                  <a:srgbClr val="FFFFFF"/>
                </a:solidFill>
              </a:defRPr>
            </a:lvl5pPr>
            <a:lvl6pPr lvl="5" algn="l">
              <a:lnSpc>
                <a:spcPct val="100000"/>
              </a:lnSpc>
              <a:spcBef>
                <a:spcPts val="0"/>
              </a:spcBef>
              <a:spcAft>
                <a:spcPts val="0"/>
              </a:spcAft>
              <a:buSzPts val="2800"/>
              <a:buNone/>
              <a:defRPr sz="3000">
                <a:solidFill>
                  <a:srgbClr val="FFFFFF"/>
                </a:solidFill>
              </a:defRPr>
            </a:lvl6pPr>
            <a:lvl7pPr lvl="6" algn="l">
              <a:lnSpc>
                <a:spcPct val="100000"/>
              </a:lnSpc>
              <a:spcBef>
                <a:spcPts val="0"/>
              </a:spcBef>
              <a:spcAft>
                <a:spcPts val="0"/>
              </a:spcAft>
              <a:buSzPts val="2800"/>
              <a:buNone/>
              <a:defRPr sz="3000">
                <a:solidFill>
                  <a:srgbClr val="FFFFFF"/>
                </a:solidFill>
              </a:defRPr>
            </a:lvl7pPr>
            <a:lvl8pPr lvl="7" algn="l">
              <a:lnSpc>
                <a:spcPct val="100000"/>
              </a:lnSpc>
              <a:spcBef>
                <a:spcPts val="0"/>
              </a:spcBef>
              <a:spcAft>
                <a:spcPts val="0"/>
              </a:spcAft>
              <a:buSzPts val="2800"/>
              <a:buNone/>
              <a:defRPr sz="3000">
                <a:solidFill>
                  <a:srgbClr val="FFFFFF"/>
                </a:solidFill>
              </a:defRPr>
            </a:lvl8pPr>
            <a:lvl9pPr lvl="8" algn="l">
              <a:lnSpc>
                <a:spcPct val="100000"/>
              </a:lnSpc>
              <a:spcBef>
                <a:spcPts val="0"/>
              </a:spcBef>
              <a:spcAft>
                <a:spcPts val="0"/>
              </a:spcAft>
              <a:buSzPts val="2800"/>
              <a:buNone/>
              <a:defRPr sz="3000">
                <a:solidFill>
                  <a:srgbClr val="FFFFFF"/>
                </a:solidFill>
              </a:defRPr>
            </a:lvl9pPr>
          </a:lstStyle>
          <a:p/>
        </p:txBody>
      </p:sp>
      <p:sp>
        <p:nvSpPr>
          <p:cNvPr id="12" name="Google Shape;12;p2"/>
          <p:cNvSpPr txBox="1"/>
          <p:nvPr>
            <p:ph idx="1" type="subTitle"/>
          </p:nvPr>
        </p:nvSpPr>
        <p:spPr>
          <a:xfrm>
            <a:off x="554050" y="3770575"/>
            <a:ext cx="7493700" cy="546000"/>
          </a:xfrm>
          <a:prstGeom prst="rect">
            <a:avLst/>
          </a:prstGeom>
        </p:spPr>
        <p:txBody>
          <a:bodyPr anchorCtr="0" anchor="t" bIns="91425" lIns="91425" spcFirstLastPara="1" rIns="91425" wrap="square" tIns="91425">
            <a:noAutofit/>
          </a:bodyPr>
          <a:lstStyle>
            <a:lvl1pPr lvl="0">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slide 5">
  <p:cSld name="CUSTOM_12_5">
    <p:spTree>
      <p:nvGrpSpPr>
        <p:cNvPr id="66" name="Shape 66"/>
        <p:cNvGrpSpPr/>
        <p:nvPr/>
      </p:nvGrpSpPr>
      <p:grpSpPr>
        <a:xfrm>
          <a:off x="0" y="0"/>
          <a:ext cx="0" cy="0"/>
          <a:chOff x="0" y="0"/>
          <a:chExt cx="0" cy="0"/>
        </a:xfrm>
      </p:grpSpPr>
      <p:sp>
        <p:nvSpPr>
          <p:cNvPr id="67" name="Google Shape;67;p11"/>
          <p:cNvSpPr/>
          <p:nvPr/>
        </p:nvSpPr>
        <p:spPr>
          <a:xfrm>
            <a:off x="-45500" y="3921450"/>
            <a:ext cx="9198600" cy="12219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a:off x="0" y="499375"/>
            <a:ext cx="2826300" cy="4434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a:off x="0" y="976450"/>
            <a:ext cx="3633900" cy="4434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1"/>
          <p:cNvSpPr txBox="1"/>
          <p:nvPr>
            <p:ph type="title"/>
          </p:nvPr>
        </p:nvSpPr>
        <p:spPr>
          <a:xfrm>
            <a:off x="415625" y="578973"/>
            <a:ext cx="4213800" cy="924900"/>
          </a:xfrm>
          <a:prstGeom prst="rect">
            <a:avLst/>
          </a:prstGeom>
          <a:noFill/>
          <a:ln>
            <a:noFill/>
          </a:ln>
        </p:spPr>
        <p:txBody>
          <a:bodyPr anchorCtr="0" anchor="ctr" bIns="91425" lIns="91425" spcFirstLastPara="1" rIns="91425" wrap="square" tIns="91425">
            <a:noAutofit/>
          </a:bodyPr>
          <a:lstStyle>
            <a:lvl1pPr lvl="0" rtl="0">
              <a:lnSpc>
                <a:spcPct val="150000"/>
              </a:lnSpc>
              <a:spcBef>
                <a:spcPts val="0"/>
              </a:spcBef>
              <a:spcAft>
                <a:spcPts val="0"/>
              </a:spcAft>
              <a:buClr>
                <a:srgbClr val="FFFFFF"/>
              </a:buClr>
              <a:buSzPts val="2000"/>
              <a:buNone/>
              <a:defRPr b="1" sz="2000">
                <a:solidFill>
                  <a:srgbClr val="FFFFFF"/>
                </a:solidFill>
                <a:latin typeface="Roboto"/>
                <a:ea typeface="Roboto"/>
                <a:cs typeface="Roboto"/>
                <a:sym typeface="Roboto"/>
              </a:defRPr>
            </a:lvl1pPr>
            <a:lvl2pPr lvl="1" rtl="0">
              <a:lnSpc>
                <a:spcPct val="150000"/>
              </a:lnSpc>
              <a:spcBef>
                <a:spcPts val="0"/>
              </a:spcBef>
              <a:spcAft>
                <a:spcPts val="0"/>
              </a:spcAft>
              <a:buClr>
                <a:srgbClr val="FFFFFF"/>
              </a:buClr>
              <a:buSzPts val="2000"/>
              <a:buNone/>
              <a:defRPr sz="2000">
                <a:solidFill>
                  <a:srgbClr val="FFFFFF"/>
                </a:solidFill>
              </a:defRPr>
            </a:lvl2pPr>
            <a:lvl3pPr lvl="2" rtl="0">
              <a:lnSpc>
                <a:spcPct val="150000"/>
              </a:lnSpc>
              <a:spcBef>
                <a:spcPts val="0"/>
              </a:spcBef>
              <a:spcAft>
                <a:spcPts val="0"/>
              </a:spcAft>
              <a:buClr>
                <a:srgbClr val="FFFFFF"/>
              </a:buClr>
              <a:buSzPts val="2000"/>
              <a:buNone/>
              <a:defRPr sz="2000">
                <a:solidFill>
                  <a:srgbClr val="FFFFFF"/>
                </a:solidFill>
              </a:defRPr>
            </a:lvl3pPr>
            <a:lvl4pPr lvl="3" rtl="0">
              <a:lnSpc>
                <a:spcPct val="150000"/>
              </a:lnSpc>
              <a:spcBef>
                <a:spcPts val="0"/>
              </a:spcBef>
              <a:spcAft>
                <a:spcPts val="0"/>
              </a:spcAft>
              <a:buClr>
                <a:srgbClr val="FFFFFF"/>
              </a:buClr>
              <a:buSzPts val="2000"/>
              <a:buNone/>
              <a:defRPr sz="2000">
                <a:solidFill>
                  <a:srgbClr val="FFFFFF"/>
                </a:solidFill>
              </a:defRPr>
            </a:lvl4pPr>
            <a:lvl5pPr lvl="4" rtl="0">
              <a:lnSpc>
                <a:spcPct val="150000"/>
              </a:lnSpc>
              <a:spcBef>
                <a:spcPts val="0"/>
              </a:spcBef>
              <a:spcAft>
                <a:spcPts val="0"/>
              </a:spcAft>
              <a:buClr>
                <a:srgbClr val="FFFFFF"/>
              </a:buClr>
              <a:buSzPts val="2000"/>
              <a:buNone/>
              <a:defRPr sz="2000">
                <a:solidFill>
                  <a:srgbClr val="FFFFFF"/>
                </a:solidFill>
              </a:defRPr>
            </a:lvl5pPr>
            <a:lvl6pPr lvl="5" rtl="0">
              <a:lnSpc>
                <a:spcPct val="150000"/>
              </a:lnSpc>
              <a:spcBef>
                <a:spcPts val="0"/>
              </a:spcBef>
              <a:spcAft>
                <a:spcPts val="0"/>
              </a:spcAft>
              <a:buClr>
                <a:srgbClr val="FFFFFF"/>
              </a:buClr>
              <a:buSzPts val="2000"/>
              <a:buNone/>
              <a:defRPr sz="2000">
                <a:solidFill>
                  <a:srgbClr val="FFFFFF"/>
                </a:solidFill>
              </a:defRPr>
            </a:lvl6pPr>
            <a:lvl7pPr lvl="6" rtl="0">
              <a:lnSpc>
                <a:spcPct val="150000"/>
              </a:lnSpc>
              <a:spcBef>
                <a:spcPts val="0"/>
              </a:spcBef>
              <a:spcAft>
                <a:spcPts val="0"/>
              </a:spcAft>
              <a:buClr>
                <a:srgbClr val="FFFFFF"/>
              </a:buClr>
              <a:buSzPts val="2000"/>
              <a:buNone/>
              <a:defRPr sz="2000">
                <a:solidFill>
                  <a:srgbClr val="FFFFFF"/>
                </a:solidFill>
              </a:defRPr>
            </a:lvl7pPr>
            <a:lvl8pPr lvl="7" rtl="0">
              <a:lnSpc>
                <a:spcPct val="150000"/>
              </a:lnSpc>
              <a:spcBef>
                <a:spcPts val="0"/>
              </a:spcBef>
              <a:spcAft>
                <a:spcPts val="0"/>
              </a:spcAft>
              <a:buClr>
                <a:srgbClr val="FFFFFF"/>
              </a:buClr>
              <a:buSzPts val="2000"/>
              <a:buNone/>
              <a:defRPr sz="2000">
                <a:solidFill>
                  <a:srgbClr val="FFFFFF"/>
                </a:solidFill>
              </a:defRPr>
            </a:lvl8pPr>
            <a:lvl9pPr lvl="8" rtl="0">
              <a:lnSpc>
                <a:spcPct val="150000"/>
              </a:lnSpc>
              <a:spcBef>
                <a:spcPts val="0"/>
              </a:spcBef>
              <a:spcAft>
                <a:spcPts val="0"/>
              </a:spcAft>
              <a:buClr>
                <a:srgbClr val="FFFFFF"/>
              </a:buClr>
              <a:buSzPts val="2000"/>
              <a:buNone/>
              <a:defRPr sz="2000">
                <a:solidFill>
                  <a:srgbClr val="FFFFFF"/>
                </a:solidFill>
              </a:defRPr>
            </a:lvl9pPr>
          </a:lstStyle>
          <a:p/>
        </p:txBody>
      </p:sp>
      <p:sp>
        <p:nvSpPr>
          <p:cNvPr id="71" name="Google Shape;71;p11"/>
          <p:cNvSpPr txBox="1"/>
          <p:nvPr>
            <p:ph idx="2" type="title"/>
          </p:nvPr>
        </p:nvSpPr>
        <p:spPr>
          <a:xfrm>
            <a:off x="955299" y="4366675"/>
            <a:ext cx="7197000" cy="452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b="1" sz="14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slide 4">
  <p:cSld name="CUSTOM_12_4">
    <p:spTree>
      <p:nvGrpSpPr>
        <p:cNvPr id="72" name="Shape 72"/>
        <p:cNvGrpSpPr/>
        <p:nvPr/>
      </p:nvGrpSpPr>
      <p:grpSpPr>
        <a:xfrm>
          <a:off x="0" y="0"/>
          <a:ext cx="0" cy="0"/>
          <a:chOff x="0" y="0"/>
          <a:chExt cx="0" cy="0"/>
        </a:xfrm>
      </p:grpSpPr>
      <p:grpSp>
        <p:nvGrpSpPr>
          <p:cNvPr id="73" name="Google Shape;73;p12"/>
          <p:cNvGrpSpPr/>
          <p:nvPr/>
        </p:nvGrpSpPr>
        <p:grpSpPr>
          <a:xfrm>
            <a:off x="3783969" y="-23750"/>
            <a:ext cx="5375861" cy="5177700"/>
            <a:chOff x="3768189" y="-23750"/>
            <a:chExt cx="5375861" cy="5177700"/>
          </a:xfrm>
        </p:grpSpPr>
        <p:sp>
          <p:nvSpPr>
            <p:cNvPr id="74" name="Google Shape;74;p12"/>
            <p:cNvSpPr/>
            <p:nvPr/>
          </p:nvSpPr>
          <p:spPr>
            <a:xfrm>
              <a:off x="4148450" y="-23750"/>
              <a:ext cx="4995600" cy="5177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rot="-5400000">
              <a:off x="3510939" y="349631"/>
              <a:ext cx="902400" cy="387900"/>
            </a:xfrm>
            <a:prstGeom prst="triangle">
              <a:avLst>
                <a:gd fmla="val 50000" name="adj"/>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2"/>
          <p:cNvSpPr txBox="1"/>
          <p:nvPr>
            <p:ph type="title"/>
          </p:nvPr>
        </p:nvSpPr>
        <p:spPr>
          <a:xfrm>
            <a:off x="5083800" y="206100"/>
            <a:ext cx="3638400" cy="1282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2600"/>
              <a:buNone/>
              <a:defRPr b="1" sz="2400">
                <a:solidFill>
                  <a:srgbClr val="FFFFFF"/>
                </a:solidFill>
                <a:latin typeface="Roboto"/>
                <a:ea typeface="Roboto"/>
                <a:cs typeface="Roboto"/>
                <a:sym typeface="Roboto"/>
              </a:defRPr>
            </a:lvl1pPr>
            <a:lvl2pPr lvl="1" rtl="0" algn="l">
              <a:lnSpc>
                <a:spcPct val="100000"/>
              </a:lnSpc>
              <a:spcBef>
                <a:spcPts val="0"/>
              </a:spcBef>
              <a:spcAft>
                <a:spcPts val="0"/>
              </a:spcAft>
              <a:buClr>
                <a:srgbClr val="FFFFFF"/>
              </a:buClr>
              <a:buSzPts val="2800"/>
              <a:buNone/>
              <a:defRPr>
                <a:solidFill>
                  <a:srgbClr val="FFFFFF"/>
                </a:solidFill>
              </a:defRPr>
            </a:lvl2pPr>
            <a:lvl3pPr lvl="2" rtl="0" algn="l">
              <a:lnSpc>
                <a:spcPct val="100000"/>
              </a:lnSpc>
              <a:spcBef>
                <a:spcPts val="0"/>
              </a:spcBef>
              <a:spcAft>
                <a:spcPts val="0"/>
              </a:spcAft>
              <a:buClr>
                <a:srgbClr val="FFFFFF"/>
              </a:buClr>
              <a:buSzPts val="2800"/>
              <a:buNone/>
              <a:defRPr>
                <a:solidFill>
                  <a:srgbClr val="FFFFFF"/>
                </a:solidFill>
              </a:defRPr>
            </a:lvl3pPr>
            <a:lvl4pPr lvl="3" rtl="0" algn="l">
              <a:lnSpc>
                <a:spcPct val="100000"/>
              </a:lnSpc>
              <a:spcBef>
                <a:spcPts val="0"/>
              </a:spcBef>
              <a:spcAft>
                <a:spcPts val="0"/>
              </a:spcAft>
              <a:buClr>
                <a:srgbClr val="FFFFFF"/>
              </a:buClr>
              <a:buSzPts val="2800"/>
              <a:buNone/>
              <a:defRPr>
                <a:solidFill>
                  <a:srgbClr val="FFFFFF"/>
                </a:solidFill>
              </a:defRPr>
            </a:lvl4pPr>
            <a:lvl5pPr lvl="4" rtl="0" algn="l">
              <a:lnSpc>
                <a:spcPct val="100000"/>
              </a:lnSpc>
              <a:spcBef>
                <a:spcPts val="0"/>
              </a:spcBef>
              <a:spcAft>
                <a:spcPts val="0"/>
              </a:spcAft>
              <a:buClr>
                <a:srgbClr val="FFFFFF"/>
              </a:buClr>
              <a:buSzPts val="2800"/>
              <a:buNone/>
              <a:defRPr>
                <a:solidFill>
                  <a:srgbClr val="FFFFFF"/>
                </a:solidFill>
              </a:defRPr>
            </a:lvl5pPr>
            <a:lvl6pPr lvl="5" rtl="0" algn="l">
              <a:lnSpc>
                <a:spcPct val="100000"/>
              </a:lnSpc>
              <a:spcBef>
                <a:spcPts val="0"/>
              </a:spcBef>
              <a:spcAft>
                <a:spcPts val="0"/>
              </a:spcAft>
              <a:buClr>
                <a:srgbClr val="FFFFFF"/>
              </a:buClr>
              <a:buSzPts val="2800"/>
              <a:buNone/>
              <a:defRPr>
                <a:solidFill>
                  <a:srgbClr val="FFFFFF"/>
                </a:solidFill>
              </a:defRPr>
            </a:lvl6pPr>
            <a:lvl7pPr lvl="6" rtl="0" algn="l">
              <a:lnSpc>
                <a:spcPct val="100000"/>
              </a:lnSpc>
              <a:spcBef>
                <a:spcPts val="0"/>
              </a:spcBef>
              <a:spcAft>
                <a:spcPts val="0"/>
              </a:spcAft>
              <a:buClr>
                <a:srgbClr val="FFFFFF"/>
              </a:buClr>
              <a:buSzPts val="2800"/>
              <a:buNone/>
              <a:defRPr>
                <a:solidFill>
                  <a:srgbClr val="FFFFFF"/>
                </a:solidFill>
              </a:defRPr>
            </a:lvl7pPr>
            <a:lvl8pPr lvl="7" rtl="0" algn="l">
              <a:lnSpc>
                <a:spcPct val="100000"/>
              </a:lnSpc>
              <a:spcBef>
                <a:spcPts val="0"/>
              </a:spcBef>
              <a:spcAft>
                <a:spcPts val="0"/>
              </a:spcAft>
              <a:buClr>
                <a:srgbClr val="FFFFFF"/>
              </a:buClr>
              <a:buSzPts val="2800"/>
              <a:buNone/>
              <a:defRPr>
                <a:solidFill>
                  <a:srgbClr val="FFFFFF"/>
                </a:solidFill>
              </a:defRPr>
            </a:lvl8pPr>
            <a:lvl9pPr lvl="8" rtl="0" algn="l">
              <a:lnSpc>
                <a:spcPct val="100000"/>
              </a:lnSpc>
              <a:spcBef>
                <a:spcPts val="0"/>
              </a:spcBef>
              <a:spcAft>
                <a:spcPts val="0"/>
              </a:spcAft>
              <a:buClr>
                <a:srgbClr val="FFFFFF"/>
              </a:buClr>
              <a:buSzPts val="2800"/>
              <a:buNone/>
              <a:defRPr>
                <a:solidFill>
                  <a:srgbClr val="FFFFFF"/>
                </a:solidFill>
              </a:defRPr>
            </a:lvl9pPr>
          </a:lstStyle>
          <a:p/>
        </p:txBody>
      </p:sp>
      <p:sp>
        <p:nvSpPr>
          <p:cNvPr id="77" name="Google Shape;77;p12"/>
          <p:cNvSpPr txBox="1"/>
          <p:nvPr>
            <p:ph idx="1" type="body"/>
          </p:nvPr>
        </p:nvSpPr>
        <p:spPr>
          <a:xfrm>
            <a:off x="5083800" y="1488100"/>
            <a:ext cx="3638400" cy="3078000"/>
          </a:xfrm>
          <a:prstGeom prst="rect">
            <a:avLst/>
          </a:prstGeom>
          <a:noFill/>
          <a:ln>
            <a:noFill/>
          </a:ln>
        </p:spPr>
        <p:txBody>
          <a:bodyPr anchorCtr="0" anchor="t" bIns="91425" lIns="91425" spcFirstLastPara="1" rIns="91425" wrap="square" tIns="91425">
            <a:noAutofit/>
          </a:bodyPr>
          <a:lstStyle>
            <a:lvl1pPr indent="-330200" lvl="0" marL="457200" rtl="0" algn="l">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indent="-330200" lvl="1" marL="914400" rtl="0" algn="l">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2pPr>
            <a:lvl3pPr indent="-323850" lvl="2" marL="1371600" rtl="0" algn="l">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3pPr>
            <a:lvl4pPr indent="-323850" lvl="3" marL="1828800" rtl="0" algn="l">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4pPr>
            <a:lvl5pPr indent="-317500" lvl="4" marL="2286000" rtl="0" algn="l">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indent="-317500" lvl="5" marL="2743200" rtl="0" algn="l">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indent="-311150" lvl="6" marL="3200400" rtl="0" algn="l">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7pPr>
            <a:lvl8pPr indent="-311150" lvl="7" marL="3657600" rtl="0" algn="l">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8pPr>
            <a:lvl9pPr indent="-304800" lvl="8" marL="4114800" rtl="0" algn="l">
              <a:lnSpc>
                <a:spcPct val="114000"/>
              </a:lnSpc>
              <a:spcBef>
                <a:spcPts val="0"/>
              </a:spcBef>
              <a:spcAft>
                <a:spcPts val="0"/>
              </a:spcAft>
              <a:buClr>
                <a:srgbClr val="FFFFFF"/>
              </a:buClr>
              <a:buSzPts val="1200"/>
              <a:buFont typeface="Roboto"/>
              <a:buChar char="■"/>
              <a:defRPr sz="1200">
                <a:solidFill>
                  <a:srgbClr val="FFFFFF"/>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slide 3">
  <p:cSld name="CUSTOM_12_3">
    <p:spTree>
      <p:nvGrpSpPr>
        <p:cNvPr id="78" name="Shape 78"/>
        <p:cNvGrpSpPr/>
        <p:nvPr/>
      </p:nvGrpSpPr>
      <p:grpSpPr>
        <a:xfrm>
          <a:off x="0" y="0"/>
          <a:ext cx="0" cy="0"/>
          <a:chOff x="0" y="0"/>
          <a:chExt cx="0" cy="0"/>
        </a:xfrm>
      </p:grpSpPr>
      <p:sp>
        <p:nvSpPr>
          <p:cNvPr id="79" name="Google Shape;79;p13"/>
          <p:cNvSpPr/>
          <p:nvPr/>
        </p:nvSpPr>
        <p:spPr>
          <a:xfrm>
            <a:off x="253325" y="2161325"/>
            <a:ext cx="3095400" cy="2857800"/>
          </a:xfrm>
          <a:prstGeom prst="rect">
            <a:avLst/>
          </a:prstGeom>
          <a:solidFill>
            <a:srgbClr val="FFFFFF">
              <a:alpha val="8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txBox="1"/>
          <p:nvPr>
            <p:ph type="title"/>
          </p:nvPr>
        </p:nvSpPr>
        <p:spPr>
          <a:xfrm>
            <a:off x="621875" y="2682875"/>
            <a:ext cx="2358300" cy="1195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3E606F"/>
              </a:buClr>
              <a:buSzPts val="1400"/>
              <a:buNone/>
              <a:defRPr b="1" sz="1400">
                <a:solidFill>
                  <a:srgbClr val="3E606F"/>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1" name="Google Shape;81;p13"/>
          <p:cNvSpPr txBox="1"/>
          <p:nvPr>
            <p:ph idx="2" type="title"/>
          </p:nvPr>
        </p:nvSpPr>
        <p:spPr>
          <a:xfrm>
            <a:off x="539550" y="3769825"/>
            <a:ext cx="2523000" cy="119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slide 2">
  <p:cSld name="CUSTOM_12_2">
    <p:spTree>
      <p:nvGrpSpPr>
        <p:cNvPr id="82" name="Shape 82"/>
        <p:cNvGrpSpPr/>
        <p:nvPr/>
      </p:nvGrpSpPr>
      <p:grpSpPr>
        <a:xfrm>
          <a:off x="0" y="0"/>
          <a:ext cx="0" cy="0"/>
          <a:chOff x="0" y="0"/>
          <a:chExt cx="0" cy="0"/>
        </a:xfrm>
      </p:grpSpPr>
      <p:sp>
        <p:nvSpPr>
          <p:cNvPr id="83" name="Google Shape;83;p14"/>
          <p:cNvSpPr txBox="1"/>
          <p:nvPr>
            <p:ph type="title"/>
          </p:nvPr>
        </p:nvSpPr>
        <p:spPr>
          <a:xfrm>
            <a:off x="4245650" y="1568125"/>
            <a:ext cx="4482600" cy="2126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2400"/>
              <a:buNone/>
              <a:defRPr sz="2400">
                <a:solidFill>
                  <a:srgbClr val="193441"/>
                </a:solidFill>
              </a:defRPr>
            </a:lvl1pPr>
            <a:lvl2pPr lvl="1" rtl="0" algn="ctr">
              <a:lnSpc>
                <a:spcPct val="100000"/>
              </a:lnSpc>
              <a:spcBef>
                <a:spcPts val="0"/>
              </a:spcBef>
              <a:spcAft>
                <a:spcPts val="0"/>
              </a:spcAft>
              <a:buClr>
                <a:schemeClr val="lt1"/>
              </a:buClr>
              <a:buSzPts val="3000"/>
              <a:buNone/>
              <a:defRPr sz="3000">
                <a:solidFill>
                  <a:schemeClr val="lt1"/>
                </a:solidFill>
              </a:defRPr>
            </a:lvl2pPr>
            <a:lvl3pPr lvl="2" rtl="0" algn="ctr">
              <a:lnSpc>
                <a:spcPct val="100000"/>
              </a:lnSpc>
              <a:spcBef>
                <a:spcPts val="0"/>
              </a:spcBef>
              <a:spcAft>
                <a:spcPts val="0"/>
              </a:spcAft>
              <a:buClr>
                <a:schemeClr val="lt1"/>
              </a:buClr>
              <a:buSzPts val="3000"/>
              <a:buNone/>
              <a:defRPr sz="3000">
                <a:solidFill>
                  <a:schemeClr val="lt1"/>
                </a:solidFill>
              </a:defRPr>
            </a:lvl3pPr>
            <a:lvl4pPr lvl="3" rtl="0" algn="ctr">
              <a:lnSpc>
                <a:spcPct val="100000"/>
              </a:lnSpc>
              <a:spcBef>
                <a:spcPts val="0"/>
              </a:spcBef>
              <a:spcAft>
                <a:spcPts val="0"/>
              </a:spcAft>
              <a:buClr>
                <a:schemeClr val="lt1"/>
              </a:buClr>
              <a:buSzPts val="3000"/>
              <a:buNone/>
              <a:defRPr sz="3000">
                <a:solidFill>
                  <a:schemeClr val="lt1"/>
                </a:solidFill>
              </a:defRPr>
            </a:lvl4pPr>
            <a:lvl5pPr lvl="4" rtl="0" algn="ctr">
              <a:lnSpc>
                <a:spcPct val="100000"/>
              </a:lnSpc>
              <a:spcBef>
                <a:spcPts val="0"/>
              </a:spcBef>
              <a:spcAft>
                <a:spcPts val="0"/>
              </a:spcAft>
              <a:buClr>
                <a:schemeClr val="lt1"/>
              </a:buClr>
              <a:buSzPts val="3000"/>
              <a:buNone/>
              <a:defRPr sz="3000">
                <a:solidFill>
                  <a:schemeClr val="lt1"/>
                </a:solidFill>
              </a:defRPr>
            </a:lvl5pPr>
            <a:lvl6pPr lvl="5" rtl="0" algn="ctr">
              <a:lnSpc>
                <a:spcPct val="100000"/>
              </a:lnSpc>
              <a:spcBef>
                <a:spcPts val="0"/>
              </a:spcBef>
              <a:spcAft>
                <a:spcPts val="0"/>
              </a:spcAft>
              <a:buClr>
                <a:schemeClr val="lt1"/>
              </a:buClr>
              <a:buSzPts val="3000"/>
              <a:buNone/>
              <a:defRPr sz="3000">
                <a:solidFill>
                  <a:schemeClr val="lt1"/>
                </a:solidFill>
              </a:defRPr>
            </a:lvl6pPr>
            <a:lvl7pPr lvl="6" rtl="0" algn="ctr">
              <a:lnSpc>
                <a:spcPct val="100000"/>
              </a:lnSpc>
              <a:spcBef>
                <a:spcPts val="0"/>
              </a:spcBef>
              <a:spcAft>
                <a:spcPts val="0"/>
              </a:spcAft>
              <a:buClr>
                <a:schemeClr val="lt1"/>
              </a:buClr>
              <a:buSzPts val="3000"/>
              <a:buNone/>
              <a:defRPr sz="3000">
                <a:solidFill>
                  <a:schemeClr val="lt1"/>
                </a:solidFill>
              </a:defRPr>
            </a:lvl7pPr>
            <a:lvl8pPr lvl="7" rtl="0" algn="ctr">
              <a:lnSpc>
                <a:spcPct val="100000"/>
              </a:lnSpc>
              <a:spcBef>
                <a:spcPts val="0"/>
              </a:spcBef>
              <a:spcAft>
                <a:spcPts val="0"/>
              </a:spcAft>
              <a:buClr>
                <a:schemeClr val="lt1"/>
              </a:buClr>
              <a:buSzPts val="3000"/>
              <a:buNone/>
              <a:defRPr sz="3000">
                <a:solidFill>
                  <a:schemeClr val="lt1"/>
                </a:solidFill>
              </a:defRPr>
            </a:lvl8pPr>
            <a:lvl9pPr lvl="8" rtl="0" algn="ctr">
              <a:lnSpc>
                <a:spcPct val="100000"/>
              </a:lnSpc>
              <a:spcBef>
                <a:spcPts val="0"/>
              </a:spcBef>
              <a:spcAft>
                <a:spcPts val="0"/>
              </a:spcAft>
              <a:buClr>
                <a:schemeClr val="lt1"/>
              </a:buClr>
              <a:buSzPts val="3000"/>
              <a:buNone/>
              <a:defRPr sz="3000">
                <a:solidFill>
                  <a:schemeClr val="lt1"/>
                </a:solidFill>
              </a:defRPr>
            </a:lvl9pPr>
          </a:lstStyle>
          <a:p/>
        </p:txBody>
      </p:sp>
      <p:sp>
        <p:nvSpPr>
          <p:cNvPr id="84" name="Google Shape;84;p14"/>
          <p:cNvSpPr txBox="1"/>
          <p:nvPr>
            <p:ph idx="1" type="subTitle"/>
          </p:nvPr>
        </p:nvSpPr>
        <p:spPr>
          <a:xfrm>
            <a:off x="4879550" y="3694525"/>
            <a:ext cx="32148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3E606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slide 1">
  <p:cSld name="CUSTOM_12_1">
    <p:spTree>
      <p:nvGrpSpPr>
        <p:cNvPr id="85" name="Shape 85"/>
        <p:cNvGrpSpPr/>
        <p:nvPr/>
      </p:nvGrpSpPr>
      <p:grpSpPr>
        <a:xfrm>
          <a:off x="0" y="0"/>
          <a:ext cx="0" cy="0"/>
          <a:chOff x="0" y="0"/>
          <a:chExt cx="0" cy="0"/>
        </a:xfrm>
      </p:grpSpPr>
      <p:sp>
        <p:nvSpPr>
          <p:cNvPr id="86" name="Google Shape;86;p15"/>
          <p:cNvSpPr/>
          <p:nvPr/>
        </p:nvSpPr>
        <p:spPr>
          <a:xfrm>
            <a:off x="477850" y="0"/>
            <a:ext cx="4144500" cy="26523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txBox="1"/>
          <p:nvPr>
            <p:ph type="title"/>
          </p:nvPr>
        </p:nvSpPr>
        <p:spPr>
          <a:xfrm>
            <a:off x="661025" y="158925"/>
            <a:ext cx="3810000" cy="981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nSpc>
                <a:spcPct val="100000"/>
              </a:lnSpc>
              <a:spcBef>
                <a:spcPts val="0"/>
              </a:spcBef>
              <a:spcAft>
                <a:spcPts val="0"/>
              </a:spcAft>
              <a:buClr>
                <a:srgbClr val="FFFFFF"/>
              </a:buClr>
              <a:buSzPts val="3000"/>
              <a:buNone/>
              <a:defRPr sz="3000">
                <a:solidFill>
                  <a:srgbClr val="FFFFFF"/>
                </a:solidFill>
              </a:defRPr>
            </a:lvl2pPr>
            <a:lvl3pPr lvl="2" rtl="0">
              <a:lnSpc>
                <a:spcPct val="100000"/>
              </a:lnSpc>
              <a:spcBef>
                <a:spcPts val="0"/>
              </a:spcBef>
              <a:spcAft>
                <a:spcPts val="0"/>
              </a:spcAft>
              <a:buClr>
                <a:srgbClr val="FFFFFF"/>
              </a:buClr>
              <a:buSzPts val="3000"/>
              <a:buNone/>
              <a:defRPr sz="3000">
                <a:solidFill>
                  <a:srgbClr val="FFFFFF"/>
                </a:solidFill>
              </a:defRPr>
            </a:lvl3pPr>
            <a:lvl4pPr lvl="3" rtl="0">
              <a:lnSpc>
                <a:spcPct val="100000"/>
              </a:lnSpc>
              <a:spcBef>
                <a:spcPts val="0"/>
              </a:spcBef>
              <a:spcAft>
                <a:spcPts val="0"/>
              </a:spcAft>
              <a:buClr>
                <a:srgbClr val="FFFFFF"/>
              </a:buClr>
              <a:buSzPts val="3000"/>
              <a:buNone/>
              <a:defRPr sz="3000">
                <a:solidFill>
                  <a:srgbClr val="FFFFFF"/>
                </a:solidFill>
              </a:defRPr>
            </a:lvl4pPr>
            <a:lvl5pPr lvl="4" rtl="0">
              <a:lnSpc>
                <a:spcPct val="100000"/>
              </a:lnSpc>
              <a:spcBef>
                <a:spcPts val="0"/>
              </a:spcBef>
              <a:spcAft>
                <a:spcPts val="0"/>
              </a:spcAft>
              <a:buClr>
                <a:srgbClr val="FFFFFF"/>
              </a:buClr>
              <a:buSzPts val="3000"/>
              <a:buNone/>
              <a:defRPr sz="3000">
                <a:solidFill>
                  <a:srgbClr val="FFFFFF"/>
                </a:solidFill>
              </a:defRPr>
            </a:lvl5pPr>
            <a:lvl6pPr lvl="5" rtl="0">
              <a:lnSpc>
                <a:spcPct val="100000"/>
              </a:lnSpc>
              <a:spcBef>
                <a:spcPts val="0"/>
              </a:spcBef>
              <a:spcAft>
                <a:spcPts val="0"/>
              </a:spcAft>
              <a:buClr>
                <a:srgbClr val="FFFFFF"/>
              </a:buClr>
              <a:buSzPts val="3000"/>
              <a:buNone/>
              <a:defRPr sz="3000">
                <a:solidFill>
                  <a:srgbClr val="FFFFFF"/>
                </a:solidFill>
              </a:defRPr>
            </a:lvl6pPr>
            <a:lvl7pPr lvl="6" rtl="0">
              <a:lnSpc>
                <a:spcPct val="100000"/>
              </a:lnSpc>
              <a:spcBef>
                <a:spcPts val="0"/>
              </a:spcBef>
              <a:spcAft>
                <a:spcPts val="0"/>
              </a:spcAft>
              <a:buClr>
                <a:srgbClr val="FFFFFF"/>
              </a:buClr>
              <a:buSzPts val="3000"/>
              <a:buNone/>
              <a:defRPr sz="3000">
                <a:solidFill>
                  <a:srgbClr val="FFFFFF"/>
                </a:solidFill>
              </a:defRPr>
            </a:lvl7pPr>
            <a:lvl8pPr lvl="7" rtl="0">
              <a:lnSpc>
                <a:spcPct val="100000"/>
              </a:lnSpc>
              <a:spcBef>
                <a:spcPts val="0"/>
              </a:spcBef>
              <a:spcAft>
                <a:spcPts val="0"/>
              </a:spcAft>
              <a:buClr>
                <a:srgbClr val="FFFFFF"/>
              </a:buClr>
              <a:buSzPts val="3000"/>
              <a:buNone/>
              <a:defRPr sz="3000">
                <a:solidFill>
                  <a:srgbClr val="FFFFFF"/>
                </a:solidFill>
              </a:defRPr>
            </a:lvl8pPr>
            <a:lvl9pPr lvl="8" rtl="0">
              <a:lnSpc>
                <a:spcPct val="100000"/>
              </a:lnSpc>
              <a:spcBef>
                <a:spcPts val="0"/>
              </a:spcBef>
              <a:spcAft>
                <a:spcPts val="0"/>
              </a:spcAft>
              <a:buClr>
                <a:srgbClr val="FFFFFF"/>
              </a:buClr>
              <a:buSzPts val="3000"/>
              <a:buNone/>
              <a:defRPr sz="3000">
                <a:solidFill>
                  <a:srgbClr val="FFFFFF"/>
                </a:solidFill>
              </a:defRPr>
            </a:lvl9pPr>
          </a:lstStyle>
          <a:p/>
        </p:txBody>
      </p:sp>
      <p:sp>
        <p:nvSpPr>
          <p:cNvPr id="88" name="Google Shape;88;p15"/>
          <p:cNvSpPr txBox="1"/>
          <p:nvPr>
            <p:ph idx="1" type="subTitle"/>
          </p:nvPr>
        </p:nvSpPr>
        <p:spPr>
          <a:xfrm>
            <a:off x="661025" y="1140275"/>
            <a:ext cx="3667500" cy="127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amp; some text slide">
  <p:cSld name="BIG_NUMBER">
    <p:bg>
      <p:bgPr>
        <a:solidFill>
          <a:srgbClr val="3E606F"/>
        </a:solidFill>
      </p:bgPr>
    </p:bg>
    <p:spTree>
      <p:nvGrpSpPr>
        <p:cNvPr id="89" name="Shape 89"/>
        <p:cNvGrpSpPr/>
        <p:nvPr/>
      </p:nvGrpSpPr>
      <p:grpSpPr>
        <a:xfrm>
          <a:off x="0" y="0"/>
          <a:ext cx="0" cy="0"/>
          <a:chOff x="0" y="0"/>
          <a:chExt cx="0" cy="0"/>
        </a:xfrm>
      </p:grpSpPr>
      <p:sp>
        <p:nvSpPr>
          <p:cNvPr id="90" name="Google Shape;90;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9000"/>
              <a:buNone/>
              <a:defRPr sz="9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91" name="Google Shape;91;p16"/>
          <p:cNvSpPr txBox="1"/>
          <p:nvPr>
            <p:ph idx="2" type="title"/>
          </p:nvPr>
        </p:nvSpPr>
        <p:spPr>
          <a:xfrm>
            <a:off x="867300" y="2978525"/>
            <a:ext cx="74094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amp; some text slide 1">
  <p:cSld name="BIG_NUMBER_1">
    <p:bg>
      <p:bgPr>
        <a:solidFill>
          <a:srgbClr val="3E606F"/>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867300" y="2978525"/>
            <a:ext cx="74094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
        <p:nvSpPr>
          <p:cNvPr id="94" name="Google Shape;94;p17"/>
          <p:cNvSpPr txBox="1"/>
          <p:nvPr>
            <p:ph idx="2" type="title"/>
          </p:nvPr>
        </p:nvSpPr>
        <p:spPr>
          <a:xfrm>
            <a:off x="930100" y="981525"/>
            <a:ext cx="7283700" cy="1997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7200"/>
              <a:buNone/>
              <a:defRPr b="1" sz="7200" u="sng">
                <a:solidFill>
                  <a:srgbClr val="FFFFFF"/>
                </a:solidFill>
                <a:latin typeface="Roboto"/>
                <a:ea typeface="Roboto"/>
                <a:cs typeface="Roboto"/>
                <a:sym typeface="Roboto"/>
              </a:defRPr>
            </a:lvl1pPr>
            <a:lvl2pPr lvl="1" rtl="0" algn="l">
              <a:lnSpc>
                <a:spcPct val="100000"/>
              </a:lnSpc>
              <a:spcBef>
                <a:spcPts val="0"/>
              </a:spcBef>
              <a:spcAft>
                <a:spcPts val="0"/>
              </a:spcAft>
              <a:buClr>
                <a:srgbClr val="FFFFFF"/>
              </a:buClr>
              <a:buSzPts val="6000"/>
              <a:buNone/>
              <a:defRPr sz="6000" u="sng">
                <a:solidFill>
                  <a:srgbClr val="FFFFFF"/>
                </a:solidFill>
              </a:defRPr>
            </a:lvl2pPr>
            <a:lvl3pPr lvl="2" rtl="0" algn="l">
              <a:lnSpc>
                <a:spcPct val="100000"/>
              </a:lnSpc>
              <a:spcBef>
                <a:spcPts val="0"/>
              </a:spcBef>
              <a:spcAft>
                <a:spcPts val="0"/>
              </a:spcAft>
              <a:buClr>
                <a:srgbClr val="FFFFFF"/>
              </a:buClr>
              <a:buSzPts val="6000"/>
              <a:buNone/>
              <a:defRPr sz="6000" u="sng">
                <a:solidFill>
                  <a:srgbClr val="FFFFFF"/>
                </a:solidFill>
              </a:defRPr>
            </a:lvl3pPr>
            <a:lvl4pPr lvl="3" rtl="0" algn="l">
              <a:lnSpc>
                <a:spcPct val="100000"/>
              </a:lnSpc>
              <a:spcBef>
                <a:spcPts val="0"/>
              </a:spcBef>
              <a:spcAft>
                <a:spcPts val="0"/>
              </a:spcAft>
              <a:buClr>
                <a:srgbClr val="FFFFFF"/>
              </a:buClr>
              <a:buSzPts val="6000"/>
              <a:buNone/>
              <a:defRPr sz="6000" u="sng">
                <a:solidFill>
                  <a:srgbClr val="FFFFFF"/>
                </a:solidFill>
              </a:defRPr>
            </a:lvl4pPr>
            <a:lvl5pPr lvl="4" rtl="0" algn="l">
              <a:lnSpc>
                <a:spcPct val="100000"/>
              </a:lnSpc>
              <a:spcBef>
                <a:spcPts val="0"/>
              </a:spcBef>
              <a:spcAft>
                <a:spcPts val="0"/>
              </a:spcAft>
              <a:buClr>
                <a:srgbClr val="FFFFFF"/>
              </a:buClr>
              <a:buSzPts val="6000"/>
              <a:buNone/>
              <a:defRPr sz="6000" u="sng">
                <a:solidFill>
                  <a:srgbClr val="FFFFFF"/>
                </a:solidFill>
              </a:defRPr>
            </a:lvl5pPr>
            <a:lvl6pPr lvl="5" rtl="0" algn="l">
              <a:lnSpc>
                <a:spcPct val="100000"/>
              </a:lnSpc>
              <a:spcBef>
                <a:spcPts val="0"/>
              </a:spcBef>
              <a:spcAft>
                <a:spcPts val="0"/>
              </a:spcAft>
              <a:buClr>
                <a:srgbClr val="FFFFFF"/>
              </a:buClr>
              <a:buSzPts val="6000"/>
              <a:buNone/>
              <a:defRPr sz="6000" u="sng">
                <a:solidFill>
                  <a:srgbClr val="FFFFFF"/>
                </a:solidFill>
              </a:defRPr>
            </a:lvl6pPr>
            <a:lvl7pPr lvl="6" rtl="0" algn="l">
              <a:lnSpc>
                <a:spcPct val="100000"/>
              </a:lnSpc>
              <a:spcBef>
                <a:spcPts val="0"/>
              </a:spcBef>
              <a:spcAft>
                <a:spcPts val="0"/>
              </a:spcAft>
              <a:buClr>
                <a:srgbClr val="FFFFFF"/>
              </a:buClr>
              <a:buSzPts val="6000"/>
              <a:buNone/>
              <a:defRPr sz="6000" u="sng">
                <a:solidFill>
                  <a:srgbClr val="FFFFFF"/>
                </a:solidFill>
              </a:defRPr>
            </a:lvl7pPr>
            <a:lvl8pPr lvl="7" rtl="0" algn="l">
              <a:lnSpc>
                <a:spcPct val="100000"/>
              </a:lnSpc>
              <a:spcBef>
                <a:spcPts val="0"/>
              </a:spcBef>
              <a:spcAft>
                <a:spcPts val="0"/>
              </a:spcAft>
              <a:buClr>
                <a:srgbClr val="FFFFFF"/>
              </a:buClr>
              <a:buSzPts val="6000"/>
              <a:buNone/>
              <a:defRPr sz="6000" u="sng">
                <a:solidFill>
                  <a:srgbClr val="FFFFFF"/>
                </a:solidFill>
              </a:defRPr>
            </a:lvl8pPr>
            <a:lvl9pPr lvl="8" rtl="0" algn="l">
              <a:lnSpc>
                <a:spcPct val="100000"/>
              </a:lnSpc>
              <a:spcBef>
                <a:spcPts val="0"/>
              </a:spcBef>
              <a:spcAft>
                <a:spcPts val="0"/>
              </a:spcAft>
              <a:buClr>
                <a:srgbClr val="FFFFFF"/>
              </a:buClr>
              <a:buSzPts val="6000"/>
              <a:buNone/>
              <a:defRPr sz="6000" u="sng">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CUSTOM_11">
    <p:spTree>
      <p:nvGrpSpPr>
        <p:cNvPr id="95" name="Shape 95"/>
        <p:cNvGrpSpPr/>
        <p:nvPr/>
      </p:nvGrpSpPr>
      <p:grpSpPr>
        <a:xfrm>
          <a:off x="0" y="0"/>
          <a:ext cx="0" cy="0"/>
          <a:chOff x="0" y="0"/>
          <a:chExt cx="0" cy="0"/>
        </a:xfrm>
      </p:grpSpPr>
      <p:sp>
        <p:nvSpPr>
          <p:cNvPr id="96" name="Google Shape;96;p18"/>
          <p:cNvSpPr txBox="1"/>
          <p:nvPr>
            <p:ph type="title"/>
          </p:nvPr>
        </p:nvSpPr>
        <p:spPr>
          <a:xfrm>
            <a:off x="795300" y="388150"/>
            <a:ext cx="7553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b="1" sz="2800">
                <a:solidFill>
                  <a:srgbClr val="193441"/>
                </a:solidFill>
                <a:latin typeface="Roboto"/>
                <a:ea typeface="Roboto"/>
                <a:cs typeface="Roboto"/>
                <a:sym typeface="Roboto"/>
              </a:defRPr>
            </a:lvl1pPr>
            <a:lvl2pPr lvl="1" algn="ctr">
              <a:lnSpc>
                <a:spcPct val="100000"/>
              </a:lnSpc>
              <a:spcBef>
                <a:spcPts val="0"/>
              </a:spcBef>
              <a:spcAft>
                <a:spcPts val="0"/>
              </a:spcAft>
              <a:buSzPts val="2800"/>
              <a:buNone/>
              <a:defRPr b="1" sz="2400">
                <a:solidFill>
                  <a:srgbClr val="193441"/>
                </a:solidFill>
                <a:latin typeface="Roboto"/>
                <a:ea typeface="Roboto"/>
                <a:cs typeface="Roboto"/>
                <a:sym typeface="Roboto"/>
              </a:defRPr>
            </a:lvl2pPr>
            <a:lvl3pPr lvl="2" algn="ctr">
              <a:lnSpc>
                <a:spcPct val="100000"/>
              </a:lnSpc>
              <a:spcBef>
                <a:spcPts val="0"/>
              </a:spcBef>
              <a:spcAft>
                <a:spcPts val="0"/>
              </a:spcAft>
              <a:buSzPts val="2800"/>
              <a:buNone/>
              <a:defRPr b="1" sz="2400">
                <a:solidFill>
                  <a:srgbClr val="193441"/>
                </a:solidFill>
                <a:latin typeface="Roboto"/>
                <a:ea typeface="Roboto"/>
                <a:cs typeface="Roboto"/>
                <a:sym typeface="Roboto"/>
              </a:defRPr>
            </a:lvl3pPr>
            <a:lvl4pPr lvl="3" algn="ctr">
              <a:lnSpc>
                <a:spcPct val="100000"/>
              </a:lnSpc>
              <a:spcBef>
                <a:spcPts val="0"/>
              </a:spcBef>
              <a:spcAft>
                <a:spcPts val="0"/>
              </a:spcAft>
              <a:buSzPts val="2800"/>
              <a:buNone/>
              <a:defRPr b="1" sz="2400">
                <a:solidFill>
                  <a:srgbClr val="193441"/>
                </a:solidFill>
                <a:latin typeface="Roboto"/>
                <a:ea typeface="Roboto"/>
                <a:cs typeface="Roboto"/>
                <a:sym typeface="Roboto"/>
              </a:defRPr>
            </a:lvl4pPr>
            <a:lvl5pPr lvl="4" algn="ctr">
              <a:lnSpc>
                <a:spcPct val="100000"/>
              </a:lnSpc>
              <a:spcBef>
                <a:spcPts val="0"/>
              </a:spcBef>
              <a:spcAft>
                <a:spcPts val="0"/>
              </a:spcAft>
              <a:buSzPts val="2800"/>
              <a:buNone/>
              <a:defRPr b="1" sz="2400">
                <a:solidFill>
                  <a:srgbClr val="193441"/>
                </a:solidFill>
                <a:latin typeface="Roboto"/>
                <a:ea typeface="Roboto"/>
                <a:cs typeface="Roboto"/>
                <a:sym typeface="Roboto"/>
              </a:defRPr>
            </a:lvl5pPr>
            <a:lvl6pPr lvl="5" algn="ctr">
              <a:lnSpc>
                <a:spcPct val="100000"/>
              </a:lnSpc>
              <a:spcBef>
                <a:spcPts val="0"/>
              </a:spcBef>
              <a:spcAft>
                <a:spcPts val="0"/>
              </a:spcAft>
              <a:buSzPts val="2800"/>
              <a:buNone/>
              <a:defRPr b="1" sz="2400">
                <a:solidFill>
                  <a:srgbClr val="193441"/>
                </a:solidFill>
                <a:latin typeface="Roboto"/>
                <a:ea typeface="Roboto"/>
                <a:cs typeface="Roboto"/>
                <a:sym typeface="Roboto"/>
              </a:defRPr>
            </a:lvl6pPr>
            <a:lvl7pPr lvl="6" algn="ctr">
              <a:lnSpc>
                <a:spcPct val="100000"/>
              </a:lnSpc>
              <a:spcBef>
                <a:spcPts val="0"/>
              </a:spcBef>
              <a:spcAft>
                <a:spcPts val="0"/>
              </a:spcAft>
              <a:buSzPts val="2800"/>
              <a:buNone/>
              <a:defRPr b="1" sz="2400">
                <a:solidFill>
                  <a:srgbClr val="193441"/>
                </a:solidFill>
                <a:latin typeface="Roboto"/>
                <a:ea typeface="Roboto"/>
                <a:cs typeface="Roboto"/>
                <a:sym typeface="Roboto"/>
              </a:defRPr>
            </a:lvl7pPr>
            <a:lvl8pPr lvl="7" algn="ctr">
              <a:lnSpc>
                <a:spcPct val="100000"/>
              </a:lnSpc>
              <a:spcBef>
                <a:spcPts val="0"/>
              </a:spcBef>
              <a:spcAft>
                <a:spcPts val="0"/>
              </a:spcAft>
              <a:buSzPts val="2800"/>
              <a:buNone/>
              <a:defRPr b="1" sz="2400">
                <a:solidFill>
                  <a:srgbClr val="193441"/>
                </a:solidFill>
                <a:latin typeface="Roboto"/>
                <a:ea typeface="Roboto"/>
                <a:cs typeface="Roboto"/>
                <a:sym typeface="Roboto"/>
              </a:defRPr>
            </a:lvl8pPr>
            <a:lvl9pPr lvl="8" algn="ctr">
              <a:lnSpc>
                <a:spcPct val="100000"/>
              </a:lnSpc>
              <a:spcBef>
                <a:spcPts val="0"/>
              </a:spcBef>
              <a:spcAft>
                <a:spcPts val="0"/>
              </a:spcAft>
              <a:buSzPts val="2800"/>
              <a:buNone/>
              <a:defRPr b="1" sz="2400">
                <a:solidFill>
                  <a:srgbClr val="193441"/>
                </a:solidFill>
                <a:latin typeface="Roboto"/>
                <a:ea typeface="Roboto"/>
                <a:cs typeface="Roboto"/>
                <a:sym typeface="Robo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slide with title and text right">
  <p:cSld name="CUSTOM_4">
    <p:spTree>
      <p:nvGrpSpPr>
        <p:cNvPr id="97" name="Shape 97"/>
        <p:cNvGrpSpPr/>
        <p:nvPr/>
      </p:nvGrpSpPr>
      <p:grpSpPr>
        <a:xfrm>
          <a:off x="0" y="0"/>
          <a:ext cx="0" cy="0"/>
          <a:chOff x="0" y="0"/>
          <a:chExt cx="0" cy="0"/>
        </a:xfrm>
      </p:grpSpPr>
      <p:sp>
        <p:nvSpPr>
          <p:cNvPr id="98" name="Google Shape;98;p19"/>
          <p:cNvSpPr txBox="1"/>
          <p:nvPr>
            <p:ph hasCustomPrompt="1" type="title"/>
          </p:nvPr>
        </p:nvSpPr>
        <p:spPr>
          <a:xfrm>
            <a:off x="3830850" y="67522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99" name="Google Shape;99;p19"/>
          <p:cNvSpPr txBox="1"/>
          <p:nvPr>
            <p:ph idx="1" type="subTitle"/>
          </p:nvPr>
        </p:nvSpPr>
        <p:spPr>
          <a:xfrm>
            <a:off x="3399300" y="140017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
        <p:nvSpPr>
          <p:cNvPr id="100" name="Google Shape;100;p19"/>
          <p:cNvSpPr txBox="1"/>
          <p:nvPr>
            <p:ph hasCustomPrompt="1" idx="2" type="title"/>
          </p:nvPr>
        </p:nvSpPr>
        <p:spPr>
          <a:xfrm>
            <a:off x="3830850" y="193957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101" name="Google Shape;101;p19"/>
          <p:cNvSpPr txBox="1"/>
          <p:nvPr>
            <p:ph idx="3" type="subTitle"/>
          </p:nvPr>
        </p:nvSpPr>
        <p:spPr>
          <a:xfrm>
            <a:off x="3399300" y="266452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
        <p:nvSpPr>
          <p:cNvPr id="102" name="Google Shape;102;p19"/>
          <p:cNvSpPr txBox="1"/>
          <p:nvPr>
            <p:ph hasCustomPrompt="1" idx="4" type="title"/>
          </p:nvPr>
        </p:nvSpPr>
        <p:spPr>
          <a:xfrm>
            <a:off x="3830850" y="320392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103" name="Google Shape;103;p19"/>
          <p:cNvSpPr txBox="1"/>
          <p:nvPr>
            <p:ph idx="5" type="subTitle"/>
          </p:nvPr>
        </p:nvSpPr>
        <p:spPr>
          <a:xfrm>
            <a:off x="3399300" y="392887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slide with text">
  <p:cSld name="CUSTOM_15">
    <p:spTree>
      <p:nvGrpSpPr>
        <p:cNvPr id="104" name="Shape 104"/>
        <p:cNvGrpSpPr/>
        <p:nvPr/>
      </p:nvGrpSpPr>
      <p:grpSpPr>
        <a:xfrm>
          <a:off x="0" y="0"/>
          <a:ext cx="0" cy="0"/>
          <a:chOff x="0" y="0"/>
          <a:chExt cx="0" cy="0"/>
        </a:xfrm>
      </p:grpSpPr>
      <p:sp>
        <p:nvSpPr>
          <p:cNvPr id="105" name="Google Shape;105;p20"/>
          <p:cNvSpPr txBox="1"/>
          <p:nvPr>
            <p:ph type="title"/>
          </p:nvPr>
        </p:nvSpPr>
        <p:spPr>
          <a:xfrm>
            <a:off x="227550" y="297175"/>
            <a:ext cx="868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400">
                <a:solidFill>
                  <a:srgbClr val="193441"/>
                </a:solidFill>
              </a:defRPr>
            </a:lvl1pPr>
            <a:lvl2pPr lvl="1" algn="ctr">
              <a:lnSpc>
                <a:spcPct val="100000"/>
              </a:lnSpc>
              <a:spcBef>
                <a:spcPts val="0"/>
              </a:spcBef>
              <a:spcAft>
                <a:spcPts val="0"/>
              </a:spcAft>
              <a:buSzPts val="2800"/>
              <a:buNone/>
              <a:defRPr>
                <a:solidFill>
                  <a:srgbClr val="193441"/>
                </a:solidFill>
              </a:defRPr>
            </a:lvl2pPr>
            <a:lvl3pPr lvl="2" algn="ctr">
              <a:lnSpc>
                <a:spcPct val="100000"/>
              </a:lnSpc>
              <a:spcBef>
                <a:spcPts val="0"/>
              </a:spcBef>
              <a:spcAft>
                <a:spcPts val="0"/>
              </a:spcAft>
              <a:buSzPts val="2800"/>
              <a:buNone/>
              <a:defRPr>
                <a:solidFill>
                  <a:srgbClr val="193441"/>
                </a:solidFill>
              </a:defRPr>
            </a:lvl3pPr>
            <a:lvl4pPr lvl="3" algn="ctr">
              <a:lnSpc>
                <a:spcPct val="100000"/>
              </a:lnSpc>
              <a:spcBef>
                <a:spcPts val="0"/>
              </a:spcBef>
              <a:spcAft>
                <a:spcPts val="0"/>
              </a:spcAft>
              <a:buSzPts val="2800"/>
              <a:buNone/>
              <a:defRPr>
                <a:solidFill>
                  <a:srgbClr val="193441"/>
                </a:solidFill>
              </a:defRPr>
            </a:lvl4pPr>
            <a:lvl5pPr lvl="4" algn="ctr">
              <a:lnSpc>
                <a:spcPct val="100000"/>
              </a:lnSpc>
              <a:spcBef>
                <a:spcPts val="0"/>
              </a:spcBef>
              <a:spcAft>
                <a:spcPts val="0"/>
              </a:spcAft>
              <a:buSzPts val="2800"/>
              <a:buNone/>
              <a:defRPr>
                <a:solidFill>
                  <a:srgbClr val="193441"/>
                </a:solidFill>
              </a:defRPr>
            </a:lvl5pPr>
            <a:lvl6pPr lvl="5" algn="ctr">
              <a:lnSpc>
                <a:spcPct val="100000"/>
              </a:lnSpc>
              <a:spcBef>
                <a:spcPts val="0"/>
              </a:spcBef>
              <a:spcAft>
                <a:spcPts val="0"/>
              </a:spcAft>
              <a:buSzPts val="2800"/>
              <a:buNone/>
              <a:defRPr>
                <a:solidFill>
                  <a:srgbClr val="193441"/>
                </a:solidFill>
              </a:defRPr>
            </a:lvl6pPr>
            <a:lvl7pPr lvl="6" algn="ctr">
              <a:lnSpc>
                <a:spcPct val="100000"/>
              </a:lnSpc>
              <a:spcBef>
                <a:spcPts val="0"/>
              </a:spcBef>
              <a:spcAft>
                <a:spcPts val="0"/>
              </a:spcAft>
              <a:buSzPts val="2800"/>
              <a:buNone/>
              <a:defRPr>
                <a:solidFill>
                  <a:srgbClr val="193441"/>
                </a:solidFill>
              </a:defRPr>
            </a:lvl7pPr>
            <a:lvl8pPr lvl="7" algn="ctr">
              <a:lnSpc>
                <a:spcPct val="100000"/>
              </a:lnSpc>
              <a:spcBef>
                <a:spcPts val="0"/>
              </a:spcBef>
              <a:spcAft>
                <a:spcPts val="0"/>
              </a:spcAft>
              <a:buSzPts val="2800"/>
              <a:buNone/>
              <a:defRPr>
                <a:solidFill>
                  <a:srgbClr val="193441"/>
                </a:solidFill>
              </a:defRPr>
            </a:lvl8pPr>
            <a:lvl9pPr lvl="8" algn="ctr">
              <a:lnSpc>
                <a:spcPct val="100000"/>
              </a:lnSpc>
              <a:spcBef>
                <a:spcPts val="0"/>
              </a:spcBef>
              <a:spcAft>
                <a:spcPts val="0"/>
              </a:spcAft>
              <a:buSzPts val="2800"/>
              <a:buNone/>
              <a:defRPr>
                <a:solidFill>
                  <a:srgbClr val="193441"/>
                </a:solidFill>
              </a:defRPr>
            </a:lvl9pPr>
          </a:lstStyle>
          <a:p/>
        </p:txBody>
      </p:sp>
      <p:sp>
        <p:nvSpPr>
          <p:cNvPr id="106" name="Google Shape;106;p20"/>
          <p:cNvSpPr txBox="1"/>
          <p:nvPr>
            <p:ph idx="1" type="subTitle"/>
          </p:nvPr>
        </p:nvSpPr>
        <p:spPr>
          <a:xfrm>
            <a:off x="5340273" y="1175975"/>
            <a:ext cx="3095100" cy="14718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7" name="Google Shape;107;p20"/>
          <p:cNvSpPr txBox="1"/>
          <p:nvPr>
            <p:ph idx="2" type="subTitle"/>
          </p:nvPr>
        </p:nvSpPr>
        <p:spPr>
          <a:xfrm>
            <a:off x="5340273" y="3191751"/>
            <a:ext cx="3095100" cy="147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type="tx">
  <p:cSld name="TITLE_AND_BODY">
    <p:bg>
      <p:bgPr>
        <a:solidFill>
          <a:srgbClr val="19344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795300" y="1710575"/>
            <a:ext cx="7553400" cy="212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15" name="Google Shape;15;p3"/>
          <p:cNvSpPr/>
          <p:nvPr/>
        </p:nvSpPr>
        <p:spPr>
          <a:xfrm>
            <a:off x="4062450" y="691475"/>
            <a:ext cx="1019100" cy="1019100"/>
          </a:xfrm>
          <a:prstGeom prst="flowChartConnector">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idx="1" type="subTitle"/>
          </p:nvPr>
        </p:nvSpPr>
        <p:spPr>
          <a:xfrm>
            <a:off x="825150" y="4084163"/>
            <a:ext cx="74937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A5B7C6"/>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slide">
  <p:cSld name="CUSTOM_5">
    <p:spTree>
      <p:nvGrpSpPr>
        <p:cNvPr id="108" name="Shape 108"/>
        <p:cNvGrpSpPr/>
        <p:nvPr/>
      </p:nvGrpSpPr>
      <p:grpSpPr>
        <a:xfrm>
          <a:off x="0" y="0"/>
          <a:ext cx="0" cy="0"/>
          <a:chOff x="0" y="0"/>
          <a:chExt cx="0" cy="0"/>
        </a:xfrm>
      </p:grpSpPr>
      <p:sp>
        <p:nvSpPr>
          <p:cNvPr id="109" name="Google Shape;109;p21"/>
          <p:cNvSpPr txBox="1"/>
          <p:nvPr>
            <p:ph idx="1" type="subTitle"/>
          </p:nvPr>
        </p:nvSpPr>
        <p:spPr>
          <a:xfrm>
            <a:off x="489475" y="157165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0" name="Google Shape;110;p21"/>
          <p:cNvSpPr txBox="1"/>
          <p:nvPr>
            <p:ph idx="2" type="subTitle"/>
          </p:nvPr>
        </p:nvSpPr>
        <p:spPr>
          <a:xfrm>
            <a:off x="489475" y="363490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1" name="Google Shape;111;p21"/>
          <p:cNvSpPr txBox="1"/>
          <p:nvPr>
            <p:ph idx="3" type="subTitle"/>
          </p:nvPr>
        </p:nvSpPr>
        <p:spPr>
          <a:xfrm>
            <a:off x="2879225" y="157165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2" name="Google Shape;112;p21"/>
          <p:cNvSpPr txBox="1"/>
          <p:nvPr>
            <p:ph idx="4" type="subTitle"/>
          </p:nvPr>
        </p:nvSpPr>
        <p:spPr>
          <a:xfrm>
            <a:off x="2879225" y="363490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3" name="Google Shape;113;p21"/>
          <p:cNvSpPr txBox="1"/>
          <p:nvPr>
            <p:ph idx="5" type="subTitle"/>
          </p:nvPr>
        </p:nvSpPr>
        <p:spPr>
          <a:xfrm>
            <a:off x="182025" y="1273000"/>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4" name="Google Shape;114;p21"/>
          <p:cNvSpPr txBox="1"/>
          <p:nvPr>
            <p:ph idx="6" type="subTitle"/>
          </p:nvPr>
        </p:nvSpPr>
        <p:spPr>
          <a:xfrm>
            <a:off x="182025" y="3336025"/>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5" name="Google Shape;115;p21"/>
          <p:cNvSpPr txBox="1"/>
          <p:nvPr>
            <p:ph idx="7" type="subTitle"/>
          </p:nvPr>
        </p:nvSpPr>
        <p:spPr>
          <a:xfrm>
            <a:off x="2571725" y="1273000"/>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6" name="Google Shape;116;p21"/>
          <p:cNvSpPr txBox="1"/>
          <p:nvPr>
            <p:ph idx="8" type="subTitle"/>
          </p:nvPr>
        </p:nvSpPr>
        <p:spPr>
          <a:xfrm>
            <a:off x="2571725" y="3336025"/>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images &amp; two column">
  <p:cSld name="CUSTOM_13">
    <p:spTree>
      <p:nvGrpSpPr>
        <p:cNvPr id="117" name="Shape 117"/>
        <p:cNvGrpSpPr/>
        <p:nvPr/>
      </p:nvGrpSpPr>
      <p:grpSpPr>
        <a:xfrm>
          <a:off x="0" y="0"/>
          <a:ext cx="0" cy="0"/>
          <a:chOff x="0" y="0"/>
          <a:chExt cx="0" cy="0"/>
        </a:xfrm>
      </p:grpSpPr>
      <p:sp>
        <p:nvSpPr>
          <p:cNvPr id="118" name="Google Shape;118;p22"/>
          <p:cNvSpPr txBox="1"/>
          <p:nvPr>
            <p:ph type="title"/>
          </p:nvPr>
        </p:nvSpPr>
        <p:spPr>
          <a:xfrm>
            <a:off x="377250" y="2734400"/>
            <a:ext cx="38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000">
                <a:solidFill>
                  <a:srgbClr val="193441"/>
                </a:solidFill>
              </a:defRPr>
            </a:lvl1pPr>
            <a:lvl2pPr lvl="1" algn="ctr">
              <a:lnSpc>
                <a:spcPct val="100000"/>
              </a:lnSpc>
              <a:spcBef>
                <a:spcPts val="0"/>
              </a:spcBef>
              <a:spcAft>
                <a:spcPts val="0"/>
              </a:spcAft>
              <a:buSzPts val="2800"/>
              <a:buNone/>
              <a:defRPr sz="2000">
                <a:solidFill>
                  <a:srgbClr val="193441"/>
                </a:solidFill>
              </a:defRPr>
            </a:lvl2pPr>
            <a:lvl3pPr lvl="2" algn="ctr">
              <a:lnSpc>
                <a:spcPct val="100000"/>
              </a:lnSpc>
              <a:spcBef>
                <a:spcPts val="0"/>
              </a:spcBef>
              <a:spcAft>
                <a:spcPts val="0"/>
              </a:spcAft>
              <a:buSzPts val="2800"/>
              <a:buNone/>
              <a:defRPr sz="2000">
                <a:solidFill>
                  <a:srgbClr val="193441"/>
                </a:solidFill>
              </a:defRPr>
            </a:lvl3pPr>
            <a:lvl4pPr lvl="3" algn="ctr">
              <a:lnSpc>
                <a:spcPct val="100000"/>
              </a:lnSpc>
              <a:spcBef>
                <a:spcPts val="0"/>
              </a:spcBef>
              <a:spcAft>
                <a:spcPts val="0"/>
              </a:spcAft>
              <a:buSzPts val="2800"/>
              <a:buNone/>
              <a:defRPr sz="2000">
                <a:solidFill>
                  <a:srgbClr val="193441"/>
                </a:solidFill>
              </a:defRPr>
            </a:lvl4pPr>
            <a:lvl5pPr lvl="4" algn="ctr">
              <a:lnSpc>
                <a:spcPct val="100000"/>
              </a:lnSpc>
              <a:spcBef>
                <a:spcPts val="0"/>
              </a:spcBef>
              <a:spcAft>
                <a:spcPts val="0"/>
              </a:spcAft>
              <a:buSzPts val="2800"/>
              <a:buNone/>
              <a:defRPr sz="2000">
                <a:solidFill>
                  <a:srgbClr val="193441"/>
                </a:solidFill>
              </a:defRPr>
            </a:lvl5pPr>
            <a:lvl6pPr lvl="5" algn="ctr">
              <a:lnSpc>
                <a:spcPct val="100000"/>
              </a:lnSpc>
              <a:spcBef>
                <a:spcPts val="0"/>
              </a:spcBef>
              <a:spcAft>
                <a:spcPts val="0"/>
              </a:spcAft>
              <a:buSzPts val="2800"/>
              <a:buNone/>
              <a:defRPr sz="2000">
                <a:solidFill>
                  <a:srgbClr val="193441"/>
                </a:solidFill>
              </a:defRPr>
            </a:lvl6pPr>
            <a:lvl7pPr lvl="6" algn="ctr">
              <a:lnSpc>
                <a:spcPct val="100000"/>
              </a:lnSpc>
              <a:spcBef>
                <a:spcPts val="0"/>
              </a:spcBef>
              <a:spcAft>
                <a:spcPts val="0"/>
              </a:spcAft>
              <a:buSzPts val="2800"/>
              <a:buNone/>
              <a:defRPr sz="2000">
                <a:solidFill>
                  <a:srgbClr val="193441"/>
                </a:solidFill>
              </a:defRPr>
            </a:lvl7pPr>
            <a:lvl8pPr lvl="7" algn="ctr">
              <a:lnSpc>
                <a:spcPct val="100000"/>
              </a:lnSpc>
              <a:spcBef>
                <a:spcPts val="0"/>
              </a:spcBef>
              <a:spcAft>
                <a:spcPts val="0"/>
              </a:spcAft>
              <a:buSzPts val="2800"/>
              <a:buNone/>
              <a:defRPr sz="2000">
                <a:solidFill>
                  <a:srgbClr val="193441"/>
                </a:solidFill>
              </a:defRPr>
            </a:lvl8pPr>
            <a:lvl9pPr lvl="8" algn="ctr">
              <a:lnSpc>
                <a:spcPct val="100000"/>
              </a:lnSpc>
              <a:spcBef>
                <a:spcPts val="0"/>
              </a:spcBef>
              <a:spcAft>
                <a:spcPts val="0"/>
              </a:spcAft>
              <a:buSzPts val="2800"/>
              <a:buNone/>
              <a:defRPr sz="2000">
                <a:solidFill>
                  <a:srgbClr val="193441"/>
                </a:solidFill>
              </a:defRPr>
            </a:lvl9pPr>
          </a:lstStyle>
          <a:p/>
        </p:txBody>
      </p:sp>
      <p:sp>
        <p:nvSpPr>
          <p:cNvPr id="119" name="Google Shape;119;p22"/>
          <p:cNvSpPr txBox="1"/>
          <p:nvPr>
            <p:ph idx="2" type="title"/>
          </p:nvPr>
        </p:nvSpPr>
        <p:spPr>
          <a:xfrm>
            <a:off x="4949250" y="2734400"/>
            <a:ext cx="38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000">
                <a:solidFill>
                  <a:srgbClr val="193441"/>
                </a:solidFill>
              </a:defRPr>
            </a:lvl1pPr>
            <a:lvl2pPr lvl="1" algn="ctr">
              <a:lnSpc>
                <a:spcPct val="100000"/>
              </a:lnSpc>
              <a:spcBef>
                <a:spcPts val="0"/>
              </a:spcBef>
              <a:spcAft>
                <a:spcPts val="0"/>
              </a:spcAft>
              <a:buSzPts val="2800"/>
              <a:buNone/>
              <a:defRPr sz="2000">
                <a:solidFill>
                  <a:srgbClr val="193441"/>
                </a:solidFill>
              </a:defRPr>
            </a:lvl2pPr>
            <a:lvl3pPr lvl="2" algn="ctr">
              <a:lnSpc>
                <a:spcPct val="100000"/>
              </a:lnSpc>
              <a:spcBef>
                <a:spcPts val="0"/>
              </a:spcBef>
              <a:spcAft>
                <a:spcPts val="0"/>
              </a:spcAft>
              <a:buSzPts val="2800"/>
              <a:buNone/>
              <a:defRPr sz="2000">
                <a:solidFill>
                  <a:srgbClr val="193441"/>
                </a:solidFill>
              </a:defRPr>
            </a:lvl3pPr>
            <a:lvl4pPr lvl="3" algn="ctr">
              <a:lnSpc>
                <a:spcPct val="100000"/>
              </a:lnSpc>
              <a:spcBef>
                <a:spcPts val="0"/>
              </a:spcBef>
              <a:spcAft>
                <a:spcPts val="0"/>
              </a:spcAft>
              <a:buSzPts val="2800"/>
              <a:buNone/>
              <a:defRPr sz="2000">
                <a:solidFill>
                  <a:srgbClr val="193441"/>
                </a:solidFill>
              </a:defRPr>
            </a:lvl4pPr>
            <a:lvl5pPr lvl="4" algn="ctr">
              <a:lnSpc>
                <a:spcPct val="100000"/>
              </a:lnSpc>
              <a:spcBef>
                <a:spcPts val="0"/>
              </a:spcBef>
              <a:spcAft>
                <a:spcPts val="0"/>
              </a:spcAft>
              <a:buSzPts val="2800"/>
              <a:buNone/>
              <a:defRPr sz="2000">
                <a:solidFill>
                  <a:srgbClr val="193441"/>
                </a:solidFill>
              </a:defRPr>
            </a:lvl5pPr>
            <a:lvl6pPr lvl="5" algn="ctr">
              <a:lnSpc>
                <a:spcPct val="100000"/>
              </a:lnSpc>
              <a:spcBef>
                <a:spcPts val="0"/>
              </a:spcBef>
              <a:spcAft>
                <a:spcPts val="0"/>
              </a:spcAft>
              <a:buSzPts val="2800"/>
              <a:buNone/>
              <a:defRPr sz="2000">
                <a:solidFill>
                  <a:srgbClr val="193441"/>
                </a:solidFill>
              </a:defRPr>
            </a:lvl6pPr>
            <a:lvl7pPr lvl="6" algn="ctr">
              <a:lnSpc>
                <a:spcPct val="100000"/>
              </a:lnSpc>
              <a:spcBef>
                <a:spcPts val="0"/>
              </a:spcBef>
              <a:spcAft>
                <a:spcPts val="0"/>
              </a:spcAft>
              <a:buSzPts val="2800"/>
              <a:buNone/>
              <a:defRPr sz="2000">
                <a:solidFill>
                  <a:srgbClr val="193441"/>
                </a:solidFill>
              </a:defRPr>
            </a:lvl7pPr>
            <a:lvl8pPr lvl="7" algn="ctr">
              <a:lnSpc>
                <a:spcPct val="100000"/>
              </a:lnSpc>
              <a:spcBef>
                <a:spcPts val="0"/>
              </a:spcBef>
              <a:spcAft>
                <a:spcPts val="0"/>
              </a:spcAft>
              <a:buSzPts val="2800"/>
              <a:buNone/>
              <a:defRPr sz="2000">
                <a:solidFill>
                  <a:srgbClr val="193441"/>
                </a:solidFill>
              </a:defRPr>
            </a:lvl8pPr>
            <a:lvl9pPr lvl="8" algn="ctr">
              <a:lnSpc>
                <a:spcPct val="100000"/>
              </a:lnSpc>
              <a:spcBef>
                <a:spcPts val="0"/>
              </a:spcBef>
              <a:spcAft>
                <a:spcPts val="0"/>
              </a:spcAft>
              <a:buSzPts val="2800"/>
              <a:buNone/>
              <a:defRPr sz="2000">
                <a:solidFill>
                  <a:srgbClr val="193441"/>
                </a:solidFill>
              </a:defRPr>
            </a:lvl9pPr>
          </a:lstStyle>
          <a:p/>
        </p:txBody>
      </p:sp>
      <p:sp>
        <p:nvSpPr>
          <p:cNvPr id="120" name="Google Shape;120;p22"/>
          <p:cNvSpPr txBox="1"/>
          <p:nvPr>
            <p:ph idx="3" type="title"/>
          </p:nvPr>
        </p:nvSpPr>
        <p:spPr>
          <a:xfrm>
            <a:off x="674850" y="3463275"/>
            <a:ext cx="3222300" cy="116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ctr">
              <a:lnSpc>
                <a:spcPct val="100000"/>
              </a:lnSpc>
              <a:spcBef>
                <a:spcPts val="0"/>
              </a:spcBef>
              <a:spcAft>
                <a:spcPts val="0"/>
              </a:spcAft>
              <a:buSzPts val="1400"/>
              <a:buNone/>
              <a:defRPr sz="1400">
                <a:solidFill>
                  <a:srgbClr val="3E606F"/>
                </a:solidFill>
              </a:defRPr>
            </a:lvl2pPr>
            <a:lvl3pPr lvl="2" rtl="0" algn="ctr">
              <a:lnSpc>
                <a:spcPct val="100000"/>
              </a:lnSpc>
              <a:spcBef>
                <a:spcPts val="0"/>
              </a:spcBef>
              <a:spcAft>
                <a:spcPts val="0"/>
              </a:spcAft>
              <a:buSzPts val="1400"/>
              <a:buNone/>
              <a:defRPr sz="1400">
                <a:solidFill>
                  <a:srgbClr val="3E606F"/>
                </a:solidFill>
              </a:defRPr>
            </a:lvl3pPr>
            <a:lvl4pPr lvl="3" rtl="0" algn="ctr">
              <a:lnSpc>
                <a:spcPct val="100000"/>
              </a:lnSpc>
              <a:spcBef>
                <a:spcPts val="0"/>
              </a:spcBef>
              <a:spcAft>
                <a:spcPts val="0"/>
              </a:spcAft>
              <a:buSzPts val="1400"/>
              <a:buNone/>
              <a:defRPr sz="1400">
                <a:solidFill>
                  <a:srgbClr val="3E606F"/>
                </a:solidFill>
              </a:defRPr>
            </a:lvl4pPr>
            <a:lvl5pPr lvl="4" rtl="0" algn="ctr">
              <a:lnSpc>
                <a:spcPct val="100000"/>
              </a:lnSpc>
              <a:spcBef>
                <a:spcPts val="0"/>
              </a:spcBef>
              <a:spcAft>
                <a:spcPts val="0"/>
              </a:spcAft>
              <a:buSzPts val="1400"/>
              <a:buNone/>
              <a:defRPr sz="1400">
                <a:solidFill>
                  <a:srgbClr val="3E606F"/>
                </a:solidFill>
              </a:defRPr>
            </a:lvl5pPr>
            <a:lvl6pPr lvl="5" rtl="0" algn="ctr">
              <a:lnSpc>
                <a:spcPct val="100000"/>
              </a:lnSpc>
              <a:spcBef>
                <a:spcPts val="0"/>
              </a:spcBef>
              <a:spcAft>
                <a:spcPts val="0"/>
              </a:spcAft>
              <a:buSzPts val="1400"/>
              <a:buNone/>
              <a:defRPr sz="1400">
                <a:solidFill>
                  <a:srgbClr val="3E606F"/>
                </a:solidFill>
              </a:defRPr>
            </a:lvl6pPr>
            <a:lvl7pPr lvl="6" rtl="0" algn="ctr">
              <a:lnSpc>
                <a:spcPct val="100000"/>
              </a:lnSpc>
              <a:spcBef>
                <a:spcPts val="0"/>
              </a:spcBef>
              <a:spcAft>
                <a:spcPts val="0"/>
              </a:spcAft>
              <a:buSzPts val="1400"/>
              <a:buNone/>
              <a:defRPr sz="1400">
                <a:solidFill>
                  <a:srgbClr val="3E606F"/>
                </a:solidFill>
              </a:defRPr>
            </a:lvl7pPr>
            <a:lvl8pPr lvl="7" rtl="0" algn="ctr">
              <a:lnSpc>
                <a:spcPct val="100000"/>
              </a:lnSpc>
              <a:spcBef>
                <a:spcPts val="0"/>
              </a:spcBef>
              <a:spcAft>
                <a:spcPts val="0"/>
              </a:spcAft>
              <a:buSzPts val="1400"/>
              <a:buNone/>
              <a:defRPr sz="1400">
                <a:solidFill>
                  <a:srgbClr val="3E606F"/>
                </a:solidFill>
              </a:defRPr>
            </a:lvl8pPr>
            <a:lvl9pPr lvl="8" rtl="0" algn="ctr">
              <a:lnSpc>
                <a:spcPct val="100000"/>
              </a:lnSpc>
              <a:spcBef>
                <a:spcPts val="0"/>
              </a:spcBef>
              <a:spcAft>
                <a:spcPts val="0"/>
              </a:spcAft>
              <a:buSzPts val="1400"/>
              <a:buNone/>
              <a:defRPr sz="1400">
                <a:solidFill>
                  <a:srgbClr val="3E606F"/>
                </a:solidFill>
              </a:defRPr>
            </a:lvl9pPr>
          </a:lstStyle>
          <a:p/>
        </p:txBody>
      </p:sp>
      <p:sp>
        <p:nvSpPr>
          <p:cNvPr id="121" name="Google Shape;121;p22"/>
          <p:cNvSpPr txBox="1"/>
          <p:nvPr>
            <p:ph idx="4" type="title"/>
          </p:nvPr>
        </p:nvSpPr>
        <p:spPr>
          <a:xfrm>
            <a:off x="5246850" y="3463275"/>
            <a:ext cx="3222300" cy="116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ctr">
              <a:lnSpc>
                <a:spcPct val="100000"/>
              </a:lnSpc>
              <a:spcBef>
                <a:spcPts val="0"/>
              </a:spcBef>
              <a:spcAft>
                <a:spcPts val="0"/>
              </a:spcAft>
              <a:buSzPts val="1400"/>
              <a:buNone/>
              <a:defRPr sz="1400">
                <a:solidFill>
                  <a:srgbClr val="3E606F"/>
                </a:solidFill>
              </a:defRPr>
            </a:lvl2pPr>
            <a:lvl3pPr lvl="2" rtl="0" algn="ctr">
              <a:lnSpc>
                <a:spcPct val="100000"/>
              </a:lnSpc>
              <a:spcBef>
                <a:spcPts val="0"/>
              </a:spcBef>
              <a:spcAft>
                <a:spcPts val="0"/>
              </a:spcAft>
              <a:buSzPts val="1400"/>
              <a:buNone/>
              <a:defRPr sz="1400">
                <a:solidFill>
                  <a:srgbClr val="3E606F"/>
                </a:solidFill>
              </a:defRPr>
            </a:lvl3pPr>
            <a:lvl4pPr lvl="3" rtl="0" algn="ctr">
              <a:lnSpc>
                <a:spcPct val="100000"/>
              </a:lnSpc>
              <a:spcBef>
                <a:spcPts val="0"/>
              </a:spcBef>
              <a:spcAft>
                <a:spcPts val="0"/>
              </a:spcAft>
              <a:buSzPts val="1400"/>
              <a:buNone/>
              <a:defRPr sz="1400">
                <a:solidFill>
                  <a:srgbClr val="3E606F"/>
                </a:solidFill>
              </a:defRPr>
            </a:lvl4pPr>
            <a:lvl5pPr lvl="4" rtl="0" algn="ctr">
              <a:lnSpc>
                <a:spcPct val="100000"/>
              </a:lnSpc>
              <a:spcBef>
                <a:spcPts val="0"/>
              </a:spcBef>
              <a:spcAft>
                <a:spcPts val="0"/>
              </a:spcAft>
              <a:buSzPts val="1400"/>
              <a:buNone/>
              <a:defRPr sz="1400">
                <a:solidFill>
                  <a:srgbClr val="3E606F"/>
                </a:solidFill>
              </a:defRPr>
            </a:lvl5pPr>
            <a:lvl6pPr lvl="5" rtl="0" algn="ctr">
              <a:lnSpc>
                <a:spcPct val="100000"/>
              </a:lnSpc>
              <a:spcBef>
                <a:spcPts val="0"/>
              </a:spcBef>
              <a:spcAft>
                <a:spcPts val="0"/>
              </a:spcAft>
              <a:buSzPts val="1400"/>
              <a:buNone/>
              <a:defRPr sz="1400">
                <a:solidFill>
                  <a:srgbClr val="3E606F"/>
                </a:solidFill>
              </a:defRPr>
            </a:lvl6pPr>
            <a:lvl7pPr lvl="6" rtl="0" algn="ctr">
              <a:lnSpc>
                <a:spcPct val="100000"/>
              </a:lnSpc>
              <a:spcBef>
                <a:spcPts val="0"/>
              </a:spcBef>
              <a:spcAft>
                <a:spcPts val="0"/>
              </a:spcAft>
              <a:buSzPts val="1400"/>
              <a:buNone/>
              <a:defRPr sz="1400">
                <a:solidFill>
                  <a:srgbClr val="3E606F"/>
                </a:solidFill>
              </a:defRPr>
            </a:lvl7pPr>
            <a:lvl8pPr lvl="7" rtl="0" algn="ctr">
              <a:lnSpc>
                <a:spcPct val="100000"/>
              </a:lnSpc>
              <a:spcBef>
                <a:spcPts val="0"/>
              </a:spcBef>
              <a:spcAft>
                <a:spcPts val="0"/>
              </a:spcAft>
              <a:buSzPts val="1400"/>
              <a:buNone/>
              <a:defRPr sz="1400">
                <a:solidFill>
                  <a:srgbClr val="3E606F"/>
                </a:solidFill>
              </a:defRPr>
            </a:lvl8pPr>
            <a:lvl9pPr lvl="8" rtl="0" algn="ctr">
              <a:lnSpc>
                <a:spcPct val="100000"/>
              </a:lnSpc>
              <a:spcBef>
                <a:spcPts val="0"/>
              </a:spcBef>
              <a:spcAft>
                <a:spcPts val="0"/>
              </a:spcAft>
              <a:buSzPts val="1400"/>
              <a:buNone/>
              <a:defRPr sz="1400">
                <a:solidFill>
                  <a:srgbClr val="3E606F"/>
                </a:solidFill>
              </a:defRPr>
            </a:lvl9pPr>
          </a:lstStyle>
          <a:p/>
        </p:txBody>
      </p:sp>
      <p:cxnSp>
        <p:nvCxnSpPr>
          <p:cNvPr id="122" name="Google Shape;122;p22"/>
          <p:cNvCxnSpPr/>
          <p:nvPr/>
        </p:nvCxnSpPr>
        <p:spPr>
          <a:xfrm>
            <a:off x="4583875" y="2747150"/>
            <a:ext cx="0" cy="1879200"/>
          </a:xfrm>
          <a:prstGeom prst="straightConnector1">
            <a:avLst/>
          </a:prstGeom>
          <a:noFill/>
          <a:ln cap="flat" cmpd="sng" w="19050">
            <a:solidFill>
              <a:srgbClr val="A5B7C6"/>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image and title">
  <p:cSld name="CUSTOM_14">
    <p:spTree>
      <p:nvGrpSpPr>
        <p:cNvPr id="123" name="Shape 123"/>
        <p:cNvGrpSpPr/>
        <p:nvPr/>
      </p:nvGrpSpPr>
      <p:grpSpPr>
        <a:xfrm>
          <a:off x="0" y="0"/>
          <a:ext cx="0" cy="0"/>
          <a:chOff x="0" y="0"/>
          <a:chExt cx="0" cy="0"/>
        </a:xfrm>
      </p:grpSpPr>
      <p:sp>
        <p:nvSpPr>
          <p:cNvPr id="124" name="Google Shape;124;p23"/>
          <p:cNvSpPr txBox="1"/>
          <p:nvPr>
            <p:ph type="title"/>
          </p:nvPr>
        </p:nvSpPr>
        <p:spPr>
          <a:xfrm>
            <a:off x="5083800" y="1332250"/>
            <a:ext cx="3638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p:txBody>
      </p:sp>
      <p:sp>
        <p:nvSpPr>
          <p:cNvPr id="125" name="Google Shape;125;p23"/>
          <p:cNvSpPr txBox="1"/>
          <p:nvPr>
            <p:ph idx="1" type="body"/>
          </p:nvPr>
        </p:nvSpPr>
        <p:spPr>
          <a:xfrm>
            <a:off x="5083800" y="2478700"/>
            <a:ext cx="3638400" cy="906000"/>
          </a:xfrm>
          <a:prstGeom prst="rect">
            <a:avLst/>
          </a:prstGeom>
          <a:noFill/>
          <a:ln>
            <a:noFill/>
          </a:ln>
        </p:spPr>
        <p:txBody>
          <a:bodyPr anchorCtr="0" anchor="t" bIns="91425" lIns="91425" spcFirstLastPara="1" rIns="91425" wrap="square" tIns="91425">
            <a:noAutofit/>
          </a:bodyPr>
          <a:lstStyle>
            <a:lvl1pPr indent="-330200" lvl="0" marL="4572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sp>
        <p:nvSpPr>
          <p:cNvPr id="126" name="Google Shape;126;p23"/>
          <p:cNvSpPr/>
          <p:nvPr/>
        </p:nvSpPr>
        <p:spPr>
          <a:xfrm>
            <a:off x="0" y="0"/>
            <a:ext cx="4457400" cy="5143500"/>
          </a:xfrm>
          <a:prstGeom prst="rect">
            <a:avLst/>
          </a:pr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p23"/>
          <p:cNvCxnSpPr/>
          <p:nvPr/>
        </p:nvCxnSpPr>
        <p:spPr>
          <a:xfrm>
            <a:off x="5161825" y="1160825"/>
            <a:ext cx="1140000" cy="0"/>
          </a:xfrm>
          <a:prstGeom prst="straightConnector1">
            <a:avLst/>
          </a:prstGeom>
          <a:noFill/>
          <a:ln cap="flat" cmpd="sng" w="19050">
            <a:solidFill>
              <a:srgbClr val="19344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image and title 1">
  <p:cSld name="CUSTOM_14_1">
    <p:spTree>
      <p:nvGrpSpPr>
        <p:cNvPr id="128" name="Shape 128"/>
        <p:cNvGrpSpPr/>
        <p:nvPr/>
      </p:nvGrpSpPr>
      <p:grpSpPr>
        <a:xfrm>
          <a:off x="0" y="0"/>
          <a:ext cx="0" cy="0"/>
          <a:chOff x="0" y="0"/>
          <a:chExt cx="0" cy="0"/>
        </a:xfrm>
      </p:grpSpPr>
      <p:sp>
        <p:nvSpPr>
          <p:cNvPr id="129" name="Google Shape;129;p24"/>
          <p:cNvSpPr txBox="1"/>
          <p:nvPr>
            <p:ph type="title"/>
          </p:nvPr>
        </p:nvSpPr>
        <p:spPr>
          <a:xfrm>
            <a:off x="5083800" y="1332250"/>
            <a:ext cx="36384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rtl="0" algn="l">
              <a:lnSpc>
                <a:spcPct val="100000"/>
              </a:lnSpc>
              <a:spcBef>
                <a:spcPts val="0"/>
              </a:spcBef>
              <a:spcAft>
                <a:spcPts val="0"/>
              </a:spcAft>
              <a:buSzPts val="2800"/>
              <a:buNone/>
              <a:defRPr>
                <a:solidFill>
                  <a:srgbClr val="193441"/>
                </a:solidFill>
              </a:defRPr>
            </a:lvl2pPr>
            <a:lvl3pPr lvl="2" rtl="0" algn="l">
              <a:lnSpc>
                <a:spcPct val="100000"/>
              </a:lnSpc>
              <a:spcBef>
                <a:spcPts val="0"/>
              </a:spcBef>
              <a:spcAft>
                <a:spcPts val="0"/>
              </a:spcAft>
              <a:buSzPts val="2800"/>
              <a:buNone/>
              <a:defRPr>
                <a:solidFill>
                  <a:srgbClr val="193441"/>
                </a:solidFill>
              </a:defRPr>
            </a:lvl3pPr>
            <a:lvl4pPr lvl="3" rtl="0" algn="l">
              <a:lnSpc>
                <a:spcPct val="100000"/>
              </a:lnSpc>
              <a:spcBef>
                <a:spcPts val="0"/>
              </a:spcBef>
              <a:spcAft>
                <a:spcPts val="0"/>
              </a:spcAft>
              <a:buSzPts val="2800"/>
              <a:buNone/>
              <a:defRPr>
                <a:solidFill>
                  <a:srgbClr val="193441"/>
                </a:solidFill>
              </a:defRPr>
            </a:lvl4pPr>
            <a:lvl5pPr lvl="4" rtl="0" algn="l">
              <a:lnSpc>
                <a:spcPct val="100000"/>
              </a:lnSpc>
              <a:spcBef>
                <a:spcPts val="0"/>
              </a:spcBef>
              <a:spcAft>
                <a:spcPts val="0"/>
              </a:spcAft>
              <a:buSzPts val="2800"/>
              <a:buNone/>
              <a:defRPr>
                <a:solidFill>
                  <a:srgbClr val="193441"/>
                </a:solidFill>
              </a:defRPr>
            </a:lvl5pPr>
            <a:lvl6pPr lvl="5" rtl="0" algn="l">
              <a:lnSpc>
                <a:spcPct val="100000"/>
              </a:lnSpc>
              <a:spcBef>
                <a:spcPts val="0"/>
              </a:spcBef>
              <a:spcAft>
                <a:spcPts val="0"/>
              </a:spcAft>
              <a:buSzPts val="2800"/>
              <a:buNone/>
              <a:defRPr>
                <a:solidFill>
                  <a:srgbClr val="193441"/>
                </a:solidFill>
              </a:defRPr>
            </a:lvl6pPr>
            <a:lvl7pPr lvl="6" rtl="0" algn="l">
              <a:lnSpc>
                <a:spcPct val="100000"/>
              </a:lnSpc>
              <a:spcBef>
                <a:spcPts val="0"/>
              </a:spcBef>
              <a:spcAft>
                <a:spcPts val="0"/>
              </a:spcAft>
              <a:buSzPts val="2800"/>
              <a:buNone/>
              <a:defRPr>
                <a:solidFill>
                  <a:srgbClr val="193441"/>
                </a:solidFill>
              </a:defRPr>
            </a:lvl7pPr>
            <a:lvl8pPr lvl="7" rtl="0" algn="l">
              <a:lnSpc>
                <a:spcPct val="100000"/>
              </a:lnSpc>
              <a:spcBef>
                <a:spcPts val="0"/>
              </a:spcBef>
              <a:spcAft>
                <a:spcPts val="0"/>
              </a:spcAft>
              <a:buSzPts val="2800"/>
              <a:buNone/>
              <a:defRPr>
                <a:solidFill>
                  <a:srgbClr val="193441"/>
                </a:solidFill>
              </a:defRPr>
            </a:lvl8pPr>
            <a:lvl9pPr lvl="8" rtl="0" algn="l">
              <a:lnSpc>
                <a:spcPct val="100000"/>
              </a:lnSpc>
              <a:spcBef>
                <a:spcPts val="0"/>
              </a:spcBef>
              <a:spcAft>
                <a:spcPts val="0"/>
              </a:spcAft>
              <a:buSzPts val="2800"/>
              <a:buNone/>
              <a:defRPr>
                <a:solidFill>
                  <a:srgbClr val="193441"/>
                </a:solidFill>
              </a:defRPr>
            </a:lvl9pPr>
          </a:lstStyle>
          <a:p/>
        </p:txBody>
      </p:sp>
      <p:sp>
        <p:nvSpPr>
          <p:cNvPr id="130" name="Google Shape;130;p24"/>
          <p:cNvSpPr txBox="1"/>
          <p:nvPr>
            <p:ph idx="1" type="body"/>
          </p:nvPr>
        </p:nvSpPr>
        <p:spPr>
          <a:xfrm>
            <a:off x="5083800" y="2478700"/>
            <a:ext cx="3638400" cy="906000"/>
          </a:xfrm>
          <a:prstGeom prst="rect">
            <a:avLst/>
          </a:prstGeom>
          <a:noFill/>
          <a:ln>
            <a:noFill/>
          </a:ln>
        </p:spPr>
        <p:txBody>
          <a:bodyPr anchorCtr="0" anchor="t" bIns="91425" lIns="91425" spcFirstLastPara="1" rIns="91425" wrap="square" tIns="91425">
            <a:noAutofit/>
          </a:bodyPr>
          <a:lstStyle>
            <a:lvl1pPr indent="-330200" lvl="0" marL="4572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rtl="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cxnSp>
        <p:nvCxnSpPr>
          <p:cNvPr id="131" name="Google Shape;131;p24"/>
          <p:cNvCxnSpPr/>
          <p:nvPr/>
        </p:nvCxnSpPr>
        <p:spPr>
          <a:xfrm>
            <a:off x="5161825" y="1160825"/>
            <a:ext cx="1140000" cy="0"/>
          </a:xfrm>
          <a:prstGeom prst="straightConnector1">
            <a:avLst/>
          </a:prstGeom>
          <a:noFill/>
          <a:ln cap="flat" cmpd="sng" w="19050">
            <a:solidFill>
              <a:srgbClr val="19344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text right" type="titleOnly">
  <p:cSld name="TITLE_ONLY">
    <p:spTree>
      <p:nvGrpSpPr>
        <p:cNvPr id="132" name="Shape 132"/>
        <p:cNvGrpSpPr/>
        <p:nvPr/>
      </p:nvGrpSpPr>
      <p:grpSpPr>
        <a:xfrm>
          <a:off x="0" y="0"/>
          <a:ext cx="0" cy="0"/>
          <a:chOff x="0" y="0"/>
          <a:chExt cx="0" cy="0"/>
        </a:xfrm>
      </p:grpSpPr>
      <p:sp>
        <p:nvSpPr>
          <p:cNvPr id="133" name="Google Shape;133;p25"/>
          <p:cNvSpPr/>
          <p:nvPr/>
        </p:nvSpPr>
        <p:spPr>
          <a:xfrm>
            <a:off x="472215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5"/>
          <p:cNvSpPr txBox="1"/>
          <p:nvPr>
            <p:ph type="title"/>
          </p:nvPr>
        </p:nvSpPr>
        <p:spPr>
          <a:xfrm>
            <a:off x="5109900" y="1688525"/>
            <a:ext cx="3599100" cy="572700"/>
          </a:xfrm>
          <a:prstGeom prst="rect">
            <a:avLst/>
          </a:prstGeom>
          <a:noFill/>
          <a:ln>
            <a:noFill/>
          </a:ln>
        </p:spPr>
        <p:txBody>
          <a:bodyPr anchorCtr="0" anchor="b" bIns="91425" lIns="91425" spcFirstLastPara="1" rIns="91425" wrap="square" tIns="91425">
            <a:noAutofit/>
          </a:bodyPr>
          <a:lstStyle>
            <a:lvl1pPr lvl="0">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35" name="Google Shape;135;p25"/>
          <p:cNvSpPr txBox="1"/>
          <p:nvPr>
            <p:ph idx="2" type="title"/>
          </p:nvPr>
        </p:nvSpPr>
        <p:spPr>
          <a:xfrm>
            <a:off x="5109900" y="2569100"/>
            <a:ext cx="2842800" cy="1164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400">
                <a:solidFill>
                  <a:srgbClr val="3E606F"/>
                </a:solidFill>
              </a:defRPr>
            </a:lvl2pPr>
            <a:lvl3pPr lvl="2" rtl="0">
              <a:lnSpc>
                <a:spcPct val="100000"/>
              </a:lnSpc>
              <a:spcBef>
                <a:spcPts val="0"/>
              </a:spcBef>
              <a:spcAft>
                <a:spcPts val="0"/>
              </a:spcAft>
              <a:buSzPts val="1400"/>
              <a:buNone/>
              <a:defRPr sz="1400">
                <a:solidFill>
                  <a:srgbClr val="3E606F"/>
                </a:solidFill>
              </a:defRPr>
            </a:lvl3pPr>
            <a:lvl4pPr lvl="3" rtl="0">
              <a:lnSpc>
                <a:spcPct val="100000"/>
              </a:lnSpc>
              <a:spcBef>
                <a:spcPts val="0"/>
              </a:spcBef>
              <a:spcAft>
                <a:spcPts val="0"/>
              </a:spcAft>
              <a:buSzPts val="1400"/>
              <a:buNone/>
              <a:defRPr sz="1400">
                <a:solidFill>
                  <a:srgbClr val="3E606F"/>
                </a:solidFill>
              </a:defRPr>
            </a:lvl4pPr>
            <a:lvl5pPr lvl="4" rtl="0">
              <a:lnSpc>
                <a:spcPct val="100000"/>
              </a:lnSpc>
              <a:spcBef>
                <a:spcPts val="0"/>
              </a:spcBef>
              <a:spcAft>
                <a:spcPts val="0"/>
              </a:spcAft>
              <a:buSzPts val="1400"/>
              <a:buNone/>
              <a:defRPr sz="1400">
                <a:solidFill>
                  <a:srgbClr val="3E606F"/>
                </a:solidFill>
              </a:defRPr>
            </a:lvl5pPr>
            <a:lvl6pPr lvl="5" rtl="0">
              <a:lnSpc>
                <a:spcPct val="100000"/>
              </a:lnSpc>
              <a:spcBef>
                <a:spcPts val="0"/>
              </a:spcBef>
              <a:spcAft>
                <a:spcPts val="0"/>
              </a:spcAft>
              <a:buSzPts val="1400"/>
              <a:buNone/>
              <a:defRPr sz="1400">
                <a:solidFill>
                  <a:srgbClr val="3E606F"/>
                </a:solidFill>
              </a:defRPr>
            </a:lvl6pPr>
            <a:lvl7pPr lvl="6" rtl="0">
              <a:lnSpc>
                <a:spcPct val="100000"/>
              </a:lnSpc>
              <a:spcBef>
                <a:spcPts val="0"/>
              </a:spcBef>
              <a:spcAft>
                <a:spcPts val="0"/>
              </a:spcAft>
              <a:buSzPts val="1400"/>
              <a:buNone/>
              <a:defRPr sz="1400">
                <a:solidFill>
                  <a:srgbClr val="3E606F"/>
                </a:solidFill>
              </a:defRPr>
            </a:lvl7pPr>
            <a:lvl8pPr lvl="7" rtl="0">
              <a:lnSpc>
                <a:spcPct val="100000"/>
              </a:lnSpc>
              <a:spcBef>
                <a:spcPts val="0"/>
              </a:spcBef>
              <a:spcAft>
                <a:spcPts val="0"/>
              </a:spcAft>
              <a:buSzPts val="1400"/>
              <a:buNone/>
              <a:defRPr sz="1400">
                <a:solidFill>
                  <a:srgbClr val="3E606F"/>
                </a:solidFill>
              </a:defRPr>
            </a:lvl8pPr>
            <a:lvl9pPr lvl="8" rtl="0">
              <a:lnSpc>
                <a:spcPct val="100000"/>
              </a:lnSpc>
              <a:spcBef>
                <a:spcPts val="0"/>
              </a:spcBef>
              <a:spcAft>
                <a:spcPts val="0"/>
              </a:spcAft>
              <a:buSzPts val="1400"/>
              <a:buNone/>
              <a:defRPr sz="1400">
                <a:solidFill>
                  <a:srgbClr val="3E606F"/>
                </a:solidFill>
              </a:defRPr>
            </a:lvl9pPr>
          </a:lstStyle>
          <a:p/>
        </p:txBody>
      </p:sp>
      <p:cxnSp>
        <p:nvCxnSpPr>
          <p:cNvPr id="136" name="Google Shape;136;p25"/>
          <p:cNvCxnSpPr/>
          <p:nvPr/>
        </p:nvCxnSpPr>
        <p:spPr>
          <a:xfrm>
            <a:off x="7703150" y="4021750"/>
            <a:ext cx="506700" cy="5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and text left">
  <p:cSld name="CUSTOM_2">
    <p:spTree>
      <p:nvGrpSpPr>
        <p:cNvPr id="137" name="Shape 137"/>
        <p:cNvGrpSpPr/>
        <p:nvPr/>
      </p:nvGrpSpPr>
      <p:grpSpPr>
        <a:xfrm>
          <a:off x="0" y="0"/>
          <a:ext cx="0" cy="0"/>
          <a:chOff x="0" y="0"/>
          <a:chExt cx="0" cy="0"/>
        </a:xfrm>
      </p:grpSpPr>
      <p:sp>
        <p:nvSpPr>
          <p:cNvPr id="138" name="Google Shape;138;p26"/>
          <p:cNvSpPr/>
          <p:nvPr/>
        </p:nvSpPr>
        <p:spPr>
          <a:xfrm flipH="1">
            <a:off x="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txBox="1"/>
          <p:nvPr>
            <p:ph type="title"/>
          </p:nvPr>
        </p:nvSpPr>
        <p:spPr>
          <a:xfrm flipH="1">
            <a:off x="462150" y="1688525"/>
            <a:ext cx="35991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40" name="Google Shape;140;p26"/>
          <p:cNvSpPr txBox="1"/>
          <p:nvPr>
            <p:ph idx="2" type="title"/>
          </p:nvPr>
        </p:nvSpPr>
        <p:spPr>
          <a:xfrm flipH="1">
            <a:off x="1218450" y="2569100"/>
            <a:ext cx="2842800" cy="1164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r">
              <a:lnSpc>
                <a:spcPct val="100000"/>
              </a:lnSpc>
              <a:spcBef>
                <a:spcPts val="0"/>
              </a:spcBef>
              <a:spcAft>
                <a:spcPts val="0"/>
              </a:spcAft>
              <a:buSzPts val="1400"/>
              <a:buNone/>
              <a:defRPr sz="1400">
                <a:solidFill>
                  <a:srgbClr val="3E606F"/>
                </a:solidFill>
              </a:defRPr>
            </a:lvl2pPr>
            <a:lvl3pPr lvl="2" rtl="0" algn="r">
              <a:lnSpc>
                <a:spcPct val="100000"/>
              </a:lnSpc>
              <a:spcBef>
                <a:spcPts val="0"/>
              </a:spcBef>
              <a:spcAft>
                <a:spcPts val="0"/>
              </a:spcAft>
              <a:buSzPts val="1400"/>
              <a:buNone/>
              <a:defRPr sz="1400">
                <a:solidFill>
                  <a:srgbClr val="3E606F"/>
                </a:solidFill>
              </a:defRPr>
            </a:lvl3pPr>
            <a:lvl4pPr lvl="3" rtl="0" algn="r">
              <a:lnSpc>
                <a:spcPct val="100000"/>
              </a:lnSpc>
              <a:spcBef>
                <a:spcPts val="0"/>
              </a:spcBef>
              <a:spcAft>
                <a:spcPts val="0"/>
              </a:spcAft>
              <a:buSzPts val="1400"/>
              <a:buNone/>
              <a:defRPr sz="1400">
                <a:solidFill>
                  <a:srgbClr val="3E606F"/>
                </a:solidFill>
              </a:defRPr>
            </a:lvl4pPr>
            <a:lvl5pPr lvl="4" rtl="0" algn="r">
              <a:lnSpc>
                <a:spcPct val="100000"/>
              </a:lnSpc>
              <a:spcBef>
                <a:spcPts val="0"/>
              </a:spcBef>
              <a:spcAft>
                <a:spcPts val="0"/>
              </a:spcAft>
              <a:buSzPts val="1400"/>
              <a:buNone/>
              <a:defRPr sz="1400">
                <a:solidFill>
                  <a:srgbClr val="3E606F"/>
                </a:solidFill>
              </a:defRPr>
            </a:lvl5pPr>
            <a:lvl6pPr lvl="5" rtl="0" algn="r">
              <a:lnSpc>
                <a:spcPct val="100000"/>
              </a:lnSpc>
              <a:spcBef>
                <a:spcPts val="0"/>
              </a:spcBef>
              <a:spcAft>
                <a:spcPts val="0"/>
              </a:spcAft>
              <a:buSzPts val="1400"/>
              <a:buNone/>
              <a:defRPr sz="1400">
                <a:solidFill>
                  <a:srgbClr val="3E606F"/>
                </a:solidFill>
              </a:defRPr>
            </a:lvl6pPr>
            <a:lvl7pPr lvl="6" rtl="0" algn="r">
              <a:lnSpc>
                <a:spcPct val="100000"/>
              </a:lnSpc>
              <a:spcBef>
                <a:spcPts val="0"/>
              </a:spcBef>
              <a:spcAft>
                <a:spcPts val="0"/>
              </a:spcAft>
              <a:buSzPts val="1400"/>
              <a:buNone/>
              <a:defRPr sz="1400">
                <a:solidFill>
                  <a:srgbClr val="3E606F"/>
                </a:solidFill>
              </a:defRPr>
            </a:lvl7pPr>
            <a:lvl8pPr lvl="7" rtl="0" algn="r">
              <a:lnSpc>
                <a:spcPct val="100000"/>
              </a:lnSpc>
              <a:spcBef>
                <a:spcPts val="0"/>
              </a:spcBef>
              <a:spcAft>
                <a:spcPts val="0"/>
              </a:spcAft>
              <a:buSzPts val="1400"/>
              <a:buNone/>
              <a:defRPr sz="1400">
                <a:solidFill>
                  <a:srgbClr val="3E606F"/>
                </a:solidFill>
              </a:defRPr>
            </a:lvl8pPr>
            <a:lvl9pPr lvl="8" rtl="0" algn="r">
              <a:lnSpc>
                <a:spcPct val="100000"/>
              </a:lnSpc>
              <a:spcBef>
                <a:spcPts val="0"/>
              </a:spcBef>
              <a:spcAft>
                <a:spcPts val="0"/>
              </a:spcAft>
              <a:buSzPts val="1400"/>
              <a:buNone/>
              <a:defRPr sz="1400">
                <a:solidFill>
                  <a:srgbClr val="3E606F"/>
                </a:solidFill>
              </a:defRPr>
            </a:lvl9pPr>
          </a:lstStyle>
          <a:p/>
        </p:txBody>
      </p:sp>
      <p:cxnSp>
        <p:nvCxnSpPr>
          <p:cNvPr id="141" name="Google Shape;141;p26"/>
          <p:cNvCxnSpPr/>
          <p:nvPr/>
        </p:nvCxnSpPr>
        <p:spPr>
          <a:xfrm flipH="1">
            <a:off x="961300" y="4021750"/>
            <a:ext cx="506700" cy="5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and text left 1">
  <p:cSld name="CUSTOM_2_1">
    <p:spTree>
      <p:nvGrpSpPr>
        <p:cNvPr id="142" name="Shape 142"/>
        <p:cNvGrpSpPr/>
        <p:nvPr/>
      </p:nvGrpSpPr>
      <p:grpSpPr>
        <a:xfrm>
          <a:off x="0" y="0"/>
          <a:ext cx="0" cy="0"/>
          <a:chOff x="0" y="0"/>
          <a:chExt cx="0" cy="0"/>
        </a:xfrm>
      </p:grpSpPr>
      <p:sp>
        <p:nvSpPr>
          <p:cNvPr id="143" name="Google Shape;143;p27"/>
          <p:cNvSpPr/>
          <p:nvPr/>
        </p:nvSpPr>
        <p:spPr>
          <a:xfrm flipH="1">
            <a:off x="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7"/>
          <p:cNvSpPr txBox="1"/>
          <p:nvPr>
            <p:ph type="title"/>
          </p:nvPr>
        </p:nvSpPr>
        <p:spPr>
          <a:xfrm flipH="1">
            <a:off x="462150" y="1688525"/>
            <a:ext cx="35991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45" name="Google Shape;145;p27"/>
          <p:cNvSpPr txBox="1"/>
          <p:nvPr>
            <p:ph idx="2" type="title"/>
          </p:nvPr>
        </p:nvSpPr>
        <p:spPr>
          <a:xfrm flipH="1">
            <a:off x="1218550" y="2569100"/>
            <a:ext cx="6955800" cy="1164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400">
                <a:solidFill>
                  <a:srgbClr val="3E606F"/>
                </a:solidFill>
              </a:defRPr>
            </a:lvl2pPr>
            <a:lvl3pPr lvl="2" rtl="0">
              <a:lnSpc>
                <a:spcPct val="100000"/>
              </a:lnSpc>
              <a:spcBef>
                <a:spcPts val="0"/>
              </a:spcBef>
              <a:spcAft>
                <a:spcPts val="0"/>
              </a:spcAft>
              <a:buSzPts val="1400"/>
              <a:buNone/>
              <a:defRPr sz="1400">
                <a:solidFill>
                  <a:srgbClr val="3E606F"/>
                </a:solidFill>
              </a:defRPr>
            </a:lvl3pPr>
            <a:lvl4pPr lvl="3" rtl="0">
              <a:lnSpc>
                <a:spcPct val="100000"/>
              </a:lnSpc>
              <a:spcBef>
                <a:spcPts val="0"/>
              </a:spcBef>
              <a:spcAft>
                <a:spcPts val="0"/>
              </a:spcAft>
              <a:buSzPts val="1400"/>
              <a:buNone/>
              <a:defRPr sz="1400">
                <a:solidFill>
                  <a:srgbClr val="3E606F"/>
                </a:solidFill>
              </a:defRPr>
            </a:lvl4pPr>
            <a:lvl5pPr lvl="4" rtl="0">
              <a:lnSpc>
                <a:spcPct val="100000"/>
              </a:lnSpc>
              <a:spcBef>
                <a:spcPts val="0"/>
              </a:spcBef>
              <a:spcAft>
                <a:spcPts val="0"/>
              </a:spcAft>
              <a:buSzPts val="1400"/>
              <a:buNone/>
              <a:defRPr sz="1400">
                <a:solidFill>
                  <a:srgbClr val="3E606F"/>
                </a:solidFill>
              </a:defRPr>
            </a:lvl5pPr>
            <a:lvl6pPr lvl="5" rtl="0">
              <a:lnSpc>
                <a:spcPct val="100000"/>
              </a:lnSpc>
              <a:spcBef>
                <a:spcPts val="0"/>
              </a:spcBef>
              <a:spcAft>
                <a:spcPts val="0"/>
              </a:spcAft>
              <a:buSzPts val="1400"/>
              <a:buNone/>
              <a:defRPr sz="1400">
                <a:solidFill>
                  <a:srgbClr val="3E606F"/>
                </a:solidFill>
              </a:defRPr>
            </a:lvl6pPr>
            <a:lvl7pPr lvl="6" rtl="0">
              <a:lnSpc>
                <a:spcPct val="100000"/>
              </a:lnSpc>
              <a:spcBef>
                <a:spcPts val="0"/>
              </a:spcBef>
              <a:spcAft>
                <a:spcPts val="0"/>
              </a:spcAft>
              <a:buSzPts val="1400"/>
              <a:buNone/>
              <a:defRPr sz="1400">
                <a:solidFill>
                  <a:srgbClr val="3E606F"/>
                </a:solidFill>
              </a:defRPr>
            </a:lvl7pPr>
            <a:lvl8pPr lvl="7" rtl="0">
              <a:lnSpc>
                <a:spcPct val="100000"/>
              </a:lnSpc>
              <a:spcBef>
                <a:spcPts val="0"/>
              </a:spcBef>
              <a:spcAft>
                <a:spcPts val="0"/>
              </a:spcAft>
              <a:buSzPts val="1400"/>
              <a:buNone/>
              <a:defRPr sz="1400">
                <a:solidFill>
                  <a:srgbClr val="3E606F"/>
                </a:solidFill>
              </a:defRPr>
            </a:lvl8pPr>
            <a:lvl9pPr lvl="8" rtl="0">
              <a:lnSpc>
                <a:spcPct val="100000"/>
              </a:lnSpc>
              <a:spcBef>
                <a:spcPts val="0"/>
              </a:spcBef>
              <a:spcAft>
                <a:spcPts val="0"/>
              </a:spcAft>
              <a:buSzPts val="1400"/>
              <a:buNone/>
              <a:defRPr sz="1400">
                <a:solidFill>
                  <a:srgbClr val="3E606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0" name="Shape 150"/>
        <p:cNvGrpSpPr/>
        <p:nvPr/>
      </p:nvGrpSpPr>
      <p:grpSpPr>
        <a:xfrm>
          <a:off x="0" y="0"/>
          <a:ext cx="0" cy="0"/>
          <a:chOff x="0" y="0"/>
          <a:chExt cx="0" cy="0"/>
        </a:xfrm>
      </p:grpSpPr>
      <p:sp>
        <p:nvSpPr>
          <p:cNvPr id="151" name="Google Shape;151;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2" name="Google Shape;152;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6" name="Google Shape;15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0" name="Google Shape;16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 Right">
  <p:cSld name="CUSTOM_8">
    <p:spTree>
      <p:nvGrpSpPr>
        <p:cNvPr id="17" name="Shape 17"/>
        <p:cNvGrpSpPr/>
        <p:nvPr/>
      </p:nvGrpSpPr>
      <p:grpSpPr>
        <a:xfrm>
          <a:off x="0" y="0"/>
          <a:ext cx="0" cy="0"/>
          <a:chOff x="0" y="0"/>
          <a:chExt cx="0" cy="0"/>
        </a:xfrm>
      </p:grpSpPr>
      <p:sp>
        <p:nvSpPr>
          <p:cNvPr id="18" name="Google Shape;18;p4"/>
          <p:cNvSpPr txBox="1"/>
          <p:nvPr>
            <p:ph type="title"/>
          </p:nvPr>
        </p:nvSpPr>
        <p:spPr>
          <a:xfrm>
            <a:off x="355975" y="2412225"/>
            <a:ext cx="4248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sz="5000">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p:txBody>
      </p:sp>
      <p:sp>
        <p:nvSpPr>
          <p:cNvPr id="19" name="Google Shape;19;p4"/>
          <p:cNvSpPr txBox="1"/>
          <p:nvPr>
            <p:ph idx="2" type="title"/>
          </p:nvPr>
        </p:nvSpPr>
        <p:spPr>
          <a:xfrm>
            <a:off x="463975" y="2826650"/>
            <a:ext cx="4032000" cy="203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A0A0A0"/>
              </a:buClr>
              <a:buSzPts val="1600"/>
              <a:buFont typeface="Roboto"/>
              <a:buNone/>
              <a:defRPr sz="1600">
                <a:solidFill>
                  <a:srgbClr val="A0A0A0"/>
                </a:solidFill>
                <a:latin typeface="Roboto"/>
                <a:ea typeface="Roboto"/>
                <a:cs typeface="Roboto"/>
                <a:sym typeface="Roboto"/>
              </a:defRPr>
            </a:lvl1pPr>
            <a:lvl2pPr lvl="1"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5" name="Google Shape;16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69" name="Shape 169"/>
        <p:cNvGrpSpPr/>
        <p:nvPr/>
      </p:nvGrpSpPr>
      <p:grpSpPr>
        <a:xfrm>
          <a:off x="0" y="0"/>
          <a:ext cx="0" cy="0"/>
          <a:chOff x="0" y="0"/>
          <a:chExt cx="0" cy="0"/>
        </a:xfrm>
      </p:grpSpPr>
      <p:sp>
        <p:nvSpPr>
          <p:cNvPr id="170" name="Google Shape;170;p3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 name="Google Shape;171;p3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2" name="Google Shape;17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3" name="Shape 173"/>
        <p:cNvGrpSpPr/>
        <p:nvPr/>
      </p:nvGrpSpPr>
      <p:grpSpPr>
        <a:xfrm>
          <a:off x="0" y="0"/>
          <a:ext cx="0" cy="0"/>
          <a:chOff x="0" y="0"/>
          <a:chExt cx="0" cy="0"/>
        </a:xfrm>
      </p:grpSpPr>
      <p:sp>
        <p:nvSpPr>
          <p:cNvPr id="174" name="Google Shape;174;p3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5" name="Google Shape;17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6" name="Shape 176"/>
        <p:cNvGrpSpPr/>
        <p:nvPr/>
      </p:nvGrpSpPr>
      <p:grpSpPr>
        <a:xfrm>
          <a:off x="0" y="0"/>
          <a:ext cx="0" cy="0"/>
          <a:chOff x="0" y="0"/>
          <a:chExt cx="0" cy="0"/>
        </a:xfrm>
      </p:grpSpPr>
      <p:sp>
        <p:nvSpPr>
          <p:cNvPr id="177" name="Google Shape;177;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9" name="Google Shape;179;p3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0" name="Google Shape;180;p3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1" name="Google Shape;18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2" name="Shape 182"/>
        <p:cNvGrpSpPr/>
        <p:nvPr/>
      </p:nvGrpSpPr>
      <p:grpSpPr>
        <a:xfrm>
          <a:off x="0" y="0"/>
          <a:ext cx="0" cy="0"/>
          <a:chOff x="0" y="0"/>
          <a:chExt cx="0" cy="0"/>
        </a:xfrm>
      </p:grpSpPr>
      <p:sp>
        <p:nvSpPr>
          <p:cNvPr id="183" name="Google Shape;183;p3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84" name="Google Shape;18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5" name="Shape 185"/>
        <p:cNvGrpSpPr/>
        <p:nvPr/>
      </p:nvGrpSpPr>
      <p:grpSpPr>
        <a:xfrm>
          <a:off x="0" y="0"/>
          <a:ext cx="0" cy="0"/>
          <a:chOff x="0" y="0"/>
          <a:chExt cx="0" cy="0"/>
        </a:xfrm>
      </p:grpSpPr>
      <p:sp>
        <p:nvSpPr>
          <p:cNvPr id="186" name="Google Shape;186;p3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7" name="Google Shape;187;p3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8" name="Google Shape;18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9" name="Shape 189"/>
        <p:cNvGrpSpPr/>
        <p:nvPr/>
      </p:nvGrpSpPr>
      <p:grpSpPr>
        <a:xfrm>
          <a:off x="0" y="0"/>
          <a:ext cx="0" cy="0"/>
          <a:chOff x="0" y="0"/>
          <a:chExt cx="0" cy="0"/>
        </a:xfrm>
      </p:grpSpPr>
      <p:sp>
        <p:nvSpPr>
          <p:cNvPr id="190" name="Google Shape;190;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slide">
  <p:cSld name="CUSTOM_7">
    <p:spTree>
      <p:nvGrpSpPr>
        <p:cNvPr id="20" name="Shape 20"/>
        <p:cNvGrpSpPr/>
        <p:nvPr/>
      </p:nvGrpSpPr>
      <p:grpSpPr>
        <a:xfrm>
          <a:off x="0" y="0"/>
          <a:ext cx="0" cy="0"/>
          <a:chOff x="0" y="0"/>
          <a:chExt cx="0" cy="0"/>
        </a:xfrm>
      </p:grpSpPr>
      <p:sp>
        <p:nvSpPr>
          <p:cNvPr id="21" name="Google Shape;21;p5"/>
          <p:cNvSpPr txBox="1"/>
          <p:nvPr>
            <p:ph type="title"/>
          </p:nvPr>
        </p:nvSpPr>
        <p:spPr>
          <a:xfrm>
            <a:off x="367675" y="413175"/>
            <a:ext cx="8703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sz="2400"/>
            </a:lvl2pPr>
            <a:lvl3pPr lvl="2" algn="l">
              <a:lnSpc>
                <a:spcPct val="100000"/>
              </a:lnSpc>
              <a:spcBef>
                <a:spcPts val="0"/>
              </a:spcBef>
              <a:spcAft>
                <a:spcPts val="0"/>
              </a:spcAft>
              <a:buSzPts val="2800"/>
              <a:buNone/>
              <a:defRPr sz="2400"/>
            </a:lvl3pPr>
            <a:lvl4pPr lvl="3" algn="l">
              <a:lnSpc>
                <a:spcPct val="100000"/>
              </a:lnSpc>
              <a:spcBef>
                <a:spcPts val="0"/>
              </a:spcBef>
              <a:spcAft>
                <a:spcPts val="0"/>
              </a:spcAft>
              <a:buSzPts val="2800"/>
              <a:buNone/>
              <a:defRPr sz="2400"/>
            </a:lvl4pPr>
            <a:lvl5pPr lvl="4" algn="l">
              <a:lnSpc>
                <a:spcPct val="100000"/>
              </a:lnSpc>
              <a:spcBef>
                <a:spcPts val="0"/>
              </a:spcBef>
              <a:spcAft>
                <a:spcPts val="0"/>
              </a:spcAft>
              <a:buSzPts val="2800"/>
              <a:buNone/>
              <a:defRPr sz="2400"/>
            </a:lvl5pPr>
            <a:lvl6pPr lvl="5" algn="l">
              <a:lnSpc>
                <a:spcPct val="100000"/>
              </a:lnSpc>
              <a:spcBef>
                <a:spcPts val="0"/>
              </a:spcBef>
              <a:spcAft>
                <a:spcPts val="0"/>
              </a:spcAft>
              <a:buSzPts val="2800"/>
              <a:buNone/>
              <a:defRPr sz="2400"/>
            </a:lvl6pPr>
            <a:lvl7pPr lvl="6" algn="l">
              <a:lnSpc>
                <a:spcPct val="100000"/>
              </a:lnSpc>
              <a:spcBef>
                <a:spcPts val="0"/>
              </a:spcBef>
              <a:spcAft>
                <a:spcPts val="0"/>
              </a:spcAft>
              <a:buSzPts val="2800"/>
              <a:buNone/>
              <a:defRPr sz="2400"/>
            </a:lvl7pPr>
            <a:lvl8pPr lvl="7" algn="l">
              <a:lnSpc>
                <a:spcPct val="100000"/>
              </a:lnSpc>
              <a:spcBef>
                <a:spcPts val="0"/>
              </a:spcBef>
              <a:spcAft>
                <a:spcPts val="0"/>
              </a:spcAft>
              <a:buSzPts val="2800"/>
              <a:buNone/>
              <a:defRPr sz="2400"/>
            </a:lvl8pPr>
            <a:lvl9pPr lvl="8" algn="l">
              <a:lnSpc>
                <a:spcPct val="100000"/>
              </a:lnSpc>
              <a:spcBef>
                <a:spcPts val="0"/>
              </a:spcBef>
              <a:spcAft>
                <a:spcPts val="0"/>
              </a:spcAft>
              <a:buSzPts val="2800"/>
              <a:buNone/>
              <a:defRPr sz="2400"/>
            </a:lvl9pPr>
          </a:lstStyle>
          <a:p/>
        </p:txBody>
      </p:sp>
      <p:sp>
        <p:nvSpPr>
          <p:cNvPr id="22" name="Google Shape;22;p5"/>
          <p:cNvSpPr txBox="1"/>
          <p:nvPr>
            <p:ph idx="2" type="title"/>
          </p:nvPr>
        </p:nvSpPr>
        <p:spPr>
          <a:xfrm>
            <a:off x="367675" y="909675"/>
            <a:ext cx="7553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A0A0A0"/>
              </a:buClr>
              <a:buSzPts val="2600"/>
              <a:buNone/>
              <a:defRPr sz="2000">
                <a:solidFill>
                  <a:srgbClr val="A0A0A0"/>
                </a:solidFill>
              </a:defRPr>
            </a:lvl1pPr>
            <a:lvl2pPr lvl="1" algn="l">
              <a:lnSpc>
                <a:spcPct val="100000"/>
              </a:lnSpc>
              <a:spcBef>
                <a:spcPts val="0"/>
              </a:spcBef>
              <a:spcAft>
                <a:spcPts val="0"/>
              </a:spcAft>
              <a:buSzPts val="2800"/>
              <a:buNone/>
              <a:defRPr>
                <a:solidFill>
                  <a:srgbClr val="3E606F"/>
                </a:solidFill>
              </a:defRPr>
            </a:lvl2pPr>
            <a:lvl3pPr lvl="2" algn="l">
              <a:lnSpc>
                <a:spcPct val="100000"/>
              </a:lnSpc>
              <a:spcBef>
                <a:spcPts val="0"/>
              </a:spcBef>
              <a:spcAft>
                <a:spcPts val="0"/>
              </a:spcAft>
              <a:buSzPts val="2800"/>
              <a:buNone/>
              <a:defRPr>
                <a:solidFill>
                  <a:srgbClr val="3E606F"/>
                </a:solidFill>
              </a:defRPr>
            </a:lvl3pPr>
            <a:lvl4pPr lvl="3" algn="l">
              <a:lnSpc>
                <a:spcPct val="100000"/>
              </a:lnSpc>
              <a:spcBef>
                <a:spcPts val="0"/>
              </a:spcBef>
              <a:spcAft>
                <a:spcPts val="0"/>
              </a:spcAft>
              <a:buSzPts val="2800"/>
              <a:buNone/>
              <a:defRPr>
                <a:solidFill>
                  <a:srgbClr val="3E606F"/>
                </a:solidFill>
              </a:defRPr>
            </a:lvl4pPr>
            <a:lvl5pPr lvl="4" algn="l">
              <a:lnSpc>
                <a:spcPct val="100000"/>
              </a:lnSpc>
              <a:spcBef>
                <a:spcPts val="0"/>
              </a:spcBef>
              <a:spcAft>
                <a:spcPts val="0"/>
              </a:spcAft>
              <a:buSzPts val="2800"/>
              <a:buNone/>
              <a:defRPr>
                <a:solidFill>
                  <a:srgbClr val="3E606F"/>
                </a:solidFill>
              </a:defRPr>
            </a:lvl5pPr>
            <a:lvl6pPr lvl="5" algn="l">
              <a:lnSpc>
                <a:spcPct val="100000"/>
              </a:lnSpc>
              <a:spcBef>
                <a:spcPts val="0"/>
              </a:spcBef>
              <a:spcAft>
                <a:spcPts val="0"/>
              </a:spcAft>
              <a:buSzPts val="2800"/>
              <a:buNone/>
              <a:defRPr>
                <a:solidFill>
                  <a:srgbClr val="3E606F"/>
                </a:solidFill>
              </a:defRPr>
            </a:lvl6pPr>
            <a:lvl7pPr lvl="6" algn="l">
              <a:lnSpc>
                <a:spcPct val="100000"/>
              </a:lnSpc>
              <a:spcBef>
                <a:spcPts val="0"/>
              </a:spcBef>
              <a:spcAft>
                <a:spcPts val="0"/>
              </a:spcAft>
              <a:buSzPts val="2800"/>
              <a:buNone/>
              <a:defRPr>
                <a:solidFill>
                  <a:srgbClr val="3E606F"/>
                </a:solidFill>
              </a:defRPr>
            </a:lvl7pPr>
            <a:lvl8pPr lvl="7" algn="l">
              <a:lnSpc>
                <a:spcPct val="100000"/>
              </a:lnSpc>
              <a:spcBef>
                <a:spcPts val="0"/>
              </a:spcBef>
              <a:spcAft>
                <a:spcPts val="0"/>
              </a:spcAft>
              <a:buSzPts val="2800"/>
              <a:buNone/>
              <a:defRPr>
                <a:solidFill>
                  <a:srgbClr val="3E606F"/>
                </a:solidFill>
              </a:defRPr>
            </a:lvl8pPr>
            <a:lvl9pPr lvl="8" algn="l">
              <a:lnSpc>
                <a:spcPct val="100000"/>
              </a:lnSpc>
              <a:spcBef>
                <a:spcPts val="0"/>
              </a:spcBef>
              <a:spcAft>
                <a:spcPts val="0"/>
              </a:spcAft>
              <a:buSzPts val="2800"/>
              <a:buNone/>
              <a:defRPr>
                <a:solidFill>
                  <a:srgbClr val="3E606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slide with title and text left">
  <p:cSld name="CUSTOM_9">
    <p:spTree>
      <p:nvGrpSpPr>
        <p:cNvPr id="23" name="Shape 23"/>
        <p:cNvGrpSpPr/>
        <p:nvPr/>
      </p:nvGrpSpPr>
      <p:grpSpPr>
        <a:xfrm>
          <a:off x="0" y="0"/>
          <a:ext cx="0" cy="0"/>
          <a:chOff x="0" y="0"/>
          <a:chExt cx="0" cy="0"/>
        </a:xfrm>
      </p:grpSpPr>
      <p:sp>
        <p:nvSpPr>
          <p:cNvPr id="24" name="Google Shape;24;p6"/>
          <p:cNvSpPr txBox="1"/>
          <p:nvPr>
            <p:ph type="title"/>
          </p:nvPr>
        </p:nvSpPr>
        <p:spPr>
          <a:xfrm>
            <a:off x="5083800" y="341650"/>
            <a:ext cx="3638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p:txBody>
      </p:sp>
      <p:sp>
        <p:nvSpPr>
          <p:cNvPr id="25" name="Google Shape;25;p6"/>
          <p:cNvSpPr txBox="1"/>
          <p:nvPr>
            <p:ph idx="1" type="body"/>
          </p:nvPr>
        </p:nvSpPr>
        <p:spPr>
          <a:xfrm>
            <a:off x="5083800" y="1488100"/>
            <a:ext cx="3638400" cy="906000"/>
          </a:xfrm>
          <a:prstGeom prst="rect">
            <a:avLst/>
          </a:prstGeom>
          <a:noFill/>
          <a:ln>
            <a:noFill/>
          </a:ln>
        </p:spPr>
        <p:txBody>
          <a:bodyPr anchorCtr="0" anchor="t" bIns="91425" lIns="91425" spcFirstLastPara="1" rIns="91425" wrap="square" tIns="91425">
            <a:noAutofit/>
          </a:bodyPr>
          <a:lstStyle>
            <a:lvl1pPr indent="-330200" lvl="0" marL="4572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sp>
        <p:nvSpPr>
          <p:cNvPr id="26" name="Google Shape;26;p6"/>
          <p:cNvSpPr txBox="1"/>
          <p:nvPr>
            <p:ph idx="2" type="body"/>
          </p:nvPr>
        </p:nvSpPr>
        <p:spPr>
          <a:xfrm>
            <a:off x="5083800" y="3817300"/>
            <a:ext cx="3638400" cy="906000"/>
          </a:xfrm>
          <a:prstGeom prst="rect">
            <a:avLst/>
          </a:prstGeom>
          <a:noFill/>
          <a:ln>
            <a:noFill/>
          </a:ln>
        </p:spPr>
        <p:txBody>
          <a:bodyPr anchorCtr="0" anchor="t" bIns="91425" lIns="91425" spcFirstLastPara="1" rIns="91425" wrap="square" tIns="91425">
            <a:noAutofit/>
          </a:bodyPr>
          <a:lstStyle>
            <a:lvl1pPr indent="-330200" lvl="0" marL="457200" algn="ctr">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indent="-330200" lvl="1" marL="914400" algn="ctr">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2pPr>
            <a:lvl3pPr indent="-323850" lvl="2" marL="1371600" algn="ctr">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3pPr>
            <a:lvl4pPr indent="-323850" lvl="3" marL="1828800" algn="ctr">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4pPr>
            <a:lvl5pPr indent="-317500" lvl="4" marL="2286000" algn="ctr">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indent="-317500" lvl="5" marL="2743200" algn="ctr">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indent="-311150" lvl="6" marL="3200400" algn="ctr">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7pPr>
            <a:lvl8pPr indent="-311150" lvl="7" marL="3657600" algn="ctr">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8pPr>
            <a:lvl9pPr indent="-304800" lvl="8" marL="4114800" algn="ctr">
              <a:lnSpc>
                <a:spcPct val="114000"/>
              </a:lnSpc>
              <a:spcBef>
                <a:spcPts val="0"/>
              </a:spcBef>
              <a:spcAft>
                <a:spcPts val="0"/>
              </a:spcAft>
              <a:buClr>
                <a:srgbClr val="FFFFFF"/>
              </a:buClr>
              <a:buSzPts val="1200"/>
              <a:buFont typeface="Roboto"/>
              <a:buChar char="■"/>
              <a:defRPr sz="1200">
                <a:solidFill>
                  <a:srgbClr val="FFFFFF"/>
                </a:solidFill>
                <a:latin typeface="Roboto"/>
                <a:ea typeface="Roboto"/>
                <a:cs typeface="Roboto"/>
                <a:sym typeface="Roboto"/>
              </a:defRPr>
            </a:lvl9pPr>
          </a:lstStyle>
          <a:p/>
        </p:txBody>
      </p:sp>
      <p:sp>
        <p:nvSpPr>
          <p:cNvPr id="27" name="Google Shape;27;p6"/>
          <p:cNvSpPr/>
          <p:nvPr/>
        </p:nvSpPr>
        <p:spPr>
          <a:xfrm>
            <a:off x="5074251" y="3817300"/>
            <a:ext cx="3760500" cy="10608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txBox="1"/>
          <p:nvPr>
            <p:ph idx="3" type="subTitle"/>
          </p:nvPr>
        </p:nvSpPr>
        <p:spPr>
          <a:xfrm>
            <a:off x="5191125" y="3836250"/>
            <a:ext cx="3526800" cy="1041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two column slide" type="twoColTx">
  <p:cSld name="TITLE_AND_TWO_COLUMNS">
    <p:spTree>
      <p:nvGrpSpPr>
        <p:cNvPr id="29" name="Shape 29"/>
        <p:cNvGrpSpPr/>
        <p:nvPr/>
      </p:nvGrpSpPr>
      <p:grpSpPr>
        <a:xfrm>
          <a:off x="0" y="0"/>
          <a:ext cx="0" cy="0"/>
          <a:chOff x="0" y="0"/>
          <a:chExt cx="0" cy="0"/>
        </a:xfrm>
      </p:grpSpPr>
      <p:sp>
        <p:nvSpPr>
          <p:cNvPr id="30" name="Google Shape;30;p7"/>
          <p:cNvSpPr txBox="1"/>
          <p:nvPr>
            <p:ph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
        <p:nvSpPr>
          <p:cNvPr id="31" name="Google Shape;31;p7"/>
          <p:cNvSpPr txBox="1"/>
          <p:nvPr>
            <p:ph idx="2" type="title"/>
          </p:nvPr>
        </p:nvSpPr>
        <p:spPr>
          <a:xfrm>
            <a:off x="1677450" y="2135900"/>
            <a:ext cx="23994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2" name="Google Shape;32;p7"/>
          <p:cNvSpPr txBox="1"/>
          <p:nvPr>
            <p:ph idx="3" type="title"/>
          </p:nvPr>
        </p:nvSpPr>
        <p:spPr>
          <a:xfrm>
            <a:off x="1266000" y="2632400"/>
            <a:ext cx="3222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cxnSp>
        <p:nvCxnSpPr>
          <p:cNvPr id="33" name="Google Shape;33;p7"/>
          <p:cNvCxnSpPr/>
          <p:nvPr/>
        </p:nvCxnSpPr>
        <p:spPr>
          <a:xfrm>
            <a:off x="4567200" y="2261250"/>
            <a:ext cx="9600" cy="2001300"/>
          </a:xfrm>
          <a:prstGeom prst="straightConnector1">
            <a:avLst/>
          </a:prstGeom>
          <a:noFill/>
          <a:ln cap="flat" cmpd="sng" w="19050">
            <a:solidFill>
              <a:srgbClr val="A5B7C6"/>
            </a:solidFill>
            <a:prstDash val="solid"/>
            <a:round/>
            <a:headEnd len="sm" w="sm" type="none"/>
            <a:tailEnd len="sm" w="sm" type="none"/>
          </a:ln>
        </p:spPr>
      </p:cxnSp>
      <p:sp>
        <p:nvSpPr>
          <p:cNvPr id="34" name="Google Shape;34;p7"/>
          <p:cNvSpPr txBox="1"/>
          <p:nvPr>
            <p:ph idx="4" type="title"/>
          </p:nvPr>
        </p:nvSpPr>
        <p:spPr>
          <a:xfrm>
            <a:off x="5067200" y="2135900"/>
            <a:ext cx="23994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5" name="Google Shape;35;p7"/>
          <p:cNvSpPr txBox="1"/>
          <p:nvPr>
            <p:ph idx="5" type="title"/>
          </p:nvPr>
        </p:nvSpPr>
        <p:spPr>
          <a:xfrm>
            <a:off x="4655750" y="2632400"/>
            <a:ext cx="3222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3 column slide">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795448"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8" name="Google Shape;38;p8"/>
          <p:cNvSpPr txBox="1"/>
          <p:nvPr>
            <p:ph idx="2" type="title"/>
          </p:nvPr>
        </p:nvSpPr>
        <p:spPr>
          <a:xfrm>
            <a:off x="795300"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
        <p:nvSpPr>
          <p:cNvPr id="39" name="Google Shape;39;p8"/>
          <p:cNvSpPr txBox="1"/>
          <p:nvPr>
            <p:ph idx="3" type="title"/>
          </p:nvPr>
        </p:nvSpPr>
        <p:spPr>
          <a:xfrm>
            <a:off x="3543711"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40" name="Google Shape;40;p8"/>
          <p:cNvSpPr txBox="1"/>
          <p:nvPr>
            <p:ph idx="4" type="title"/>
          </p:nvPr>
        </p:nvSpPr>
        <p:spPr>
          <a:xfrm>
            <a:off x="3543638"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
        <p:nvSpPr>
          <p:cNvPr id="41" name="Google Shape;41;p8"/>
          <p:cNvSpPr txBox="1"/>
          <p:nvPr>
            <p:ph idx="5" type="title"/>
          </p:nvPr>
        </p:nvSpPr>
        <p:spPr>
          <a:xfrm>
            <a:off x="6292048"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42" name="Google Shape;42;p8"/>
          <p:cNvSpPr txBox="1"/>
          <p:nvPr>
            <p:ph idx="6" type="title"/>
          </p:nvPr>
        </p:nvSpPr>
        <p:spPr>
          <a:xfrm>
            <a:off x="6291975"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cxnSp>
        <p:nvCxnSpPr>
          <p:cNvPr id="43" name="Google Shape;43;p8"/>
          <p:cNvCxnSpPr/>
          <p:nvPr/>
        </p:nvCxnSpPr>
        <p:spPr>
          <a:xfrm>
            <a:off x="3363029" y="2443344"/>
            <a:ext cx="0" cy="1391100"/>
          </a:xfrm>
          <a:prstGeom prst="straightConnector1">
            <a:avLst/>
          </a:prstGeom>
          <a:noFill/>
          <a:ln cap="flat" cmpd="sng" w="19050">
            <a:solidFill>
              <a:srgbClr val="A5B7C6"/>
            </a:solidFill>
            <a:prstDash val="solid"/>
            <a:round/>
            <a:headEnd len="sm" w="sm" type="none"/>
            <a:tailEnd len="sm" w="sm" type="none"/>
          </a:ln>
        </p:spPr>
      </p:cxnSp>
      <p:cxnSp>
        <p:nvCxnSpPr>
          <p:cNvPr id="44" name="Google Shape;44;p8"/>
          <p:cNvCxnSpPr/>
          <p:nvPr/>
        </p:nvCxnSpPr>
        <p:spPr>
          <a:xfrm>
            <a:off x="6082548" y="2443344"/>
            <a:ext cx="0" cy="1391100"/>
          </a:xfrm>
          <a:prstGeom prst="straightConnector1">
            <a:avLst/>
          </a:prstGeom>
          <a:noFill/>
          <a:ln cap="flat" cmpd="sng" w="19050">
            <a:solidFill>
              <a:srgbClr val="A5B7C6"/>
            </a:solidFill>
            <a:prstDash val="solid"/>
            <a:round/>
            <a:headEnd len="sm" w="sm" type="none"/>
            <a:tailEnd len="sm" w="sm" type="none"/>
          </a:ln>
        </p:spPr>
      </p:cxnSp>
      <p:sp>
        <p:nvSpPr>
          <p:cNvPr id="45" name="Google Shape;45;p8"/>
          <p:cNvSpPr txBox="1"/>
          <p:nvPr>
            <p:ph idx="7"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6 columns slide">
  <p:cSld name="CUSTOM_3">
    <p:spTree>
      <p:nvGrpSpPr>
        <p:cNvPr id="46" name="Shape 46"/>
        <p:cNvGrpSpPr/>
        <p:nvPr/>
      </p:nvGrpSpPr>
      <p:grpSpPr>
        <a:xfrm>
          <a:off x="0" y="0"/>
          <a:ext cx="0" cy="0"/>
          <a:chOff x="0" y="0"/>
          <a:chExt cx="0" cy="0"/>
        </a:xfrm>
      </p:grpSpPr>
      <p:sp>
        <p:nvSpPr>
          <p:cNvPr id="47" name="Google Shape;47;p9"/>
          <p:cNvSpPr txBox="1"/>
          <p:nvPr>
            <p:ph type="title"/>
          </p:nvPr>
        </p:nvSpPr>
        <p:spPr>
          <a:xfrm>
            <a:off x="795448"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48" name="Google Shape;48;p9"/>
          <p:cNvSpPr txBox="1"/>
          <p:nvPr>
            <p:ph idx="2" type="title"/>
          </p:nvPr>
        </p:nvSpPr>
        <p:spPr>
          <a:xfrm>
            <a:off x="795300"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49" name="Google Shape;49;p9"/>
          <p:cNvSpPr txBox="1"/>
          <p:nvPr>
            <p:ph idx="3" type="title"/>
          </p:nvPr>
        </p:nvSpPr>
        <p:spPr>
          <a:xfrm>
            <a:off x="3543711"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0" name="Google Shape;50;p9"/>
          <p:cNvSpPr txBox="1"/>
          <p:nvPr>
            <p:ph idx="4" type="title"/>
          </p:nvPr>
        </p:nvSpPr>
        <p:spPr>
          <a:xfrm>
            <a:off x="3543638"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1" name="Google Shape;51;p9"/>
          <p:cNvSpPr txBox="1"/>
          <p:nvPr>
            <p:ph idx="5" type="title"/>
          </p:nvPr>
        </p:nvSpPr>
        <p:spPr>
          <a:xfrm>
            <a:off x="6292048"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2" name="Google Shape;52;p9"/>
          <p:cNvSpPr txBox="1"/>
          <p:nvPr>
            <p:ph idx="6" type="title"/>
          </p:nvPr>
        </p:nvSpPr>
        <p:spPr>
          <a:xfrm>
            <a:off x="6291975"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cxnSp>
        <p:nvCxnSpPr>
          <p:cNvPr id="53" name="Google Shape;53;p9"/>
          <p:cNvCxnSpPr/>
          <p:nvPr/>
        </p:nvCxnSpPr>
        <p:spPr>
          <a:xfrm>
            <a:off x="3363025" y="1735807"/>
            <a:ext cx="0" cy="2973600"/>
          </a:xfrm>
          <a:prstGeom prst="straightConnector1">
            <a:avLst/>
          </a:prstGeom>
          <a:noFill/>
          <a:ln cap="flat" cmpd="sng" w="19050">
            <a:solidFill>
              <a:srgbClr val="A5B7C6"/>
            </a:solidFill>
            <a:prstDash val="solid"/>
            <a:round/>
            <a:headEnd len="sm" w="sm" type="none"/>
            <a:tailEnd len="sm" w="sm" type="none"/>
          </a:ln>
        </p:spPr>
      </p:cxnSp>
      <p:cxnSp>
        <p:nvCxnSpPr>
          <p:cNvPr id="54" name="Google Shape;54;p9"/>
          <p:cNvCxnSpPr/>
          <p:nvPr/>
        </p:nvCxnSpPr>
        <p:spPr>
          <a:xfrm>
            <a:off x="6082550" y="1735807"/>
            <a:ext cx="0" cy="2973600"/>
          </a:xfrm>
          <a:prstGeom prst="straightConnector1">
            <a:avLst/>
          </a:prstGeom>
          <a:noFill/>
          <a:ln cap="flat" cmpd="sng" w="19050">
            <a:solidFill>
              <a:srgbClr val="A5B7C6"/>
            </a:solidFill>
            <a:prstDash val="solid"/>
            <a:round/>
            <a:headEnd len="sm" w="sm" type="none"/>
            <a:tailEnd len="sm" w="sm" type="none"/>
          </a:ln>
        </p:spPr>
      </p:cxnSp>
      <p:sp>
        <p:nvSpPr>
          <p:cNvPr id="55" name="Google Shape;55;p9"/>
          <p:cNvSpPr txBox="1"/>
          <p:nvPr>
            <p:ph idx="7" type="title"/>
          </p:nvPr>
        </p:nvSpPr>
        <p:spPr>
          <a:xfrm>
            <a:off x="795448"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6" name="Google Shape;56;p9"/>
          <p:cNvSpPr txBox="1"/>
          <p:nvPr>
            <p:ph idx="8" type="title"/>
          </p:nvPr>
        </p:nvSpPr>
        <p:spPr>
          <a:xfrm>
            <a:off x="795300"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7" name="Google Shape;57;p9"/>
          <p:cNvSpPr txBox="1"/>
          <p:nvPr>
            <p:ph idx="9" type="title"/>
          </p:nvPr>
        </p:nvSpPr>
        <p:spPr>
          <a:xfrm>
            <a:off x="3543711"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8" name="Google Shape;58;p9"/>
          <p:cNvSpPr txBox="1"/>
          <p:nvPr>
            <p:ph idx="13" type="title"/>
          </p:nvPr>
        </p:nvSpPr>
        <p:spPr>
          <a:xfrm>
            <a:off x="3543638"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9" name="Google Shape;59;p9"/>
          <p:cNvSpPr txBox="1"/>
          <p:nvPr>
            <p:ph idx="14" type="title"/>
          </p:nvPr>
        </p:nvSpPr>
        <p:spPr>
          <a:xfrm>
            <a:off x="6292048"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9"/>
          <p:cNvSpPr txBox="1"/>
          <p:nvPr>
            <p:ph idx="15" type="title"/>
          </p:nvPr>
        </p:nvSpPr>
        <p:spPr>
          <a:xfrm>
            <a:off x="6291975"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61" name="Google Shape;61;p9"/>
          <p:cNvSpPr txBox="1"/>
          <p:nvPr>
            <p:ph idx="16"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slide">
  <p:cSld name="CUSTOM_12">
    <p:spTree>
      <p:nvGrpSpPr>
        <p:cNvPr id="62" name="Shape 62"/>
        <p:cNvGrpSpPr/>
        <p:nvPr/>
      </p:nvGrpSpPr>
      <p:grpSpPr>
        <a:xfrm>
          <a:off x="0" y="0"/>
          <a:ext cx="0" cy="0"/>
          <a:chOff x="0" y="0"/>
          <a:chExt cx="0" cy="0"/>
        </a:xfrm>
      </p:grpSpPr>
      <p:sp>
        <p:nvSpPr>
          <p:cNvPr id="63" name="Google Shape;63;p10"/>
          <p:cNvSpPr/>
          <p:nvPr/>
        </p:nvSpPr>
        <p:spPr>
          <a:xfrm>
            <a:off x="0" y="3617125"/>
            <a:ext cx="2826300" cy="4434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a:off x="0" y="4094200"/>
            <a:ext cx="3633900" cy="4434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txBox="1"/>
          <p:nvPr>
            <p:ph type="title"/>
          </p:nvPr>
        </p:nvSpPr>
        <p:spPr>
          <a:xfrm>
            <a:off x="415625" y="3696723"/>
            <a:ext cx="4213800" cy="924900"/>
          </a:xfrm>
          <a:prstGeom prst="rect">
            <a:avLst/>
          </a:prstGeom>
          <a:noFill/>
          <a:ln>
            <a:noFill/>
          </a:ln>
        </p:spPr>
        <p:txBody>
          <a:bodyPr anchorCtr="0" anchor="ctr" bIns="91425" lIns="91425" spcFirstLastPara="1" rIns="91425" wrap="square" tIns="91425">
            <a:noAutofit/>
          </a:bodyPr>
          <a:lstStyle>
            <a:lvl1pPr lvl="0" rtl="0">
              <a:lnSpc>
                <a:spcPct val="150000"/>
              </a:lnSpc>
              <a:spcBef>
                <a:spcPts val="0"/>
              </a:spcBef>
              <a:spcAft>
                <a:spcPts val="0"/>
              </a:spcAft>
              <a:buClr>
                <a:srgbClr val="FFFFFF"/>
              </a:buClr>
              <a:buSzPts val="2000"/>
              <a:buNone/>
              <a:defRPr b="1" sz="2000">
                <a:solidFill>
                  <a:srgbClr val="FFFFFF"/>
                </a:solidFill>
                <a:latin typeface="Roboto"/>
                <a:ea typeface="Roboto"/>
                <a:cs typeface="Roboto"/>
                <a:sym typeface="Roboto"/>
              </a:defRPr>
            </a:lvl1pPr>
            <a:lvl2pPr lvl="1" rtl="0">
              <a:lnSpc>
                <a:spcPct val="150000"/>
              </a:lnSpc>
              <a:spcBef>
                <a:spcPts val="0"/>
              </a:spcBef>
              <a:spcAft>
                <a:spcPts val="0"/>
              </a:spcAft>
              <a:buClr>
                <a:srgbClr val="FFFFFF"/>
              </a:buClr>
              <a:buSzPts val="2000"/>
              <a:buNone/>
              <a:defRPr sz="2000">
                <a:solidFill>
                  <a:srgbClr val="FFFFFF"/>
                </a:solidFill>
              </a:defRPr>
            </a:lvl2pPr>
            <a:lvl3pPr lvl="2" rtl="0">
              <a:lnSpc>
                <a:spcPct val="150000"/>
              </a:lnSpc>
              <a:spcBef>
                <a:spcPts val="0"/>
              </a:spcBef>
              <a:spcAft>
                <a:spcPts val="0"/>
              </a:spcAft>
              <a:buClr>
                <a:srgbClr val="FFFFFF"/>
              </a:buClr>
              <a:buSzPts val="2000"/>
              <a:buNone/>
              <a:defRPr sz="2000">
                <a:solidFill>
                  <a:srgbClr val="FFFFFF"/>
                </a:solidFill>
              </a:defRPr>
            </a:lvl3pPr>
            <a:lvl4pPr lvl="3" rtl="0">
              <a:lnSpc>
                <a:spcPct val="150000"/>
              </a:lnSpc>
              <a:spcBef>
                <a:spcPts val="0"/>
              </a:spcBef>
              <a:spcAft>
                <a:spcPts val="0"/>
              </a:spcAft>
              <a:buClr>
                <a:srgbClr val="FFFFFF"/>
              </a:buClr>
              <a:buSzPts val="2000"/>
              <a:buNone/>
              <a:defRPr sz="2000">
                <a:solidFill>
                  <a:srgbClr val="FFFFFF"/>
                </a:solidFill>
              </a:defRPr>
            </a:lvl4pPr>
            <a:lvl5pPr lvl="4" rtl="0">
              <a:lnSpc>
                <a:spcPct val="150000"/>
              </a:lnSpc>
              <a:spcBef>
                <a:spcPts val="0"/>
              </a:spcBef>
              <a:spcAft>
                <a:spcPts val="0"/>
              </a:spcAft>
              <a:buClr>
                <a:srgbClr val="FFFFFF"/>
              </a:buClr>
              <a:buSzPts val="2000"/>
              <a:buNone/>
              <a:defRPr sz="2000">
                <a:solidFill>
                  <a:srgbClr val="FFFFFF"/>
                </a:solidFill>
              </a:defRPr>
            </a:lvl5pPr>
            <a:lvl6pPr lvl="5" rtl="0">
              <a:lnSpc>
                <a:spcPct val="150000"/>
              </a:lnSpc>
              <a:spcBef>
                <a:spcPts val="0"/>
              </a:spcBef>
              <a:spcAft>
                <a:spcPts val="0"/>
              </a:spcAft>
              <a:buClr>
                <a:srgbClr val="FFFFFF"/>
              </a:buClr>
              <a:buSzPts val="2000"/>
              <a:buNone/>
              <a:defRPr sz="2000">
                <a:solidFill>
                  <a:srgbClr val="FFFFFF"/>
                </a:solidFill>
              </a:defRPr>
            </a:lvl6pPr>
            <a:lvl7pPr lvl="6" rtl="0">
              <a:lnSpc>
                <a:spcPct val="150000"/>
              </a:lnSpc>
              <a:spcBef>
                <a:spcPts val="0"/>
              </a:spcBef>
              <a:spcAft>
                <a:spcPts val="0"/>
              </a:spcAft>
              <a:buClr>
                <a:srgbClr val="FFFFFF"/>
              </a:buClr>
              <a:buSzPts val="2000"/>
              <a:buNone/>
              <a:defRPr sz="2000">
                <a:solidFill>
                  <a:srgbClr val="FFFFFF"/>
                </a:solidFill>
              </a:defRPr>
            </a:lvl7pPr>
            <a:lvl8pPr lvl="7" rtl="0">
              <a:lnSpc>
                <a:spcPct val="150000"/>
              </a:lnSpc>
              <a:spcBef>
                <a:spcPts val="0"/>
              </a:spcBef>
              <a:spcAft>
                <a:spcPts val="0"/>
              </a:spcAft>
              <a:buClr>
                <a:srgbClr val="FFFFFF"/>
              </a:buClr>
              <a:buSzPts val="2000"/>
              <a:buNone/>
              <a:defRPr sz="2000">
                <a:solidFill>
                  <a:srgbClr val="FFFFFF"/>
                </a:solidFill>
              </a:defRPr>
            </a:lvl8pPr>
            <a:lvl9pPr lvl="8" rtl="0">
              <a:lnSpc>
                <a:spcPct val="150000"/>
              </a:lnSpc>
              <a:spcBef>
                <a:spcPts val="0"/>
              </a:spcBef>
              <a:spcAft>
                <a:spcPts val="0"/>
              </a:spcAft>
              <a:buClr>
                <a:srgbClr val="FFFFFF"/>
              </a:buClr>
              <a:buSzPts val="2000"/>
              <a:buNone/>
              <a:defRPr sz="20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95300" y="695225"/>
            <a:ext cx="75534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600"/>
              <a:buFont typeface="Roboto Medium"/>
              <a:buNone/>
              <a:defRPr b="0" i="0" sz="2600" u="none" cap="none" strike="noStrike">
                <a:solidFill>
                  <a:schemeClr val="dk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2pPr>
            <a:lvl3pPr lvl="2"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3pPr>
            <a:lvl4pPr lvl="3"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4pPr>
            <a:lvl5pPr lvl="4"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5pPr>
            <a:lvl6pPr lvl="5"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6pPr>
            <a:lvl7pPr lvl="6"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7pPr>
            <a:lvl8pPr lvl="7"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8pPr>
            <a:lvl9pPr lvl="8"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9pPr>
          </a:lstStyle>
          <a:p/>
        </p:txBody>
      </p:sp>
      <p:sp>
        <p:nvSpPr>
          <p:cNvPr id="7" name="Google Shape;7;p1"/>
          <p:cNvSpPr txBox="1"/>
          <p:nvPr>
            <p:ph idx="1" type="body"/>
          </p:nvPr>
        </p:nvSpPr>
        <p:spPr>
          <a:xfrm>
            <a:off x="1285225" y="1668825"/>
            <a:ext cx="6402900" cy="262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4000"/>
              </a:lnSpc>
              <a:spcBef>
                <a:spcPts val="0"/>
              </a:spcBef>
              <a:spcAft>
                <a:spcPts val="0"/>
              </a:spcAft>
              <a:buClr>
                <a:srgbClr val="858585"/>
              </a:buClr>
              <a:buSzPts val="1600"/>
              <a:buFont typeface="Roboto"/>
              <a:buChar char="●"/>
              <a:defRPr b="0" i="0" sz="1600" u="none" cap="none" strike="noStrike">
                <a:solidFill>
                  <a:srgbClr val="858585"/>
                </a:solidFill>
                <a:latin typeface="Roboto"/>
                <a:ea typeface="Roboto"/>
                <a:cs typeface="Roboto"/>
                <a:sym typeface="Roboto"/>
              </a:defRPr>
            </a:lvl1pPr>
            <a:lvl2pPr indent="-330200" lvl="1" marL="914400" marR="0" rtl="0" algn="l">
              <a:lnSpc>
                <a:spcPct val="114000"/>
              </a:lnSpc>
              <a:spcBef>
                <a:spcPts val="0"/>
              </a:spcBef>
              <a:spcAft>
                <a:spcPts val="0"/>
              </a:spcAft>
              <a:buClr>
                <a:srgbClr val="858585"/>
              </a:buClr>
              <a:buSzPts val="1600"/>
              <a:buFont typeface="Roboto"/>
              <a:buChar char="○"/>
              <a:defRPr b="0" i="0" sz="1600" u="none" cap="none" strike="noStrike">
                <a:solidFill>
                  <a:srgbClr val="858585"/>
                </a:solidFill>
                <a:latin typeface="Roboto"/>
                <a:ea typeface="Roboto"/>
                <a:cs typeface="Roboto"/>
                <a:sym typeface="Roboto"/>
              </a:defRPr>
            </a:lvl2pPr>
            <a:lvl3pPr indent="-323850" lvl="2" marL="1371600" marR="0" rtl="0" algn="l">
              <a:lnSpc>
                <a:spcPct val="114000"/>
              </a:lnSpc>
              <a:spcBef>
                <a:spcPts val="0"/>
              </a:spcBef>
              <a:spcAft>
                <a:spcPts val="0"/>
              </a:spcAft>
              <a:buClr>
                <a:srgbClr val="858585"/>
              </a:buClr>
              <a:buSzPts val="1500"/>
              <a:buFont typeface="Roboto"/>
              <a:buChar char="■"/>
              <a:defRPr b="0" i="0" sz="1500" u="none" cap="none" strike="noStrike">
                <a:solidFill>
                  <a:srgbClr val="858585"/>
                </a:solidFill>
                <a:latin typeface="Roboto"/>
                <a:ea typeface="Roboto"/>
                <a:cs typeface="Roboto"/>
                <a:sym typeface="Roboto"/>
              </a:defRPr>
            </a:lvl3pPr>
            <a:lvl4pPr indent="-323850" lvl="3" marL="1828800" marR="0" rtl="0" algn="l">
              <a:lnSpc>
                <a:spcPct val="114000"/>
              </a:lnSpc>
              <a:spcBef>
                <a:spcPts val="0"/>
              </a:spcBef>
              <a:spcAft>
                <a:spcPts val="0"/>
              </a:spcAft>
              <a:buClr>
                <a:srgbClr val="858585"/>
              </a:buClr>
              <a:buSzPts val="1500"/>
              <a:buFont typeface="Roboto"/>
              <a:buChar char="●"/>
              <a:defRPr b="0" i="0" sz="1500" u="none" cap="none" strike="noStrike">
                <a:solidFill>
                  <a:srgbClr val="858585"/>
                </a:solidFill>
                <a:latin typeface="Roboto"/>
                <a:ea typeface="Roboto"/>
                <a:cs typeface="Roboto"/>
                <a:sym typeface="Roboto"/>
              </a:defRPr>
            </a:lvl4pPr>
            <a:lvl5pPr indent="-317500" lvl="4" marL="2286000" marR="0" rtl="0" algn="l">
              <a:lnSpc>
                <a:spcPct val="114000"/>
              </a:lnSpc>
              <a:spcBef>
                <a:spcPts val="0"/>
              </a:spcBef>
              <a:spcAft>
                <a:spcPts val="0"/>
              </a:spcAft>
              <a:buClr>
                <a:srgbClr val="858585"/>
              </a:buClr>
              <a:buSzPts val="1400"/>
              <a:buFont typeface="Roboto"/>
              <a:buChar char="○"/>
              <a:defRPr b="0" i="0" sz="1400" u="none" cap="none" strike="noStrike">
                <a:solidFill>
                  <a:srgbClr val="858585"/>
                </a:solidFill>
                <a:latin typeface="Roboto"/>
                <a:ea typeface="Roboto"/>
                <a:cs typeface="Roboto"/>
                <a:sym typeface="Roboto"/>
              </a:defRPr>
            </a:lvl5pPr>
            <a:lvl6pPr indent="-317500" lvl="5" marL="2743200" marR="0" rtl="0" algn="l">
              <a:lnSpc>
                <a:spcPct val="114000"/>
              </a:lnSpc>
              <a:spcBef>
                <a:spcPts val="0"/>
              </a:spcBef>
              <a:spcAft>
                <a:spcPts val="0"/>
              </a:spcAft>
              <a:buClr>
                <a:srgbClr val="858585"/>
              </a:buClr>
              <a:buSzPts val="1400"/>
              <a:buFont typeface="Roboto"/>
              <a:buChar char="■"/>
              <a:defRPr b="0" i="0" sz="1400" u="none" cap="none" strike="noStrike">
                <a:solidFill>
                  <a:srgbClr val="858585"/>
                </a:solidFill>
                <a:latin typeface="Roboto"/>
                <a:ea typeface="Roboto"/>
                <a:cs typeface="Roboto"/>
                <a:sym typeface="Roboto"/>
              </a:defRPr>
            </a:lvl6pPr>
            <a:lvl7pPr indent="-311150" lvl="6" marL="3200400" marR="0" rtl="0" algn="l">
              <a:lnSpc>
                <a:spcPct val="114000"/>
              </a:lnSpc>
              <a:spcBef>
                <a:spcPts val="0"/>
              </a:spcBef>
              <a:spcAft>
                <a:spcPts val="0"/>
              </a:spcAft>
              <a:buClr>
                <a:srgbClr val="858585"/>
              </a:buClr>
              <a:buSzPts val="1300"/>
              <a:buFont typeface="Roboto"/>
              <a:buChar char="●"/>
              <a:defRPr b="0" i="0" sz="1300" u="none" cap="none" strike="noStrike">
                <a:solidFill>
                  <a:srgbClr val="858585"/>
                </a:solidFill>
                <a:latin typeface="Roboto"/>
                <a:ea typeface="Roboto"/>
                <a:cs typeface="Roboto"/>
                <a:sym typeface="Roboto"/>
              </a:defRPr>
            </a:lvl7pPr>
            <a:lvl8pPr indent="-311150" lvl="7" marL="3657600" marR="0" rtl="0" algn="l">
              <a:lnSpc>
                <a:spcPct val="114000"/>
              </a:lnSpc>
              <a:spcBef>
                <a:spcPts val="0"/>
              </a:spcBef>
              <a:spcAft>
                <a:spcPts val="0"/>
              </a:spcAft>
              <a:buClr>
                <a:srgbClr val="858585"/>
              </a:buClr>
              <a:buSzPts val="1300"/>
              <a:buFont typeface="Roboto"/>
              <a:buChar char="○"/>
              <a:defRPr b="0" i="0" sz="1300" u="none" cap="none" strike="noStrike">
                <a:solidFill>
                  <a:srgbClr val="858585"/>
                </a:solidFill>
                <a:latin typeface="Roboto"/>
                <a:ea typeface="Roboto"/>
                <a:cs typeface="Roboto"/>
                <a:sym typeface="Roboto"/>
              </a:defRPr>
            </a:lvl8pPr>
            <a:lvl9pPr indent="-304800" lvl="8" marL="4114800" marR="0" rtl="0" algn="l">
              <a:lnSpc>
                <a:spcPct val="114000"/>
              </a:lnSpc>
              <a:spcBef>
                <a:spcPts val="0"/>
              </a:spcBef>
              <a:spcAft>
                <a:spcPts val="0"/>
              </a:spcAft>
              <a:buClr>
                <a:srgbClr val="858585"/>
              </a:buClr>
              <a:buSzPts val="1200"/>
              <a:buFont typeface="Roboto"/>
              <a:buChar char="■"/>
              <a:defRPr b="0" i="0" sz="1200" u="none" cap="none" strike="noStrike">
                <a:solidFill>
                  <a:srgbClr val="858585"/>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8" name="Google Shape;14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49" name="Google Shape;1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grpSp>
        <p:nvGrpSpPr>
          <p:cNvPr id="195" name="Google Shape;195;p40"/>
          <p:cNvGrpSpPr/>
          <p:nvPr/>
        </p:nvGrpSpPr>
        <p:grpSpPr>
          <a:xfrm>
            <a:off x="1786918" y="3367520"/>
            <a:ext cx="7094161" cy="767052"/>
            <a:chOff x="1593000" y="2322568"/>
            <a:chExt cx="5957975" cy="643500"/>
          </a:xfrm>
        </p:grpSpPr>
        <p:sp>
          <p:nvSpPr>
            <p:cNvPr id="196" name="Google Shape;196;p4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0"/>
            <p:cNvSpPr/>
            <p:nvPr/>
          </p:nvSpPr>
          <p:spPr>
            <a:xfrm flipH="1">
              <a:off x="2283025" y="2322575"/>
              <a:ext cx="1844400" cy="642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0"/>
            <p:cNvSpPr/>
            <p:nvPr/>
          </p:nvSpPr>
          <p:spPr>
            <a:xfrm rot="-5400000">
              <a:off x="3501574" y="1934671"/>
              <a:ext cx="643356" cy="1419149"/>
            </a:xfrm>
            <a:prstGeom prst="flowChartOffpageConnector">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0"/>
            <p:cNvSpPr/>
            <p:nvPr/>
          </p:nvSpPr>
          <p:spPr>
            <a:xfrm>
              <a:off x="1593000" y="2322575"/>
              <a:ext cx="690000" cy="642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201" name="Google Shape;201;p4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85C6"/>
                </a:buClr>
                <a:buSzPts val="1400"/>
                <a:buFont typeface="Roboto"/>
                <a:buChar char="●"/>
              </a:pPr>
              <a:r>
                <a:rPr lang="es">
                  <a:solidFill>
                    <a:srgbClr val="3D85C6"/>
                  </a:solidFill>
                  <a:latin typeface="Roboto"/>
                  <a:ea typeface="Roboto"/>
                  <a:cs typeface="Roboto"/>
                  <a:sym typeface="Roboto"/>
                </a:rPr>
                <a:t>VALUACIÓN 2.0</a:t>
              </a:r>
              <a:endParaRPr>
                <a:solidFill>
                  <a:srgbClr val="3D85C6"/>
                </a:solidFill>
                <a:latin typeface="Roboto"/>
                <a:ea typeface="Roboto"/>
                <a:cs typeface="Roboto"/>
                <a:sym typeface="Roboto"/>
              </a:endParaRPr>
            </a:p>
            <a:p>
              <a:pPr indent="-317500" lvl="0" marL="457200" rtl="0" algn="l">
                <a:lnSpc>
                  <a:spcPct val="115000"/>
                </a:lnSpc>
                <a:spcBef>
                  <a:spcPts val="0"/>
                </a:spcBef>
                <a:spcAft>
                  <a:spcPts val="0"/>
                </a:spcAft>
                <a:buClr>
                  <a:srgbClr val="3D85C6"/>
                </a:buClr>
                <a:buSzPts val="1400"/>
                <a:buFont typeface="Roboto"/>
                <a:buChar char="●"/>
              </a:pPr>
              <a:r>
                <a:rPr lang="es">
                  <a:solidFill>
                    <a:srgbClr val="3D85C6"/>
                  </a:solidFill>
                  <a:latin typeface="Roboto"/>
                  <a:ea typeface="Roboto"/>
                  <a:cs typeface="Roboto"/>
                  <a:sym typeface="Roboto"/>
                </a:rPr>
                <a:t>BEHAVIORAL ECONOMICS</a:t>
              </a:r>
              <a:endParaRPr>
                <a:solidFill>
                  <a:srgbClr val="3D85C6"/>
                </a:solidFill>
                <a:latin typeface="Roboto"/>
                <a:ea typeface="Roboto"/>
                <a:cs typeface="Roboto"/>
                <a:sym typeface="Roboto"/>
              </a:endParaRPr>
            </a:p>
          </p:txBody>
        </p:sp>
      </p:grpSp>
      <p:grpSp>
        <p:nvGrpSpPr>
          <p:cNvPr id="202" name="Google Shape;202;p40"/>
          <p:cNvGrpSpPr/>
          <p:nvPr/>
        </p:nvGrpSpPr>
        <p:grpSpPr>
          <a:xfrm>
            <a:off x="1786918" y="2586897"/>
            <a:ext cx="7094161" cy="767052"/>
            <a:chOff x="1593000" y="2322568"/>
            <a:chExt cx="5957975" cy="643500"/>
          </a:xfrm>
        </p:grpSpPr>
        <p:sp>
          <p:nvSpPr>
            <p:cNvPr id="203" name="Google Shape;203;p4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0"/>
            <p:cNvSpPr/>
            <p:nvPr/>
          </p:nvSpPr>
          <p:spPr>
            <a:xfrm flipH="1">
              <a:off x="2283025" y="2322575"/>
              <a:ext cx="1844400" cy="64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0"/>
            <p:cNvSpPr/>
            <p:nvPr/>
          </p:nvSpPr>
          <p:spPr>
            <a:xfrm rot="-5400000">
              <a:off x="3501574" y="1934671"/>
              <a:ext cx="643356" cy="1419149"/>
            </a:xfrm>
            <a:prstGeom prst="flowChartOffpage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0"/>
            <p:cNvSpPr/>
            <p:nvPr/>
          </p:nvSpPr>
          <p:spPr>
            <a:xfrm>
              <a:off x="1593000" y="2322575"/>
              <a:ext cx="690000" cy="64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08" name="Google Shape;208;p4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85C6"/>
                </a:buClr>
                <a:buSzPts val="1400"/>
                <a:buFont typeface="Roboto"/>
                <a:buChar char="●"/>
              </a:pPr>
              <a:r>
                <a:rPr lang="es">
                  <a:solidFill>
                    <a:srgbClr val="3D85C6"/>
                  </a:solidFill>
                  <a:latin typeface="Roboto"/>
                  <a:ea typeface="Roboto"/>
                  <a:cs typeface="Roboto"/>
                  <a:sym typeface="Roboto"/>
                </a:rPr>
                <a:t>INVERSIÓN DE IMPACTO</a:t>
              </a:r>
              <a:endParaRPr>
                <a:solidFill>
                  <a:srgbClr val="3D85C6"/>
                </a:solidFill>
                <a:latin typeface="Roboto"/>
                <a:ea typeface="Roboto"/>
                <a:cs typeface="Roboto"/>
                <a:sym typeface="Roboto"/>
              </a:endParaRPr>
            </a:p>
          </p:txBody>
        </p:sp>
      </p:grpSp>
      <p:grpSp>
        <p:nvGrpSpPr>
          <p:cNvPr id="209" name="Google Shape;209;p40"/>
          <p:cNvGrpSpPr/>
          <p:nvPr/>
        </p:nvGrpSpPr>
        <p:grpSpPr>
          <a:xfrm>
            <a:off x="1786918" y="1806242"/>
            <a:ext cx="7094161" cy="767052"/>
            <a:chOff x="1593000" y="2322568"/>
            <a:chExt cx="5957975" cy="643500"/>
          </a:xfrm>
        </p:grpSpPr>
        <p:sp>
          <p:nvSpPr>
            <p:cNvPr id="210" name="Google Shape;210;p4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0"/>
            <p:cNvSpPr/>
            <p:nvPr/>
          </p:nvSpPr>
          <p:spPr>
            <a:xfrm flipH="1">
              <a:off x="2283025" y="2322575"/>
              <a:ext cx="1844400" cy="64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0"/>
            <p:cNvSpPr/>
            <p:nvPr/>
          </p:nvSpPr>
          <p:spPr>
            <a:xfrm rot="-5400000">
              <a:off x="3501574" y="1934671"/>
              <a:ext cx="643356" cy="1419149"/>
            </a:xfrm>
            <a:prstGeom prst="flowChartOffpage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0"/>
            <p:cNvSpPr/>
            <p:nvPr/>
          </p:nvSpPr>
          <p:spPr>
            <a:xfrm>
              <a:off x="1593000" y="2322575"/>
              <a:ext cx="690000" cy="64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15" name="Google Shape;215;p4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85C6"/>
                </a:buClr>
                <a:buSzPts val="1400"/>
                <a:buFont typeface="Roboto"/>
                <a:buChar char="●"/>
              </a:pPr>
              <a:r>
                <a:rPr lang="es">
                  <a:solidFill>
                    <a:srgbClr val="3D85C6"/>
                  </a:solidFill>
                  <a:latin typeface="Roboto"/>
                  <a:ea typeface="Roboto"/>
                  <a:cs typeface="Roboto"/>
                  <a:sym typeface="Roboto"/>
                </a:rPr>
                <a:t>VALUACIÓN 2.0</a:t>
              </a:r>
              <a:endParaRPr>
                <a:solidFill>
                  <a:srgbClr val="3D85C6"/>
                </a:solidFill>
                <a:latin typeface="Roboto"/>
                <a:ea typeface="Roboto"/>
                <a:cs typeface="Roboto"/>
                <a:sym typeface="Roboto"/>
              </a:endParaRPr>
            </a:p>
          </p:txBody>
        </p:sp>
      </p:grpSp>
      <p:grpSp>
        <p:nvGrpSpPr>
          <p:cNvPr id="216" name="Google Shape;216;p40"/>
          <p:cNvGrpSpPr/>
          <p:nvPr/>
        </p:nvGrpSpPr>
        <p:grpSpPr>
          <a:xfrm>
            <a:off x="1786918" y="1025627"/>
            <a:ext cx="7094161" cy="767052"/>
            <a:chOff x="1593000" y="2322568"/>
            <a:chExt cx="5957975" cy="643500"/>
          </a:xfrm>
        </p:grpSpPr>
        <p:sp>
          <p:nvSpPr>
            <p:cNvPr id="217" name="Google Shape;217;p4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0"/>
            <p:cNvSpPr/>
            <p:nvPr/>
          </p:nvSpPr>
          <p:spPr>
            <a:xfrm flipH="1">
              <a:off x="2283025" y="2322575"/>
              <a:ext cx="1844400" cy="642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0"/>
            <p:cNvSpPr/>
            <p:nvPr/>
          </p:nvSpPr>
          <p:spPr>
            <a:xfrm rot="-5400000">
              <a:off x="3501574" y="1934671"/>
              <a:ext cx="643356" cy="1419149"/>
            </a:xfrm>
            <a:prstGeom prst="flowChartOffpageConnector">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0"/>
            <p:cNvSpPr/>
            <p:nvPr/>
          </p:nvSpPr>
          <p:spPr>
            <a:xfrm>
              <a:off x="1593000" y="2322575"/>
              <a:ext cx="690000" cy="642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22" name="Google Shape;222;p4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85C6"/>
                </a:buClr>
                <a:buSzPts val="1400"/>
                <a:buFont typeface="Roboto"/>
                <a:buChar char="●"/>
              </a:pPr>
              <a:r>
                <a:rPr lang="es">
                  <a:solidFill>
                    <a:srgbClr val="3D85C6"/>
                  </a:solidFill>
                  <a:latin typeface="Roboto"/>
                  <a:ea typeface="Roboto"/>
                  <a:cs typeface="Roboto"/>
                  <a:sym typeface="Roboto"/>
                </a:rPr>
                <a:t>BEHAVIORAL ECONOMICS</a:t>
              </a:r>
              <a:endParaRPr>
                <a:solidFill>
                  <a:srgbClr val="3D85C6"/>
                </a:solidFill>
                <a:latin typeface="Roboto"/>
                <a:ea typeface="Roboto"/>
                <a:cs typeface="Roboto"/>
                <a:sym typeface="Roboto"/>
              </a:endParaRPr>
            </a:p>
          </p:txBody>
        </p:sp>
      </p:grpSp>
      <p:grpSp>
        <p:nvGrpSpPr>
          <p:cNvPr id="223" name="Google Shape;223;p40"/>
          <p:cNvGrpSpPr/>
          <p:nvPr/>
        </p:nvGrpSpPr>
        <p:grpSpPr>
          <a:xfrm>
            <a:off x="1786918" y="4149964"/>
            <a:ext cx="7094161" cy="767052"/>
            <a:chOff x="1593000" y="2322568"/>
            <a:chExt cx="5957975" cy="643500"/>
          </a:xfrm>
        </p:grpSpPr>
        <p:sp>
          <p:nvSpPr>
            <p:cNvPr id="224" name="Google Shape;224;p4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0"/>
            <p:cNvSpPr/>
            <p:nvPr/>
          </p:nvSpPr>
          <p:spPr>
            <a:xfrm flipH="1">
              <a:off x="2283025" y="2322575"/>
              <a:ext cx="1844400" cy="64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0"/>
            <p:cNvSpPr/>
            <p:nvPr/>
          </p:nvSpPr>
          <p:spPr>
            <a:xfrm rot="-5400000">
              <a:off x="3501574" y="1934671"/>
              <a:ext cx="643356" cy="1419149"/>
            </a:xfrm>
            <a:prstGeom prst="flowChartOffpage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0"/>
            <p:cNvSpPr/>
            <p:nvPr/>
          </p:nvSpPr>
          <p:spPr>
            <a:xfrm>
              <a:off x="1593000" y="2322575"/>
              <a:ext cx="690000" cy="64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06</a:t>
              </a:r>
              <a:endParaRPr sz="2600">
                <a:solidFill>
                  <a:srgbClr val="FFFFFF"/>
                </a:solidFill>
                <a:latin typeface="Roboto Thin"/>
                <a:ea typeface="Roboto Thin"/>
                <a:cs typeface="Roboto Thin"/>
                <a:sym typeface="Roboto Thin"/>
              </a:endParaRPr>
            </a:p>
          </p:txBody>
        </p:sp>
        <p:sp>
          <p:nvSpPr>
            <p:cNvPr id="229" name="Google Shape;229;p4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85C6"/>
                </a:buClr>
                <a:buSzPts val="1400"/>
                <a:buFont typeface="Roboto"/>
                <a:buChar char="●"/>
              </a:pPr>
              <a:r>
                <a:rPr lang="es">
                  <a:solidFill>
                    <a:srgbClr val="3D85C6"/>
                  </a:solidFill>
                  <a:latin typeface="Roboto"/>
                  <a:ea typeface="Roboto"/>
                  <a:cs typeface="Roboto"/>
                  <a:sym typeface="Roboto"/>
                </a:rPr>
                <a:t>DISEÑO DE SERVICIO</a:t>
              </a:r>
              <a:endParaRPr>
                <a:solidFill>
                  <a:srgbClr val="3D85C6"/>
                </a:solidFill>
                <a:latin typeface="Roboto"/>
                <a:ea typeface="Roboto"/>
                <a:cs typeface="Roboto"/>
                <a:sym typeface="Roboto"/>
              </a:endParaRPr>
            </a:p>
          </p:txBody>
        </p:sp>
      </p:grpSp>
      <p:grpSp>
        <p:nvGrpSpPr>
          <p:cNvPr id="230" name="Google Shape;230;p40"/>
          <p:cNvGrpSpPr/>
          <p:nvPr/>
        </p:nvGrpSpPr>
        <p:grpSpPr>
          <a:xfrm>
            <a:off x="1786918" y="255732"/>
            <a:ext cx="7094161" cy="767052"/>
            <a:chOff x="1593000" y="2322568"/>
            <a:chExt cx="5957975" cy="643500"/>
          </a:xfrm>
        </p:grpSpPr>
        <p:sp>
          <p:nvSpPr>
            <p:cNvPr id="231" name="Google Shape;231;p4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0"/>
            <p:cNvSpPr/>
            <p:nvPr/>
          </p:nvSpPr>
          <p:spPr>
            <a:xfrm flipH="1">
              <a:off x="2283025" y="2322575"/>
              <a:ext cx="1844400" cy="64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0"/>
            <p:cNvSpPr/>
            <p:nvPr/>
          </p:nvSpPr>
          <p:spPr>
            <a:xfrm>
              <a:off x="1593000" y="2322575"/>
              <a:ext cx="690000" cy="64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35" name="Google Shape;235;p4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85C6"/>
                </a:buClr>
                <a:buSzPts val="1400"/>
                <a:buFont typeface="Roboto"/>
                <a:buChar char="●"/>
              </a:pPr>
              <a:r>
                <a:rPr lang="es">
                  <a:solidFill>
                    <a:srgbClr val="3D85C6"/>
                  </a:solidFill>
                  <a:latin typeface="Roboto"/>
                  <a:ea typeface="Roboto"/>
                  <a:cs typeface="Roboto"/>
                  <a:sym typeface="Roboto"/>
                </a:rPr>
                <a:t>VALUACIÓN 2.0</a:t>
              </a:r>
              <a:endParaRPr>
                <a:solidFill>
                  <a:srgbClr val="3D85C6"/>
                </a:solidFill>
                <a:latin typeface="Roboto"/>
                <a:ea typeface="Roboto"/>
                <a:cs typeface="Roboto"/>
                <a:sym typeface="Roboto"/>
              </a:endParaRPr>
            </a:p>
          </p:txBody>
        </p:sp>
        <p:sp>
          <p:nvSpPr>
            <p:cNvPr id="236" name="Google Shape;236;p40"/>
            <p:cNvSpPr/>
            <p:nvPr/>
          </p:nvSpPr>
          <p:spPr>
            <a:xfrm rot="-5400000">
              <a:off x="3501574" y="1934671"/>
              <a:ext cx="643356" cy="1419149"/>
            </a:xfrm>
            <a:prstGeom prst="flowChartOffpage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40"/>
          <p:cNvSpPr/>
          <p:nvPr/>
        </p:nvSpPr>
        <p:spPr>
          <a:xfrm>
            <a:off x="2679497" y="4242205"/>
            <a:ext cx="2310900" cy="5910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solidFill>
                  <a:srgbClr val="FFFFFF"/>
                </a:solidFill>
                <a:latin typeface="Roboto Medium"/>
                <a:ea typeface="Roboto Medium"/>
                <a:cs typeface="Roboto Medium"/>
                <a:sym typeface="Roboto Medium"/>
              </a:rPr>
              <a:t>INNOVACIÓN</a:t>
            </a:r>
            <a:endParaRPr>
              <a:solidFill>
                <a:srgbClr val="FFFFFF"/>
              </a:solidFill>
              <a:latin typeface="Roboto"/>
              <a:ea typeface="Roboto"/>
              <a:cs typeface="Roboto"/>
              <a:sym typeface="Roboto"/>
            </a:endParaRPr>
          </a:p>
        </p:txBody>
      </p:sp>
      <p:sp>
        <p:nvSpPr>
          <p:cNvPr id="238" name="Google Shape;238;p40"/>
          <p:cNvSpPr/>
          <p:nvPr/>
        </p:nvSpPr>
        <p:spPr>
          <a:xfrm>
            <a:off x="2679497" y="2679137"/>
            <a:ext cx="2310900" cy="591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solidFill>
                  <a:srgbClr val="FFFFFF"/>
                </a:solidFill>
                <a:latin typeface="Roboto Medium"/>
                <a:ea typeface="Roboto Medium"/>
                <a:cs typeface="Roboto Medium"/>
                <a:sym typeface="Roboto Medium"/>
              </a:rPr>
              <a:t>IMPACTO SOCIAL</a:t>
            </a:r>
            <a:endParaRPr>
              <a:solidFill>
                <a:srgbClr val="FFFFFF"/>
              </a:solidFill>
              <a:latin typeface="Roboto"/>
              <a:ea typeface="Roboto"/>
              <a:cs typeface="Roboto"/>
              <a:sym typeface="Roboto"/>
            </a:endParaRPr>
          </a:p>
        </p:txBody>
      </p:sp>
      <p:sp>
        <p:nvSpPr>
          <p:cNvPr id="239" name="Google Shape;239;p40"/>
          <p:cNvSpPr/>
          <p:nvPr/>
        </p:nvSpPr>
        <p:spPr>
          <a:xfrm>
            <a:off x="2679497" y="1898482"/>
            <a:ext cx="2310900" cy="591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solidFill>
                  <a:srgbClr val="FFFFFF"/>
                </a:solidFill>
                <a:latin typeface="Roboto Medium"/>
                <a:ea typeface="Roboto Medium"/>
                <a:cs typeface="Roboto Medium"/>
                <a:sym typeface="Roboto Medium"/>
              </a:rPr>
              <a:t>IMPACTO ECONÓMICO</a:t>
            </a:r>
            <a:endParaRPr>
              <a:solidFill>
                <a:srgbClr val="FFFFFF"/>
              </a:solidFill>
              <a:latin typeface="Roboto"/>
              <a:ea typeface="Roboto"/>
              <a:cs typeface="Roboto"/>
              <a:sym typeface="Roboto"/>
            </a:endParaRPr>
          </a:p>
        </p:txBody>
      </p:sp>
      <p:sp>
        <p:nvSpPr>
          <p:cNvPr id="240" name="Google Shape;240;p40"/>
          <p:cNvSpPr/>
          <p:nvPr/>
        </p:nvSpPr>
        <p:spPr>
          <a:xfrm>
            <a:off x="2679497" y="1117868"/>
            <a:ext cx="2310900" cy="591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solidFill>
                  <a:srgbClr val="FFFFFF"/>
                </a:solidFill>
                <a:latin typeface="Roboto Medium"/>
                <a:ea typeface="Roboto Medium"/>
                <a:cs typeface="Roboto Medium"/>
                <a:sym typeface="Roboto Medium"/>
              </a:rPr>
              <a:t>CIENCIA</a:t>
            </a:r>
            <a:endParaRPr>
              <a:solidFill>
                <a:srgbClr val="FFFFFF"/>
              </a:solidFill>
              <a:latin typeface="Roboto"/>
              <a:ea typeface="Roboto"/>
              <a:cs typeface="Roboto"/>
              <a:sym typeface="Roboto"/>
            </a:endParaRPr>
          </a:p>
        </p:txBody>
      </p:sp>
      <p:sp>
        <p:nvSpPr>
          <p:cNvPr id="241" name="Google Shape;241;p40"/>
          <p:cNvSpPr/>
          <p:nvPr/>
        </p:nvSpPr>
        <p:spPr>
          <a:xfrm>
            <a:off x="2679497" y="337235"/>
            <a:ext cx="2310900" cy="591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solidFill>
                  <a:srgbClr val="FFFFFF"/>
                </a:solidFill>
                <a:latin typeface="Roboto Medium"/>
                <a:ea typeface="Roboto Medium"/>
                <a:cs typeface="Roboto Medium"/>
                <a:sym typeface="Roboto Medium"/>
              </a:rPr>
              <a:t>TECNOLOGÍA</a:t>
            </a:r>
            <a:endParaRPr>
              <a:solidFill>
                <a:srgbClr val="FFFFFF"/>
              </a:solidFill>
              <a:latin typeface="Roboto"/>
              <a:ea typeface="Roboto"/>
              <a:cs typeface="Roboto"/>
              <a:sym typeface="Roboto"/>
            </a:endParaRPr>
          </a:p>
        </p:txBody>
      </p:sp>
      <p:sp>
        <p:nvSpPr>
          <p:cNvPr id="242" name="Google Shape;242;p40"/>
          <p:cNvSpPr/>
          <p:nvPr/>
        </p:nvSpPr>
        <p:spPr>
          <a:xfrm>
            <a:off x="2679497" y="3459761"/>
            <a:ext cx="2310900" cy="591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solidFill>
                  <a:srgbClr val="FFFFFF"/>
                </a:solidFill>
                <a:latin typeface="Roboto Medium"/>
                <a:ea typeface="Roboto Medium"/>
                <a:cs typeface="Roboto Medium"/>
                <a:sym typeface="Roboto Medium"/>
              </a:rPr>
              <a:t>PROCESOS FINANCIEROS</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950700" y="471275"/>
            <a:ext cx="6633000" cy="5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               </a:t>
            </a:r>
            <a:r>
              <a:rPr lang="es"/>
              <a:t>Datos Financieros</a:t>
            </a:r>
            <a:endParaRPr/>
          </a:p>
        </p:txBody>
      </p:sp>
      <p:sp>
        <p:nvSpPr>
          <p:cNvPr id="331" name="Google Shape;331;p49"/>
          <p:cNvSpPr txBox="1"/>
          <p:nvPr>
            <p:ph idx="2" type="title"/>
          </p:nvPr>
        </p:nvSpPr>
        <p:spPr>
          <a:xfrm>
            <a:off x="1677450" y="2135900"/>
            <a:ext cx="23994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Ebitda</a:t>
            </a:r>
            <a:endParaRPr/>
          </a:p>
        </p:txBody>
      </p:sp>
      <p:sp>
        <p:nvSpPr>
          <p:cNvPr id="332" name="Google Shape;332;p49"/>
          <p:cNvSpPr txBox="1"/>
          <p:nvPr>
            <p:ph idx="3" type="title"/>
          </p:nvPr>
        </p:nvSpPr>
        <p:spPr>
          <a:xfrm>
            <a:off x="1266000" y="2632400"/>
            <a:ext cx="3222300" cy="141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49"/>
          <p:cNvSpPr txBox="1"/>
          <p:nvPr>
            <p:ph idx="4" type="title"/>
          </p:nvPr>
        </p:nvSpPr>
        <p:spPr>
          <a:xfrm>
            <a:off x="5067200" y="2135900"/>
            <a:ext cx="23994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Impuestos</a:t>
            </a:r>
            <a:endParaRPr/>
          </a:p>
        </p:txBody>
      </p:sp>
      <p:sp>
        <p:nvSpPr>
          <p:cNvPr id="334" name="Google Shape;334;p49"/>
          <p:cNvSpPr txBox="1"/>
          <p:nvPr>
            <p:ph idx="5" type="title"/>
          </p:nvPr>
        </p:nvSpPr>
        <p:spPr>
          <a:xfrm>
            <a:off x="5663550" y="2632400"/>
            <a:ext cx="2214600" cy="12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35" name="Google Shape;335;p49"/>
          <p:cNvPicPr preferRelativeResize="0"/>
          <p:nvPr/>
        </p:nvPicPr>
        <p:blipFill>
          <a:blip r:embed="rId3">
            <a:alphaModFix/>
          </a:blip>
          <a:stretch>
            <a:fillRect/>
          </a:stretch>
        </p:blipFill>
        <p:spPr>
          <a:xfrm>
            <a:off x="444450" y="2588300"/>
            <a:ext cx="4084475" cy="2195951"/>
          </a:xfrm>
          <a:prstGeom prst="rect">
            <a:avLst/>
          </a:prstGeom>
          <a:noFill/>
          <a:ln>
            <a:noFill/>
          </a:ln>
        </p:spPr>
      </p:pic>
      <p:pic>
        <p:nvPicPr>
          <p:cNvPr id="336" name="Google Shape;336;p49"/>
          <p:cNvPicPr preferRelativeResize="0"/>
          <p:nvPr/>
        </p:nvPicPr>
        <p:blipFill>
          <a:blip r:embed="rId4">
            <a:alphaModFix/>
          </a:blip>
          <a:stretch>
            <a:fillRect/>
          </a:stretch>
        </p:blipFill>
        <p:spPr>
          <a:xfrm>
            <a:off x="4729100" y="2556930"/>
            <a:ext cx="4084475" cy="21396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1202925" y="466625"/>
            <a:ext cx="67383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Clr>
                <a:schemeClr val="dk1"/>
              </a:buClr>
              <a:buSzPts val="1100"/>
              <a:buFont typeface="Arial"/>
              <a:buNone/>
            </a:pPr>
            <a:r>
              <a:rPr lang="es"/>
              <a:t>                    </a:t>
            </a:r>
            <a:br>
              <a:rPr lang="es"/>
            </a:br>
            <a:r>
              <a:rPr lang="es"/>
              <a:t>                 Valuaciones</a:t>
            </a:r>
            <a:endParaRPr/>
          </a:p>
        </p:txBody>
      </p:sp>
      <p:sp>
        <p:nvSpPr>
          <p:cNvPr id="342" name="Google Shape;342;p50"/>
          <p:cNvSpPr txBox="1"/>
          <p:nvPr>
            <p:ph idx="2" type="title"/>
          </p:nvPr>
        </p:nvSpPr>
        <p:spPr>
          <a:xfrm>
            <a:off x="1677450" y="2135900"/>
            <a:ext cx="23994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Resultado</a:t>
            </a:r>
            <a:endParaRPr/>
          </a:p>
        </p:txBody>
      </p:sp>
      <p:sp>
        <p:nvSpPr>
          <p:cNvPr id="343" name="Google Shape;343;p50"/>
          <p:cNvSpPr txBox="1"/>
          <p:nvPr>
            <p:ph idx="4" type="title"/>
          </p:nvPr>
        </p:nvSpPr>
        <p:spPr>
          <a:xfrm>
            <a:off x="5067200" y="2135900"/>
            <a:ext cx="23994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Resultado acumulado</a:t>
            </a:r>
            <a:endParaRPr/>
          </a:p>
        </p:txBody>
      </p:sp>
      <p:pic>
        <p:nvPicPr>
          <p:cNvPr id="344" name="Google Shape;344;p50"/>
          <p:cNvPicPr preferRelativeResize="0"/>
          <p:nvPr/>
        </p:nvPicPr>
        <p:blipFill>
          <a:blip r:embed="rId3">
            <a:alphaModFix/>
          </a:blip>
          <a:stretch>
            <a:fillRect/>
          </a:stretch>
        </p:blipFill>
        <p:spPr>
          <a:xfrm>
            <a:off x="6225115" y="3053101"/>
            <a:ext cx="1303667" cy="1410548"/>
          </a:xfrm>
          <a:prstGeom prst="rect">
            <a:avLst/>
          </a:prstGeom>
          <a:noFill/>
          <a:ln>
            <a:noFill/>
          </a:ln>
        </p:spPr>
      </p:pic>
      <p:pic>
        <p:nvPicPr>
          <p:cNvPr id="345" name="Google Shape;345;p50"/>
          <p:cNvPicPr preferRelativeResize="0"/>
          <p:nvPr/>
        </p:nvPicPr>
        <p:blipFill>
          <a:blip r:embed="rId4">
            <a:alphaModFix/>
          </a:blip>
          <a:stretch>
            <a:fillRect/>
          </a:stretch>
        </p:blipFill>
        <p:spPr>
          <a:xfrm>
            <a:off x="6268268" y="3328494"/>
            <a:ext cx="1217362" cy="859763"/>
          </a:xfrm>
          <a:prstGeom prst="rect">
            <a:avLst/>
          </a:prstGeom>
          <a:noFill/>
          <a:ln>
            <a:noFill/>
          </a:ln>
        </p:spPr>
      </p:pic>
      <p:pic>
        <p:nvPicPr>
          <p:cNvPr id="346" name="Google Shape;346;p50"/>
          <p:cNvPicPr preferRelativeResize="0"/>
          <p:nvPr/>
        </p:nvPicPr>
        <p:blipFill>
          <a:blip r:embed="rId5">
            <a:alphaModFix/>
          </a:blip>
          <a:stretch>
            <a:fillRect/>
          </a:stretch>
        </p:blipFill>
        <p:spPr>
          <a:xfrm>
            <a:off x="1202925" y="1170075"/>
            <a:ext cx="6443599" cy="3588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51"/>
          <p:cNvSpPr txBox="1"/>
          <p:nvPr>
            <p:ph type="title"/>
          </p:nvPr>
        </p:nvSpPr>
        <p:spPr>
          <a:xfrm>
            <a:off x="415625" y="3696725"/>
            <a:ext cx="2316600" cy="92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Preguntas</a:t>
            </a:r>
            <a:endParaRPr/>
          </a:p>
          <a:p>
            <a:pPr indent="0" lvl="0" marL="0" rtl="0" algn="l">
              <a:spcBef>
                <a:spcPts val="0"/>
              </a:spcBef>
              <a:spcAft>
                <a:spcPts val="0"/>
              </a:spcAft>
              <a:buNone/>
            </a:pPr>
            <a:r>
              <a:rPr lang="es"/>
              <a:t>Gracias por venir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cxnSp>
        <p:nvCxnSpPr>
          <p:cNvPr id="356" name="Google Shape;356;p52"/>
          <p:cNvCxnSpPr/>
          <p:nvPr/>
        </p:nvCxnSpPr>
        <p:spPr>
          <a:xfrm>
            <a:off x="989650" y="1654600"/>
            <a:ext cx="506700" cy="5100"/>
          </a:xfrm>
          <a:prstGeom prst="straightConnector1">
            <a:avLst/>
          </a:prstGeom>
          <a:noFill/>
          <a:ln cap="flat" cmpd="sng" w="9525">
            <a:solidFill>
              <a:schemeClr val="dk2"/>
            </a:solidFill>
            <a:prstDash val="solid"/>
            <a:round/>
            <a:headEnd len="sm" w="sm" type="none"/>
            <a:tailEnd len="sm" w="sm" type="none"/>
          </a:ln>
        </p:spPr>
      </p:cxnSp>
      <p:sp>
        <p:nvSpPr>
          <p:cNvPr id="357" name="Google Shape;357;p52"/>
          <p:cNvSpPr txBox="1"/>
          <p:nvPr>
            <p:ph type="title"/>
          </p:nvPr>
        </p:nvSpPr>
        <p:spPr>
          <a:xfrm flipH="1">
            <a:off x="462150" y="1688525"/>
            <a:ext cx="3599100" cy="572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El Equipo</a:t>
            </a:r>
            <a:endParaRPr/>
          </a:p>
        </p:txBody>
      </p:sp>
      <p:sp>
        <p:nvSpPr>
          <p:cNvPr id="358" name="Google Shape;358;p52"/>
          <p:cNvSpPr txBox="1"/>
          <p:nvPr>
            <p:ph idx="2" type="title"/>
          </p:nvPr>
        </p:nvSpPr>
        <p:spPr>
          <a:xfrm flipH="1">
            <a:off x="1218550" y="2569100"/>
            <a:ext cx="6955800" cy="11649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Clr>
                <a:schemeClr val="dk1"/>
              </a:buClr>
              <a:buSzPts val="1600"/>
              <a:buFont typeface="Arial"/>
              <a:buNone/>
            </a:pPr>
            <a:r>
              <a:rPr b="1" lang="es" sz="1200"/>
              <a:t>Proyecto de Aplicación Profesional Verano 2019</a:t>
            </a:r>
            <a:endParaRPr b="1" sz="1200"/>
          </a:p>
          <a:p>
            <a:pPr indent="0" lvl="0" marL="0" rtl="0" algn="l">
              <a:lnSpc>
                <a:spcPct val="114000"/>
              </a:lnSpc>
              <a:spcBef>
                <a:spcPts val="0"/>
              </a:spcBef>
              <a:spcAft>
                <a:spcPts val="0"/>
              </a:spcAft>
              <a:buClr>
                <a:schemeClr val="dk1"/>
              </a:buClr>
              <a:buSzPts val="1100"/>
              <a:buFont typeface="Arial"/>
              <a:buNone/>
            </a:pPr>
            <a:r>
              <a:t/>
            </a:r>
            <a:endParaRPr b="1" sz="1200"/>
          </a:p>
          <a:p>
            <a:pPr indent="0" lvl="0" marL="0" rtl="0" algn="l">
              <a:lnSpc>
                <a:spcPct val="114000"/>
              </a:lnSpc>
              <a:spcBef>
                <a:spcPts val="0"/>
              </a:spcBef>
              <a:spcAft>
                <a:spcPts val="0"/>
              </a:spcAft>
              <a:buClr>
                <a:schemeClr val="dk1"/>
              </a:buClr>
              <a:buSzPts val="1100"/>
              <a:buFont typeface="Arial"/>
              <a:buNone/>
            </a:pPr>
            <a:r>
              <a:rPr lang="es" sz="1200"/>
              <a:t>Lic. en Administración </a:t>
            </a:r>
            <a:r>
              <a:rPr b="1" lang="es" sz="1200"/>
              <a:t>Financiera Luis Manuel Parra Mondragón</a:t>
            </a:r>
            <a:endParaRPr b="1" sz="1200"/>
          </a:p>
          <a:p>
            <a:pPr indent="0" lvl="0" marL="0" rtl="0" algn="l">
              <a:lnSpc>
                <a:spcPct val="114000"/>
              </a:lnSpc>
              <a:spcBef>
                <a:spcPts val="0"/>
              </a:spcBef>
              <a:spcAft>
                <a:spcPts val="0"/>
              </a:spcAft>
              <a:buClr>
                <a:schemeClr val="dk1"/>
              </a:buClr>
              <a:buSzPts val="1100"/>
              <a:buFont typeface="Arial"/>
              <a:buNone/>
            </a:pPr>
            <a:r>
              <a:rPr lang="es" sz="1200"/>
              <a:t>Lic. en Ingeniería Financiera. </a:t>
            </a:r>
            <a:r>
              <a:rPr b="1" lang="es" sz="1200"/>
              <a:t>Marysol Cantarero Velazquez del Valle</a:t>
            </a:r>
            <a:endParaRPr b="1" sz="1200"/>
          </a:p>
          <a:p>
            <a:pPr indent="0" lvl="0" marL="0" rtl="0" algn="l">
              <a:lnSpc>
                <a:spcPct val="114000"/>
              </a:lnSpc>
              <a:spcBef>
                <a:spcPts val="0"/>
              </a:spcBef>
              <a:spcAft>
                <a:spcPts val="0"/>
              </a:spcAft>
              <a:buClr>
                <a:schemeClr val="dk1"/>
              </a:buClr>
              <a:buSzPts val="1100"/>
              <a:buFont typeface="Arial"/>
              <a:buNone/>
            </a:pPr>
            <a:r>
              <a:rPr lang="es" sz="1200"/>
              <a:t>Lic. en Ingeniería Financiera. </a:t>
            </a:r>
            <a:r>
              <a:rPr b="1" lang="es" sz="1200"/>
              <a:t>Luis María Ramírez de la Rosa</a:t>
            </a:r>
            <a:r>
              <a:rPr lang="es" sz="1200"/>
              <a:t>                                        	</a:t>
            </a:r>
            <a:endParaRPr sz="1200"/>
          </a:p>
          <a:p>
            <a:pPr indent="0" lvl="0" marL="0" rtl="0" algn="l">
              <a:lnSpc>
                <a:spcPct val="114000"/>
              </a:lnSpc>
              <a:spcBef>
                <a:spcPts val="0"/>
              </a:spcBef>
              <a:spcAft>
                <a:spcPts val="0"/>
              </a:spcAft>
              <a:buClr>
                <a:schemeClr val="dk1"/>
              </a:buClr>
              <a:buSzPts val="1100"/>
              <a:buFont typeface="Arial"/>
              <a:buNone/>
            </a:pPr>
            <a:r>
              <a:rPr lang="es" sz="1200"/>
              <a:t>Lic. en Ingeniería en Sistemas computacionales. </a:t>
            </a:r>
            <a:r>
              <a:rPr b="1" lang="es" sz="1200"/>
              <a:t>Juan Masahiro García Fernández                     </a:t>
            </a:r>
            <a:endParaRPr b="1" sz="1200"/>
          </a:p>
          <a:p>
            <a:pPr indent="0" lvl="0" marL="0" rtl="0" algn="l">
              <a:lnSpc>
                <a:spcPct val="114000"/>
              </a:lnSpc>
              <a:spcBef>
                <a:spcPts val="0"/>
              </a:spcBef>
              <a:spcAft>
                <a:spcPts val="0"/>
              </a:spcAft>
              <a:buClr>
                <a:schemeClr val="dk1"/>
              </a:buClr>
              <a:buSzPts val="1100"/>
              <a:buFont typeface="Arial"/>
              <a:buNone/>
            </a:pPr>
            <a:r>
              <a:rPr lang="es" sz="1200"/>
              <a:t>Lic. en Psicología. </a:t>
            </a:r>
            <a:r>
              <a:rPr b="1" lang="es" sz="1200"/>
              <a:t>Karen Elizabeth Espinosa Rentería</a:t>
            </a:r>
            <a:endParaRPr b="1" sz="1200"/>
          </a:p>
          <a:p>
            <a:pPr indent="0" lvl="0" marL="0" rtl="0" algn="l">
              <a:lnSpc>
                <a:spcPct val="114000"/>
              </a:lnSpc>
              <a:spcBef>
                <a:spcPts val="0"/>
              </a:spcBef>
              <a:spcAft>
                <a:spcPts val="0"/>
              </a:spcAft>
              <a:buClr>
                <a:schemeClr val="dk1"/>
              </a:buClr>
              <a:buSzPts val="1100"/>
              <a:buFont typeface="Arial"/>
              <a:buNone/>
            </a:pPr>
            <a:r>
              <a:t/>
            </a:r>
            <a:endParaRPr sz="1200"/>
          </a:p>
          <a:p>
            <a:pPr indent="0" lvl="0" marL="0" rtl="0" algn="l">
              <a:lnSpc>
                <a:spcPct val="114000"/>
              </a:lnSpc>
              <a:spcBef>
                <a:spcPts val="0"/>
              </a:spcBef>
              <a:spcAft>
                <a:spcPts val="0"/>
              </a:spcAft>
              <a:buClr>
                <a:schemeClr val="dk1"/>
              </a:buClr>
              <a:buSzPts val="1100"/>
              <a:buFont typeface="Arial"/>
              <a:buNone/>
            </a:pPr>
            <a:r>
              <a:rPr lang="es" sz="1200">
                <a:solidFill>
                  <a:schemeClr val="accent2"/>
                </a:solidFill>
              </a:rPr>
              <a:t>Profesor PAP: Juan Francisco Muñoz Elguezabal</a:t>
            </a:r>
            <a:endParaRPr sz="1200">
              <a:solidFill>
                <a:schemeClr val="accent2"/>
              </a:solidFill>
            </a:endParaRPr>
          </a:p>
          <a:p>
            <a:pPr indent="0" lvl="0" marL="0" rtl="0" algn="l">
              <a:lnSpc>
                <a:spcPct val="114000"/>
              </a:lnSpc>
              <a:spcBef>
                <a:spcPts val="0"/>
              </a:spcBef>
              <a:spcAft>
                <a:spcPts val="0"/>
              </a:spcAft>
              <a:buClr>
                <a:schemeClr val="dk1"/>
              </a:buClr>
              <a:buSzPts val="1100"/>
              <a:buFont typeface="Arial"/>
              <a:buNone/>
            </a:pPr>
            <a:r>
              <a:t/>
            </a:r>
            <a:endParaRPr sz="1200"/>
          </a:p>
          <a:p>
            <a:pPr indent="0" lvl="0" marL="0" rtl="0" algn="l">
              <a:lnSpc>
                <a:spcPct val="114000"/>
              </a:lnSpc>
              <a:spcBef>
                <a:spcPts val="0"/>
              </a:spcBef>
              <a:spcAft>
                <a:spcPts val="0"/>
              </a:spcAft>
              <a:buClr>
                <a:schemeClr val="dk1"/>
              </a:buClr>
              <a:buSzPts val="1100"/>
              <a:buFont typeface="Arial"/>
              <a:buNone/>
            </a:pPr>
            <a:r>
              <a:rPr lang="es" sz="1200"/>
              <a:t>Tlaquepaque, Jalisco, México</a:t>
            </a:r>
            <a:endParaRPr sz="1200"/>
          </a:p>
          <a:p>
            <a:pPr indent="0" lvl="0" marL="0" rtl="0" algn="l">
              <a:lnSpc>
                <a:spcPct val="114000"/>
              </a:lnSpc>
              <a:spcBef>
                <a:spcPts val="0"/>
              </a:spcBef>
              <a:spcAft>
                <a:spcPts val="0"/>
              </a:spcAft>
              <a:buClr>
                <a:schemeClr val="dk1"/>
              </a:buClr>
              <a:buSzPts val="1600"/>
              <a:buFont typeface="Arial"/>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1"/>
          <p:cNvSpPr/>
          <p:nvPr/>
        </p:nvSpPr>
        <p:spPr>
          <a:xfrm>
            <a:off x="-7650" y="3024500"/>
            <a:ext cx="7654500" cy="14742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1"/>
          <p:cNvSpPr txBox="1"/>
          <p:nvPr>
            <p:ph type="title"/>
          </p:nvPr>
        </p:nvSpPr>
        <p:spPr>
          <a:xfrm>
            <a:off x="476300" y="1944525"/>
            <a:ext cx="8322600" cy="191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s"/>
              <a:t>Estrategias para la valuación en el EE</a:t>
            </a:r>
            <a:endParaRPr/>
          </a:p>
        </p:txBody>
      </p:sp>
      <p:sp>
        <p:nvSpPr>
          <p:cNvPr id="249" name="Google Shape;249;p41"/>
          <p:cNvSpPr txBox="1"/>
          <p:nvPr>
            <p:ph idx="4294967295" type="body"/>
          </p:nvPr>
        </p:nvSpPr>
        <p:spPr>
          <a:xfrm>
            <a:off x="7646975" y="493391"/>
            <a:ext cx="1016400" cy="4722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SzPts val="1400"/>
              <a:buNone/>
            </a:pPr>
            <a:r>
              <a:rPr b="1" lang="es" sz="1200">
                <a:solidFill>
                  <a:srgbClr val="A5B7C6"/>
                </a:solidFill>
              </a:rPr>
              <a:t>space for </a:t>
            </a:r>
            <a:endParaRPr b="1" sz="1200">
              <a:solidFill>
                <a:srgbClr val="A5B7C6"/>
              </a:solidFill>
            </a:endParaRPr>
          </a:p>
          <a:p>
            <a:pPr indent="0" lvl="0" marL="0" rtl="0" algn="ctr">
              <a:lnSpc>
                <a:spcPct val="114000"/>
              </a:lnSpc>
              <a:spcBef>
                <a:spcPts val="0"/>
              </a:spcBef>
              <a:spcAft>
                <a:spcPts val="0"/>
              </a:spcAft>
              <a:buSzPts val="1400"/>
              <a:buNone/>
            </a:pPr>
            <a:r>
              <a:rPr b="1" lang="es" sz="1200">
                <a:solidFill>
                  <a:srgbClr val="A5B7C6"/>
                </a:solidFill>
              </a:rPr>
              <a:t>your logo</a:t>
            </a:r>
            <a:endParaRPr b="1" sz="1200">
              <a:solidFill>
                <a:srgbClr val="A5B7C6"/>
              </a:solidFill>
            </a:endParaRPr>
          </a:p>
          <a:p>
            <a:pPr indent="0" lvl="0" marL="0" rtl="0" algn="ctr">
              <a:lnSpc>
                <a:spcPct val="114000"/>
              </a:lnSpc>
              <a:spcBef>
                <a:spcPts val="0"/>
              </a:spcBef>
              <a:spcAft>
                <a:spcPts val="0"/>
              </a:spcAft>
              <a:buSzPts val="1400"/>
              <a:buNone/>
            </a:pPr>
            <a:r>
              <a:t/>
            </a:r>
            <a:endParaRPr b="1" sz="1000">
              <a:solidFill>
                <a:srgbClr val="A5B7C6"/>
              </a:solidFill>
            </a:endParaRPr>
          </a:p>
          <a:p>
            <a:pPr indent="0" lvl="0" marL="0" rtl="0" algn="ctr">
              <a:lnSpc>
                <a:spcPct val="114000"/>
              </a:lnSpc>
              <a:spcBef>
                <a:spcPts val="0"/>
              </a:spcBef>
              <a:spcAft>
                <a:spcPts val="0"/>
              </a:spcAft>
              <a:buSzPts val="1400"/>
              <a:buNone/>
            </a:pPr>
            <a:r>
              <a:t/>
            </a:r>
            <a:endParaRPr b="1" sz="1000">
              <a:solidFill>
                <a:srgbClr val="A5B7C6"/>
              </a:solidFill>
            </a:endParaRPr>
          </a:p>
        </p:txBody>
      </p:sp>
      <p:sp>
        <p:nvSpPr>
          <p:cNvPr id="250" name="Google Shape;250;p41"/>
          <p:cNvSpPr txBox="1"/>
          <p:nvPr>
            <p:ph idx="1" type="subTitle"/>
          </p:nvPr>
        </p:nvSpPr>
        <p:spPr>
          <a:xfrm>
            <a:off x="554050" y="3770575"/>
            <a:ext cx="74937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PROYECTO DE APLICACIÓN PROFESIONAL (PAP)</a:t>
            </a:r>
            <a:endParaRPr/>
          </a:p>
        </p:txBody>
      </p:sp>
      <p:pic>
        <p:nvPicPr>
          <p:cNvPr id="251" name="Google Shape;251;p41"/>
          <p:cNvPicPr preferRelativeResize="0"/>
          <p:nvPr/>
        </p:nvPicPr>
        <p:blipFill rotWithShape="1">
          <a:blip r:embed="rId3">
            <a:alphaModFix/>
          </a:blip>
          <a:srcRect b="0" l="13317" r="10411" t="0"/>
          <a:stretch/>
        </p:blipFill>
        <p:spPr>
          <a:xfrm>
            <a:off x="7739050" y="374125"/>
            <a:ext cx="832250" cy="1309450"/>
          </a:xfrm>
          <a:prstGeom prst="rect">
            <a:avLst/>
          </a:prstGeom>
          <a:noFill/>
          <a:ln>
            <a:noFill/>
          </a:ln>
        </p:spPr>
      </p:pic>
      <p:pic>
        <p:nvPicPr>
          <p:cNvPr id="252" name="Google Shape;252;p41"/>
          <p:cNvPicPr preferRelativeResize="0"/>
          <p:nvPr/>
        </p:nvPicPr>
        <p:blipFill rotWithShape="1">
          <a:blip r:embed="rId4">
            <a:alphaModFix/>
          </a:blip>
          <a:srcRect b="26835" l="14152" r="17935" t="25466"/>
          <a:stretch/>
        </p:blipFill>
        <p:spPr>
          <a:xfrm>
            <a:off x="7549825" y="1683575"/>
            <a:ext cx="1113550" cy="78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55975" y="948225"/>
            <a:ext cx="4248000" cy="2036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sz="10000"/>
              <a:t>EE</a:t>
            </a:r>
            <a:endParaRPr sz="10000">
              <a:solidFill>
                <a:srgbClr val="193441"/>
              </a:solidFill>
            </a:endParaRPr>
          </a:p>
        </p:txBody>
      </p:sp>
      <p:pic>
        <p:nvPicPr>
          <p:cNvPr id="258" name="Google Shape;258;p42"/>
          <p:cNvPicPr preferRelativeResize="0"/>
          <p:nvPr/>
        </p:nvPicPr>
        <p:blipFill rotWithShape="1">
          <a:blip r:embed="rId3">
            <a:alphaModFix/>
          </a:blip>
          <a:srcRect b="0" l="47471" r="657" t="0"/>
          <a:stretch/>
        </p:blipFill>
        <p:spPr>
          <a:xfrm>
            <a:off x="5146903" y="0"/>
            <a:ext cx="3997102" cy="5143502"/>
          </a:xfrm>
          <a:prstGeom prst="rect">
            <a:avLst/>
          </a:prstGeom>
          <a:noFill/>
          <a:ln>
            <a:noFill/>
          </a:ln>
        </p:spPr>
      </p:pic>
      <p:sp>
        <p:nvSpPr>
          <p:cNvPr id="259" name="Google Shape;259;p42"/>
          <p:cNvSpPr txBox="1"/>
          <p:nvPr>
            <p:ph idx="2" type="title"/>
          </p:nvPr>
        </p:nvSpPr>
        <p:spPr>
          <a:xfrm>
            <a:off x="463975" y="2826650"/>
            <a:ext cx="4032000" cy="203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Ecosistema emprendedor</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Startup</a:t>
            </a:r>
            <a:endParaRPr/>
          </a:p>
          <a:p>
            <a:pPr indent="0" lvl="0" marL="0" rtl="0" algn="ctr">
              <a:spcBef>
                <a:spcPts val="0"/>
              </a:spcBef>
              <a:spcAft>
                <a:spcPts val="0"/>
              </a:spcAft>
              <a:buNone/>
            </a:pPr>
            <a:r>
              <a:rPr lang="es"/>
              <a:t>Inversionista</a:t>
            </a:r>
            <a:endParaRPr/>
          </a:p>
          <a:p>
            <a:pPr indent="0" lvl="0" marL="0" rtl="0" algn="ctr">
              <a:spcBef>
                <a:spcPts val="0"/>
              </a:spcBef>
              <a:spcAft>
                <a:spcPts val="0"/>
              </a:spcAft>
              <a:buNone/>
            </a:pPr>
            <a:r>
              <a:rPr lang="es"/>
              <a:t>Valuación</a:t>
            </a:r>
            <a:endParaRPr/>
          </a:p>
          <a:p>
            <a:pPr indent="0" lvl="0" marL="0" rtl="0" algn="ctr">
              <a:spcBef>
                <a:spcPts val="0"/>
              </a:spcBef>
              <a:spcAft>
                <a:spcPts val="0"/>
              </a:spcAft>
              <a:buNone/>
            </a:pPr>
            <a:r>
              <a:rPr lang="es"/>
              <a:t>ITERALABS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43"/>
          <p:cNvPicPr preferRelativeResize="0"/>
          <p:nvPr/>
        </p:nvPicPr>
        <p:blipFill rotWithShape="1">
          <a:blip r:embed="rId3">
            <a:alphaModFix/>
          </a:blip>
          <a:srcRect b="0" l="50793" r="0" t="0"/>
          <a:stretch/>
        </p:blipFill>
        <p:spPr>
          <a:xfrm>
            <a:off x="5573475" y="0"/>
            <a:ext cx="3570524" cy="5183574"/>
          </a:xfrm>
          <a:prstGeom prst="rect">
            <a:avLst/>
          </a:prstGeom>
          <a:noFill/>
          <a:ln>
            <a:noFill/>
          </a:ln>
        </p:spPr>
      </p:pic>
      <p:sp>
        <p:nvSpPr>
          <p:cNvPr id="265" name="Google Shape;265;p43"/>
          <p:cNvSpPr/>
          <p:nvPr/>
        </p:nvSpPr>
        <p:spPr>
          <a:xfrm>
            <a:off x="3614005" y="637394"/>
            <a:ext cx="612726" cy="611118"/>
          </a:xfrm>
          <a:custGeom>
            <a:rect b="b" l="l" r="r" t="t"/>
            <a:pathLst>
              <a:path extrusionOk="0" h="11784" w="11815">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3"/>
          <p:cNvSpPr txBox="1"/>
          <p:nvPr>
            <p:ph idx="1" type="subTitle"/>
          </p:nvPr>
        </p:nvSpPr>
        <p:spPr>
          <a:xfrm>
            <a:off x="489475" y="1571650"/>
            <a:ext cx="2082300" cy="8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Desde la corriente conductista se estudia la toma de </a:t>
            </a:r>
            <a:r>
              <a:rPr lang="es"/>
              <a:t>decisiones</a:t>
            </a:r>
            <a:r>
              <a:rPr lang="es"/>
              <a:t> del humano</a:t>
            </a:r>
            <a:endParaRPr/>
          </a:p>
        </p:txBody>
      </p:sp>
      <p:sp>
        <p:nvSpPr>
          <p:cNvPr id="267" name="Google Shape;267;p43"/>
          <p:cNvSpPr txBox="1"/>
          <p:nvPr>
            <p:ph idx="2" type="subTitle"/>
          </p:nvPr>
        </p:nvSpPr>
        <p:spPr>
          <a:xfrm>
            <a:off x="489475" y="3634900"/>
            <a:ext cx="2082300" cy="133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Se describe el comportamiento de datos mediante </a:t>
            </a:r>
            <a:r>
              <a:rPr lang="es"/>
              <a:t>estadística</a:t>
            </a:r>
            <a:r>
              <a:rPr lang="es"/>
              <a:t> y visualización.</a:t>
            </a:r>
            <a:endParaRPr/>
          </a:p>
        </p:txBody>
      </p:sp>
      <p:sp>
        <p:nvSpPr>
          <p:cNvPr id="268" name="Google Shape;268;p43"/>
          <p:cNvSpPr txBox="1"/>
          <p:nvPr>
            <p:ph idx="3" type="subTitle"/>
          </p:nvPr>
        </p:nvSpPr>
        <p:spPr>
          <a:xfrm>
            <a:off x="2879225" y="1571650"/>
            <a:ext cx="2082300" cy="8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Importancia de ellas en Startups y al momento de hacer una valuación.</a:t>
            </a:r>
            <a:endParaRPr/>
          </a:p>
        </p:txBody>
      </p:sp>
      <p:sp>
        <p:nvSpPr>
          <p:cNvPr id="269" name="Google Shape;269;p43"/>
          <p:cNvSpPr txBox="1"/>
          <p:nvPr>
            <p:ph idx="4" type="subTitle"/>
          </p:nvPr>
        </p:nvSpPr>
        <p:spPr>
          <a:xfrm>
            <a:off x="2879225" y="3634900"/>
            <a:ext cx="2082300" cy="8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Planteamiento de arquitectura en la nube para la simulación</a:t>
            </a:r>
            <a:endParaRPr/>
          </a:p>
        </p:txBody>
      </p:sp>
      <p:sp>
        <p:nvSpPr>
          <p:cNvPr id="270" name="Google Shape;270;p43"/>
          <p:cNvSpPr txBox="1"/>
          <p:nvPr>
            <p:ph idx="5" type="subTitle"/>
          </p:nvPr>
        </p:nvSpPr>
        <p:spPr>
          <a:xfrm>
            <a:off x="182025" y="1273000"/>
            <a:ext cx="2697300" cy="43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Behavioral Economics</a:t>
            </a:r>
            <a:endParaRPr/>
          </a:p>
        </p:txBody>
      </p:sp>
      <p:sp>
        <p:nvSpPr>
          <p:cNvPr id="271" name="Google Shape;271;p43"/>
          <p:cNvSpPr txBox="1"/>
          <p:nvPr>
            <p:ph idx="6" type="subTitle"/>
          </p:nvPr>
        </p:nvSpPr>
        <p:spPr>
          <a:xfrm>
            <a:off x="182025" y="3336025"/>
            <a:ext cx="2697300" cy="43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Procesamiento y </a:t>
            </a:r>
            <a:r>
              <a:rPr lang="es"/>
              <a:t>visualización</a:t>
            </a:r>
            <a:endParaRPr/>
          </a:p>
        </p:txBody>
      </p:sp>
      <p:sp>
        <p:nvSpPr>
          <p:cNvPr id="272" name="Google Shape;272;p43"/>
          <p:cNvSpPr txBox="1"/>
          <p:nvPr>
            <p:ph idx="7" type="subTitle"/>
          </p:nvPr>
        </p:nvSpPr>
        <p:spPr>
          <a:xfrm>
            <a:off x="2571725" y="1273000"/>
            <a:ext cx="2697300" cy="43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Cuentas contables</a:t>
            </a:r>
            <a:endParaRPr/>
          </a:p>
        </p:txBody>
      </p:sp>
      <p:sp>
        <p:nvSpPr>
          <p:cNvPr id="273" name="Google Shape;273;p43"/>
          <p:cNvSpPr txBox="1"/>
          <p:nvPr>
            <p:ph idx="8" type="subTitle"/>
          </p:nvPr>
        </p:nvSpPr>
        <p:spPr>
          <a:xfrm>
            <a:off x="2571725" y="3336025"/>
            <a:ext cx="2697300" cy="43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Cómputo en la nube</a:t>
            </a:r>
            <a:endParaRPr/>
          </a:p>
        </p:txBody>
      </p:sp>
      <p:sp>
        <p:nvSpPr>
          <p:cNvPr id="274" name="Google Shape;274;p43"/>
          <p:cNvSpPr/>
          <p:nvPr/>
        </p:nvSpPr>
        <p:spPr>
          <a:xfrm>
            <a:off x="1192259" y="637404"/>
            <a:ext cx="676717" cy="611093"/>
          </a:xfrm>
          <a:custGeom>
            <a:rect b="b" l="l" r="r" t="t"/>
            <a:pathLst>
              <a:path extrusionOk="0" h="11878" w="11879">
                <a:moveTo>
                  <a:pt x="5892" y="693"/>
                </a:moveTo>
                <a:cubicBezTo>
                  <a:pt x="6302" y="693"/>
                  <a:pt x="6617" y="1008"/>
                  <a:pt x="6617" y="1418"/>
                </a:cubicBezTo>
                <a:cubicBezTo>
                  <a:pt x="6617" y="1796"/>
                  <a:pt x="6302" y="2111"/>
                  <a:pt x="5892" y="2111"/>
                </a:cubicBezTo>
                <a:cubicBezTo>
                  <a:pt x="5514" y="2111"/>
                  <a:pt x="5199" y="1796"/>
                  <a:pt x="5199" y="1418"/>
                </a:cubicBezTo>
                <a:cubicBezTo>
                  <a:pt x="5231" y="1008"/>
                  <a:pt x="5546" y="693"/>
                  <a:pt x="5892" y="693"/>
                </a:cubicBezTo>
                <a:close/>
                <a:moveTo>
                  <a:pt x="5892" y="2741"/>
                </a:moveTo>
                <a:cubicBezTo>
                  <a:pt x="6837" y="2741"/>
                  <a:pt x="7625" y="3529"/>
                  <a:pt x="7625" y="4505"/>
                </a:cubicBezTo>
                <a:lnTo>
                  <a:pt x="7625" y="5545"/>
                </a:lnTo>
                <a:lnTo>
                  <a:pt x="4159" y="5545"/>
                </a:lnTo>
                <a:lnTo>
                  <a:pt x="4159" y="4505"/>
                </a:lnTo>
                <a:cubicBezTo>
                  <a:pt x="4159" y="3529"/>
                  <a:pt x="4947" y="2741"/>
                  <a:pt x="5892" y="2741"/>
                </a:cubicBezTo>
                <a:close/>
                <a:moveTo>
                  <a:pt x="8381" y="5104"/>
                </a:moveTo>
                <a:cubicBezTo>
                  <a:pt x="9326" y="5356"/>
                  <a:pt x="9767" y="5703"/>
                  <a:pt x="9767" y="5892"/>
                </a:cubicBezTo>
                <a:cubicBezTo>
                  <a:pt x="9767" y="6238"/>
                  <a:pt x="8381" y="6931"/>
                  <a:pt x="5955" y="6931"/>
                </a:cubicBezTo>
                <a:cubicBezTo>
                  <a:pt x="5898" y="6932"/>
                  <a:pt x="5842" y="6932"/>
                  <a:pt x="5787" y="6932"/>
                </a:cubicBezTo>
                <a:cubicBezTo>
                  <a:pt x="3434" y="6932"/>
                  <a:pt x="2112" y="6292"/>
                  <a:pt x="2112" y="5892"/>
                </a:cubicBezTo>
                <a:cubicBezTo>
                  <a:pt x="2112" y="5703"/>
                  <a:pt x="2553" y="5388"/>
                  <a:pt x="3498" y="5104"/>
                </a:cubicBezTo>
                <a:lnTo>
                  <a:pt x="3498" y="5892"/>
                </a:lnTo>
                <a:cubicBezTo>
                  <a:pt x="3498" y="6081"/>
                  <a:pt x="3655" y="6238"/>
                  <a:pt x="3844" y="6238"/>
                </a:cubicBezTo>
                <a:lnTo>
                  <a:pt x="8034" y="6238"/>
                </a:lnTo>
                <a:cubicBezTo>
                  <a:pt x="8223" y="6238"/>
                  <a:pt x="8381" y="6081"/>
                  <a:pt x="8381" y="5892"/>
                </a:cubicBezTo>
                <a:lnTo>
                  <a:pt x="8381" y="5104"/>
                </a:lnTo>
                <a:close/>
                <a:moveTo>
                  <a:pt x="1765" y="10428"/>
                </a:moveTo>
                <a:cubicBezTo>
                  <a:pt x="2427" y="10428"/>
                  <a:pt x="2805" y="10680"/>
                  <a:pt x="2805" y="10775"/>
                </a:cubicBezTo>
                <a:cubicBezTo>
                  <a:pt x="2805" y="10869"/>
                  <a:pt x="2427" y="11121"/>
                  <a:pt x="1765" y="11121"/>
                </a:cubicBezTo>
                <a:cubicBezTo>
                  <a:pt x="1072" y="11121"/>
                  <a:pt x="694" y="10869"/>
                  <a:pt x="694" y="10775"/>
                </a:cubicBezTo>
                <a:cubicBezTo>
                  <a:pt x="694" y="10712"/>
                  <a:pt x="1072" y="10428"/>
                  <a:pt x="1765" y="10428"/>
                </a:cubicBezTo>
                <a:close/>
                <a:moveTo>
                  <a:pt x="5955" y="10428"/>
                </a:moveTo>
                <a:cubicBezTo>
                  <a:pt x="6617" y="10428"/>
                  <a:pt x="6963" y="10712"/>
                  <a:pt x="6963" y="10775"/>
                </a:cubicBezTo>
                <a:cubicBezTo>
                  <a:pt x="6963" y="10869"/>
                  <a:pt x="6617" y="11121"/>
                  <a:pt x="5955" y="11121"/>
                </a:cubicBezTo>
                <a:cubicBezTo>
                  <a:pt x="5262" y="11121"/>
                  <a:pt x="4915" y="10869"/>
                  <a:pt x="4915" y="10775"/>
                </a:cubicBezTo>
                <a:cubicBezTo>
                  <a:pt x="4915" y="10712"/>
                  <a:pt x="5262" y="10428"/>
                  <a:pt x="5955" y="10428"/>
                </a:cubicBezTo>
                <a:close/>
                <a:moveTo>
                  <a:pt x="10082" y="10428"/>
                </a:moveTo>
                <a:cubicBezTo>
                  <a:pt x="10775" y="10428"/>
                  <a:pt x="11153" y="10680"/>
                  <a:pt x="11153" y="10775"/>
                </a:cubicBezTo>
                <a:cubicBezTo>
                  <a:pt x="11153" y="10869"/>
                  <a:pt x="10775" y="11121"/>
                  <a:pt x="10082" y="11121"/>
                </a:cubicBezTo>
                <a:cubicBezTo>
                  <a:pt x="9421" y="11121"/>
                  <a:pt x="9043" y="10869"/>
                  <a:pt x="9043" y="10775"/>
                </a:cubicBezTo>
                <a:cubicBezTo>
                  <a:pt x="9043" y="10712"/>
                  <a:pt x="9421" y="10428"/>
                  <a:pt x="10082" y="10428"/>
                </a:cubicBezTo>
                <a:close/>
                <a:moveTo>
                  <a:pt x="5987" y="0"/>
                </a:moveTo>
                <a:cubicBezTo>
                  <a:pt x="5231" y="0"/>
                  <a:pt x="4600" y="630"/>
                  <a:pt x="4600" y="1355"/>
                </a:cubicBezTo>
                <a:cubicBezTo>
                  <a:pt x="4600" y="1733"/>
                  <a:pt x="4726" y="2016"/>
                  <a:pt x="4947" y="2300"/>
                </a:cubicBezTo>
                <a:cubicBezTo>
                  <a:pt x="4159" y="2710"/>
                  <a:pt x="3624" y="3497"/>
                  <a:pt x="3561" y="4442"/>
                </a:cubicBezTo>
                <a:cubicBezTo>
                  <a:pt x="2742" y="4631"/>
                  <a:pt x="1481" y="5072"/>
                  <a:pt x="1481" y="5923"/>
                </a:cubicBezTo>
                <a:cubicBezTo>
                  <a:pt x="1481" y="6679"/>
                  <a:pt x="2427" y="7120"/>
                  <a:pt x="3151" y="7309"/>
                </a:cubicBezTo>
                <a:lnTo>
                  <a:pt x="1954" y="9798"/>
                </a:lnTo>
                <a:lnTo>
                  <a:pt x="1828" y="9798"/>
                </a:lnTo>
                <a:cubicBezTo>
                  <a:pt x="851" y="9798"/>
                  <a:pt x="64" y="10239"/>
                  <a:pt x="64" y="10806"/>
                </a:cubicBezTo>
                <a:cubicBezTo>
                  <a:pt x="1" y="11373"/>
                  <a:pt x="725" y="11846"/>
                  <a:pt x="1765" y="11846"/>
                </a:cubicBezTo>
                <a:cubicBezTo>
                  <a:pt x="2679" y="11846"/>
                  <a:pt x="3498" y="11436"/>
                  <a:pt x="3498" y="10806"/>
                </a:cubicBezTo>
                <a:cubicBezTo>
                  <a:pt x="3498" y="10334"/>
                  <a:pt x="3057" y="10019"/>
                  <a:pt x="2584" y="9924"/>
                </a:cubicBezTo>
                <a:lnTo>
                  <a:pt x="3781" y="7498"/>
                </a:lnTo>
                <a:cubicBezTo>
                  <a:pt x="4317" y="7624"/>
                  <a:pt x="4947" y="7656"/>
                  <a:pt x="5577" y="7719"/>
                </a:cubicBezTo>
                <a:lnTo>
                  <a:pt x="5577" y="9830"/>
                </a:lnTo>
                <a:cubicBezTo>
                  <a:pt x="4947" y="9924"/>
                  <a:pt x="4222" y="10239"/>
                  <a:pt x="4222" y="10869"/>
                </a:cubicBezTo>
                <a:cubicBezTo>
                  <a:pt x="4222" y="11499"/>
                  <a:pt x="5041" y="11877"/>
                  <a:pt x="5955" y="11877"/>
                </a:cubicBezTo>
                <a:cubicBezTo>
                  <a:pt x="6837" y="11877"/>
                  <a:pt x="7688" y="11499"/>
                  <a:pt x="7688" y="10869"/>
                </a:cubicBezTo>
                <a:cubicBezTo>
                  <a:pt x="7688" y="10239"/>
                  <a:pt x="6932" y="9924"/>
                  <a:pt x="6302" y="9830"/>
                </a:cubicBezTo>
                <a:lnTo>
                  <a:pt x="6302" y="7719"/>
                </a:lnTo>
                <a:cubicBezTo>
                  <a:pt x="6932" y="7719"/>
                  <a:pt x="7562" y="7624"/>
                  <a:pt x="8097" y="7498"/>
                </a:cubicBezTo>
                <a:lnTo>
                  <a:pt x="9295" y="9924"/>
                </a:lnTo>
                <a:cubicBezTo>
                  <a:pt x="8822" y="10082"/>
                  <a:pt x="8381" y="10334"/>
                  <a:pt x="8381" y="10806"/>
                </a:cubicBezTo>
                <a:cubicBezTo>
                  <a:pt x="8381" y="11436"/>
                  <a:pt x="9200" y="11846"/>
                  <a:pt x="10114" y="11846"/>
                </a:cubicBezTo>
                <a:cubicBezTo>
                  <a:pt x="11090" y="11846"/>
                  <a:pt x="11878" y="11405"/>
                  <a:pt x="11878" y="10806"/>
                </a:cubicBezTo>
                <a:cubicBezTo>
                  <a:pt x="11878" y="10239"/>
                  <a:pt x="11153" y="9798"/>
                  <a:pt x="10114" y="9798"/>
                </a:cubicBezTo>
                <a:lnTo>
                  <a:pt x="9988" y="9798"/>
                </a:lnTo>
                <a:lnTo>
                  <a:pt x="8822" y="7309"/>
                </a:lnTo>
                <a:cubicBezTo>
                  <a:pt x="9515" y="7120"/>
                  <a:pt x="10460" y="6679"/>
                  <a:pt x="10460" y="5923"/>
                </a:cubicBezTo>
                <a:cubicBezTo>
                  <a:pt x="10460" y="5072"/>
                  <a:pt x="9200" y="4631"/>
                  <a:pt x="8381" y="4442"/>
                </a:cubicBezTo>
                <a:cubicBezTo>
                  <a:pt x="8350" y="3497"/>
                  <a:pt x="7782" y="2710"/>
                  <a:pt x="6995" y="2300"/>
                </a:cubicBezTo>
                <a:cubicBezTo>
                  <a:pt x="7247" y="2080"/>
                  <a:pt x="7341" y="1764"/>
                  <a:pt x="7341" y="1355"/>
                </a:cubicBezTo>
                <a:cubicBezTo>
                  <a:pt x="7341" y="630"/>
                  <a:pt x="6711" y="0"/>
                  <a:pt x="59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43"/>
          <p:cNvGrpSpPr/>
          <p:nvPr/>
        </p:nvGrpSpPr>
        <p:grpSpPr>
          <a:xfrm>
            <a:off x="3570687" y="2673140"/>
            <a:ext cx="699382" cy="701151"/>
            <a:chOff x="-44528075" y="1982825"/>
            <a:chExt cx="300900" cy="301700"/>
          </a:xfrm>
        </p:grpSpPr>
        <p:sp>
          <p:nvSpPr>
            <p:cNvPr id="276" name="Google Shape;276;p43"/>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3"/>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3"/>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3"/>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3"/>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3"/>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3"/>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43"/>
          <p:cNvGrpSpPr/>
          <p:nvPr/>
        </p:nvGrpSpPr>
        <p:grpSpPr>
          <a:xfrm>
            <a:off x="1149995" y="2671748"/>
            <a:ext cx="689192" cy="636145"/>
            <a:chOff x="-1333200" y="2770450"/>
            <a:chExt cx="291450" cy="292225"/>
          </a:xfrm>
        </p:grpSpPr>
        <p:sp>
          <p:nvSpPr>
            <p:cNvPr id="284" name="Google Shape;284;p43"/>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3"/>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634675" y="1932450"/>
            <a:ext cx="7973100" cy="212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t/>
            </a:r>
            <a:endParaRPr b="1" sz="2000">
              <a:latin typeface="Roboto"/>
              <a:ea typeface="Roboto"/>
              <a:cs typeface="Roboto"/>
              <a:sym typeface="Roboto"/>
            </a:endParaRPr>
          </a:p>
          <a:p>
            <a:pPr indent="0" lvl="0" marL="0" rtl="0" algn="ctr">
              <a:lnSpc>
                <a:spcPct val="100000"/>
              </a:lnSpc>
              <a:spcBef>
                <a:spcPts val="0"/>
              </a:spcBef>
              <a:spcAft>
                <a:spcPts val="0"/>
              </a:spcAft>
              <a:buClr>
                <a:schemeClr val="dk1"/>
              </a:buClr>
              <a:buSzPts val="1100"/>
              <a:buFont typeface="Arial"/>
              <a:buNone/>
            </a:pPr>
            <a:r>
              <a:rPr b="1" lang="es" sz="2000">
                <a:latin typeface="Roboto"/>
                <a:ea typeface="Roboto"/>
                <a:cs typeface="Roboto"/>
                <a:sym typeface="Roboto"/>
              </a:rPr>
              <a:t>Valuación y Confirmación</a:t>
            </a:r>
            <a:r>
              <a:rPr lang="es" sz="2000"/>
              <a:t> = .12 + .095 * (Experiencias pasadas) + .095 * (Proyectos similares) + .095 * (Emprendedores que le recuerden) + .095 * (Mercado del producto) + .5 * (valor calculado)</a:t>
            </a:r>
            <a:endParaRPr sz="2000"/>
          </a:p>
          <a:p>
            <a:pPr indent="0" lvl="0" marL="0" rtl="0" algn="ctr">
              <a:lnSpc>
                <a:spcPct val="100000"/>
              </a:lnSpc>
              <a:spcBef>
                <a:spcPts val="0"/>
              </a:spcBef>
              <a:spcAft>
                <a:spcPts val="0"/>
              </a:spcAft>
              <a:buClr>
                <a:schemeClr val="dk1"/>
              </a:buClr>
              <a:buSzPts val="1100"/>
              <a:buFont typeface="Arial"/>
              <a:buNone/>
            </a:pPr>
            <a:r>
              <a:t/>
            </a:r>
            <a:endParaRPr sz="2000"/>
          </a:p>
          <a:p>
            <a:pPr indent="0" lvl="0" marL="0" rtl="0" algn="ctr">
              <a:lnSpc>
                <a:spcPct val="100000"/>
              </a:lnSpc>
              <a:spcBef>
                <a:spcPts val="0"/>
              </a:spcBef>
              <a:spcAft>
                <a:spcPts val="0"/>
              </a:spcAft>
              <a:buClr>
                <a:schemeClr val="dk1"/>
              </a:buClr>
              <a:buSzPts val="1100"/>
              <a:buFont typeface="Arial"/>
              <a:buNone/>
            </a:pPr>
            <a:r>
              <a:rPr b="1" lang="es" sz="2000">
                <a:latin typeface="Roboto"/>
                <a:ea typeface="Roboto"/>
                <a:cs typeface="Roboto"/>
                <a:sym typeface="Roboto"/>
              </a:rPr>
              <a:t>Anclaje</a:t>
            </a:r>
            <a:r>
              <a:rPr lang="es" sz="2000"/>
              <a:t>= .12+.25*(Negociar en aumento) + .25 * (Negociar en descenso) + .19 * (Cálculo correcto) + .19 * (Cálculo incorrecto)</a:t>
            </a:r>
            <a:endParaRPr/>
          </a:p>
          <a:p>
            <a:pPr indent="0" lvl="0" marL="0" rtl="0" algn="ctr">
              <a:lnSpc>
                <a:spcPct val="100000"/>
              </a:lnSpc>
              <a:spcBef>
                <a:spcPts val="0"/>
              </a:spcBef>
              <a:spcAft>
                <a:spcPts val="0"/>
              </a:spcAft>
              <a:buSzPts val="3000"/>
              <a:buNone/>
            </a:pPr>
            <a:r>
              <a:t/>
            </a:r>
            <a:endParaRPr/>
          </a:p>
        </p:txBody>
      </p:sp>
      <p:sp>
        <p:nvSpPr>
          <p:cNvPr id="291" name="Google Shape;291;p44"/>
          <p:cNvSpPr txBox="1"/>
          <p:nvPr>
            <p:ph idx="1" type="subTitle"/>
          </p:nvPr>
        </p:nvSpPr>
        <p:spPr>
          <a:xfrm>
            <a:off x="825138" y="4137038"/>
            <a:ext cx="74937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EEEEEE"/>
                </a:solidFill>
              </a:rPr>
              <a:t>Fórmula desde la intuición del inversionista para calcular los sesgos cognitivos</a:t>
            </a:r>
            <a:endParaRPr>
              <a:solidFill>
                <a:srgbClr val="EEEEEE"/>
              </a:solidFill>
            </a:endParaRPr>
          </a:p>
        </p:txBody>
      </p:sp>
      <p:grpSp>
        <p:nvGrpSpPr>
          <p:cNvPr id="292" name="Google Shape;292;p44"/>
          <p:cNvGrpSpPr/>
          <p:nvPr/>
        </p:nvGrpSpPr>
        <p:grpSpPr>
          <a:xfrm>
            <a:off x="4264686" y="887400"/>
            <a:ext cx="614625" cy="556614"/>
            <a:chOff x="2139425" y="2682250"/>
            <a:chExt cx="298550" cy="296150"/>
          </a:xfrm>
        </p:grpSpPr>
        <p:sp>
          <p:nvSpPr>
            <p:cNvPr id="293" name="Google Shape;293;p44"/>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4"/>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4"/>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4"/>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5083800" y="1332250"/>
            <a:ext cx="363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Cómputo en la nube</a:t>
            </a:r>
            <a:endParaRPr/>
          </a:p>
        </p:txBody>
      </p:sp>
      <p:sp>
        <p:nvSpPr>
          <p:cNvPr id="302" name="Google Shape;302;p45"/>
          <p:cNvSpPr txBox="1"/>
          <p:nvPr>
            <p:ph idx="4294967295" type="title"/>
          </p:nvPr>
        </p:nvSpPr>
        <p:spPr>
          <a:xfrm flipH="1">
            <a:off x="1218450" y="2569100"/>
            <a:ext cx="2842800" cy="11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Arquitectura para la solución en la nube</a:t>
            </a:r>
            <a:endParaRPr>
              <a:solidFill>
                <a:schemeClr val="lt1"/>
              </a:solidFill>
            </a:endParaRPr>
          </a:p>
        </p:txBody>
      </p:sp>
      <p:sp>
        <p:nvSpPr>
          <p:cNvPr id="303" name="Google Shape;303;p45"/>
          <p:cNvSpPr txBox="1"/>
          <p:nvPr>
            <p:ph idx="1" type="body"/>
          </p:nvPr>
        </p:nvSpPr>
        <p:spPr>
          <a:xfrm>
            <a:off x="5083800" y="2478700"/>
            <a:ext cx="36384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Planteamiento de la arquitectura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46"/>
          <p:cNvPicPr preferRelativeResize="0"/>
          <p:nvPr/>
        </p:nvPicPr>
        <p:blipFill>
          <a:blip r:embed="rId3">
            <a:alphaModFix/>
          </a:blip>
          <a:stretch>
            <a:fillRect/>
          </a:stretch>
        </p:blipFill>
        <p:spPr>
          <a:xfrm>
            <a:off x="0" y="0"/>
            <a:ext cx="79248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7"/>
          <p:cNvSpPr/>
          <p:nvPr/>
        </p:nvSpPr>
        <p:spPr>
          <a:xfrm>
            <a:off x="5074250" y="2898300"/>
            <a:ext cx="3760500" cy="1980000"/>
          </a:xfrm>
          <a:prstGeom prst="rect">
            <a:avLst/>
          </a:prstGeom>
          <a:solidFill>
            <a:srgbClr val="A5B7C6"/>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t>DA = (VT – VR)/VU</a:t>
            </a:r>
            <a:endParaRPr/>
          </a:p>
          <a:p>
            <a:pPr indent="0" lvl="0" marL="0" rtl="0" algn="just">
              <a:lnSpc>
                <a:spcPct val="115000"/>
              </a:lnSpc>
              <a:spcBef>
                <a:spcPts val="0"/>
              </a:spcBef>
              <a:spcAft>
                <a:spcPts val="0"/>
              </a:spcAft>
              <a:buClr>
                <a:schemeClr val="dk1"/>
              </a:buClr>
              <a:buSzPts val="1100"/>
              <a:buFont typeface="Arial"/>
              <a:buNone/>
            </a:pPr>
            <a:r>
              <a:rPr lang="es"/>
              <a:t> </a:t>
            </a:r>
            <a:endParaRPr/>
          </a:p>
          <a:p>
            <a:pPr indent="0" lvl="0" marL="0" rtl="0" algn="just">
              <a:lnSpc>
                <a:spcPct val="115000"/>
              </a:lnSpc>
              <a:spcBef>
                <a:spcPts val="0"/>
              </a:spcBef>
              <a:spcAft>
                <a:spcPts val="0"/>
              </a:spcAft>
              <a:buClr>
                <a:schemeClr val="dk1"/>
              </a:buClr>
              <a:buSzPts val="1100"/>
              <a:buFont typeface="Arial"/>
              <a:buNone/>
            </a:pPr>
            <a:r>
              <a:rPr lang="es"/>
              <a:t>Donde:</a:t>
            </a:r>
            <a:endParaRPr/>
          </a:p>
          <a:p>
            <a:pPr indent="0" lvl="0" marL="0" rtl="0" algn="just">
              <a:lnSpc>
                <a:spcPct val="115000"/>
              </a:lnSpc>
              <a:spcBef>
                <a:spcPts val="0"/>
              </a:spcBef>
              <a:spcAft>
                <a:spcPts val="0"/>
              </a:spcAft>
              <a:buClr>
                <a:schemeClr val="dk1"/>
              </a:buClr>
              <a:buSzPts val="1100"/>
              <a:buFont typeface="Arial"/>
              <a:buNone/>
            </a:pPr>
            <a:r>
              <a:rPr lang="es"/>
              <a:t>DA: Depreciación anual</a:t>
            </a:r>
            <a:endParaRPr/>
          </a:p>
          <a:p>
            <a:pPr indent="0" lvl="0" marL="0" rtl="0" algn="just">
              <a:lnSpc>
                <a:spcPct val="115000"/>
              </a:lnSpc>
              <a:spcBef>
                <a:spcPts val="0"/>
              </a:spcBef>
              <a:spcAft>
                <a:spcPts val="0"/>
              </a:spcAft>
              <a:buClr>
                <a:schemeClr val="dk1"/>
              </a:buClr>
              <a:buSzPts val="1100"/>
              <a:buFont typeface="Arial"/>
              <a:buNone/>
            </a:pPr>
            <a:r>
              <a:rPr lang="es"/>
              <a:t>VT: Valor total (del activo)</a:t>
            </a:r>
            <a:endParaRPr/>
          </a:p>
          <a:p>
            <a:pPr indent="0" lvl="0" marL="0" rtl="0" algn="just">
              <a:lnSpc>
                <a:spcPct val="115000"/>
              </a:lnSpc>
              <a:spcBef>
                <a:spcPts val="0"/>
              </a:spcBef>
              <a:spcAft>
                <a:spcPts val="0"/>
              </a:spcAft>
              <a:buClr>
                <a:schemeClr val="dk1"/>
              </a:buClr>
              <a:buSzPts val="1100"/>
              <a:buFont typeface="Arial"/>
              <a:buNone/>
            </a:pPr>
            <a:r>
              <a:rPr lang="es"/>
              <a:t>VR: Valor de rescate (Valor de desecho)</a:t>
            </a:r>
            <a:endParaRPr/>
          </a:p>
          <a:p>
            <a:pPr indent="0" lvl="0" marL="0" rtl="0" algn="just">
              <a:lnSpc>
                <a:spcPct val="115000"/>
              </a:lnSpc>
              <a:spcBef>
                <a:spcPts val="0"/>
              </a:spcBef>
              <a:spcAft>
                <a:spcPts val="0"/>
              </a:spcAft>
              <a:buClr>
                <a:schemeClr val="dk1"/>
              </a:buClr>
              <a:buSzPts val="1100"/>
              <a:buFont typeface="Arial"/>
              <a:buNone/>
            </a:pPr>
            <a:r>
              <a:rPr lang="es"/>
              <a:t>VU: Vida útil</a:t>
            </a:r>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314" name="Google Shape;314;p47"/>
          <p:cNvSpPr txBox="1"/>
          <p:nvPr>
            <p:ph type="title"/>
          </p:nvPr>
        </p:nvSpPr>
        <p:spPr>
          <a:xfrm>
            <a:off x="5083800" y="341650"/>
            <a:ext cx="3638400" cy="90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Cuentas contables y su importancia en Startups</a:t>
            </a:r>
            <a:endParaRPr/>
          </a:p>
        </p:txBody>
      </p:sp>
      <p:sp>
        <p:nvSpPr>
          <p:cNvPr id="315" name="Google Shape;315;p47"/>
          <p:cNvSpPr txBox="1"/>
          <p:nvPr>
            <p:ph idx="1" type="body"/>
          </p:nvPr>
        </p:nvSpPr>
        <p:spPr>
          <a:xfrm>
            <a:off x="5083800" y="1488100"/>
            <a:ext cx="3638400" cy="906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858585"/>
              </a:buClr>
              <a:buSzPts val="1600"/>
              <a:buAutoNum type="arabicPeriod"/>
            </a:pPr>
            <a:r>
              <a:rPr lang="es">
                <a:solidFill>
                  <a:srgbClr val="858585"/>
                </a:solidFill>
              </a:rPr>
              <a:t>Principales cuentas a considerar</a:t>
            </a:r>
            <a:endParaRPr>
              <a:solidFill>
                <a:srgbClr val="858585"/>
              </a:solidFill>
            </a:endParaRPr>
          </a:p>
          <a:p>
            <a:pPr indent="-330200" lvl="0" marL="457200" rtl="0" algn="l">
              <a:lnSpc>
                <a:spcPct val="114000"/>
              </a:lnSpc>
              <a:spcBef>
                <a:spcPts val="0"/>
              </a:spcBef>
              <a:spcAft>
                <a:spcPts val="0"/>
              </a:spcAft>
              <a:buClr>
                <a:srgbClr val="858585"/>
              </a:buClr>
              <a:buSzPts val="1600"/>
              <a:buAutoNum type="arabicPeriod"/>
            </a:pPr>
            <a:r>
              <a:rPr lang="es">
                <a:solidFill>
                  <a:srgbClr val="858585"/>
                </a:solidFill>
              </a:rPr>
              <a:t>Modelos financieros</a:t>
            </a:r>
            <a:endParaRPr>
              <a:solidFill>
                <a:srgbClr val="858585"/>
              </a:solidFill>
            </a:endParaRPr>
          </a:p>
          <a:p>
            <a:pPr indent="-330200" lvl="0" marL="457200" rtl="0" algn="l">
              <a:lnSpc>
                <a:spcPct val="114000"/>
              </a:lnSpc>
              <a:spcBef>
                <a:spcPts val="0"/>
              </a:spcBef>
              <a:spcAft>
                <a:spcPts val="0"/>
              </a:spcAft>
              <a:buClr>
                <a:srgbClr val="858585"/>
              </a:buClr>
              <a:buSzPts val="1600"/>
              <a:buAutoNum type="arabicPeriod"/>
            </a:pPr>
            <a:r>
              <a:rPr lang="es">
                <a:solidFill>
                  <a:srgbClr val="858585"/>
                </a:solidFill>
              </a:rPr>
              <a:t>Startups de transformación de materia prima</a:t>
            </a:r>
            <a:endParaRPr>
              <a:solidFill>
                <a:srgbClr val="858585"/>
              </a:solidFill>
            </a:endParaRPr>
          </a:p>
          <a:p>
            <a:pPr indent="0" lvl="0" marL="0" rtl="0" algn="l">
              <a:lnSpc>
                <a:spcPct val="114000"/>
              </a:lnSpc>
              <a:spcBef>
                <a:spcPts val="0"/>
              </a:spcBef>
              <a:spcAft>
                <a:spcPts val="0"/>
              </a:spcAft>
              <a:buClr>
                <a:schemeClr val="dk1"/>
              </a:buClr>
              <a:buSzPts val="1100"/>
              <a:buFont typeface="Arial"/>
              <a:buNone/>
            </a:pPr>
            <a:r>
              <a:t/>
            </a:r>
            <a:endParaRPr>
              <a:solidFill>
                <a:srgbClr val="858585"/>
              </a:solidFill>
            </a:endParaRPr>
          </a:p>
          <a:p>
            <a:pPr indent="0" lvl="0" marL="0" rtl="0" algn="l">
              <a:lnSpc>
                <a:spcPct val="114000"/>
              </a:lnSpc>
              <a:spcBef>
                <a:spcPts val="0"/>
              </a:spcBef>
              <a:spcAft>
                <a:spcPts val="0"/>
              </a:spcAft>
              <a:buClr>
                <a:schemeClr val="dk1"/>
              </a:buClr>
              <a:buSzPts val="1100"/>
              <a:buFont typeface="Arial"/>
              <a:buNone/>
            </a:pPr>
            <a:r>
              <a:t/>
            </a:r>
            <a:endParaRPr>
              <a:solidFill>
                <a:srgbClr val="858585"/>
              </a:solidFill>
            </a:endParaRPr>
          </a:p>
          <a:p>
            <a:pPr indent="0" lvl="0" marL="0" rtl="0" algn="l">
              <a:lnSpc>
                <a:spcPct val="114000"/>
              </a:lnSpc>
              <a:spcBef>
                <a:spcPts val="0"/>
              </a:spcBef>
              <a:spcAft>
                <a:spcPts val="0"/>
              </a:spcAft>
              <a:buClr>
                <a:schemeClr val="dk1"/>
              </a:buClr>
              <a:buSzPts val="1100"/>
              <a:buFont typeface="Arial"/>
              <a:buNone/>
            </a:pPr>
            <a:r>
              <a:t/>
            </a:r>
            <a:endParaRPr>
              <a:solidFill>
                <a:srgbClr val="858585"/>
              </a:solidFill>
            </a:endParaRPr>
          </a:p>
          <a:p>
            <a:pPr indent="0" lvl="0" marL="0" rtl="0" algn="l">
              <a:lnSpc>
                <a:spcPct val="114000"/>
              </a:lnSpc>
              <a:spcBef>
                <a:spcPts val="0"/>
              </a:spcBef>
              <a:spcAft>
                <a:spcPts val="0"/>
              </a:spcAft>
              <a:buSzPts val="1600"/>
              <a:buNone/>
            </a:pPr>
            <a:r>
              <a:t/>
            </a:r>
            <a:endParaRPr>
              <a:solidFill>
                <a:srgbClr val="858585"/>
              </a:solidFill>
            </a:endParaRPr>
          </a:p>
        </p:txBody>
      </p:sp>
      <p:pic>
        <p:nvPicPr>
          <p:cNvPr id="316" name="Google Shape;316;p47"/>
          <p:cNvPicPr preferRelativeResize="0"/>
          <p:nvPr/>
        </p:nvPicPr>
        <p:blipFill rotWithShape="1">
          <a:blip r:embed="rId3">
            <a:alphaModFix/>
          </a:blip>
          <a:srcRect b="0" l="17059" r="21398" t="0"/>
          <a:stretch/>
        </p:blipFill>
        <p:spPr>
          <a:xfrm>
            <a:off x="0" y="0"/>
            <a:ext cx="4742200" cy="51435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1056175" y="466625"/>
            <a:ext cx="6946800" cy="107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
              <a:t>PROCESAMIENTO Y VISUALIZACIÓN </a:t>
            </a:r>
            <a:endParaRPr/>
          </a:p>
          <a:p>
            <a:pPr indent="0" lvl="0" marL="0" rtl="0" algn="ctr">
              <a:lnSpc>
                <a:spcPct val="100000"/>
              </a:lnSpc>
              <a:spcBef>
                <a:spcPts val="0"/>
              </a:spcBef>
              <a:spcAft>
                <a:spcPts val="0"/>
              </a:spcAft>
              <a:buSzPts val="3000"/>
              <a:buNone/>
            </a:pPr>
            <a:r>
              <a:t/>
            </a:r>
            <a:endParaRPr/>
          </a:p>
        </p:txBody>
      </p:sp>
      <p:sp>
        <p:nvSpPr>
          <p:cNvPr id="322" name="Google Shape;322;p48"/>
          <p:cNvSpPr txBox="1"/>
          <p:nvPr>
            <p:ph idx="2" type="title"/>
          </p:nvPr>
        </p:nvSpPr>
        <p:spPr>
          <a:xfrm>
            <a:off x="1677450" y="2135900"/>
            <a:ext cx="23994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t>PROBLEMÁTICA</a:t>
            </a:r>
            <a:endParaRPr/>
          </a:p>
        </p:txBody>
      </p:sp>
      <p:sp>
        <p:nvSpPr>
          <p:cNvPr id="323" name="Google Shape;323;p48"/>
          <p:cNvSpPr txBox="1"/>
          <p:nvPr>
            <p:ph idx="3" type="title"/>
          </p:nvPr>
        </p:nvSpPr>
        <p:spPr>
          <a:xfrm>
            <a:off x="1266000" y="2632400"/>
            <a:ext cx="3222300" cy="23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-Estadística descriptiva</a:t>
            </a:r>
            <a:endParaRPr/>
          </a:p>
          <a:p>
            <a:pPr indent="0" lvl="0" marL="0" rtl="0" algn="ctr">
              <a:spcBef>
                <a:spcPts val="0"/>
              </a:spcBef>
              <a:spcAft>
                <a:spcPts val="0"/>
              </a:spcAft>
              <a:buNone/>
            </a:pPr>
            <a:r>
              <a:rPr lang="es"/>
              <a:t> </a:t>
            </a:r>
            <a:endParaRPr/>
          </a:p>
          <a:p>
            <a:pPr indent="0" lvl="0" marL="0" rtl="0" algn="ctr">
              <a:spcBef>
                <a:spcPts val="0"/>
              </a:spcBef>
              <a:spcAft>
                <a:spcPts val="0"/>
              </a:spcAft>
              <a:buClr>
                <a:schemeClr val="dk1"/>
              </a:buClr>
              <a:buSzPts val="1100"/>
              <a:buFont typeface="Arial"/>
              <a:buNone/>
            </a:pPr>
            <a:r>
              <a:rPr lang="es"/>
              <a:t>-Visualización de datos</a:t>
            </a:r>
            <a:endParaRPr/>
          </a:p>
        </p:txBody>
      </p:sp>
      <p:sp>
        <p:nvSpPr>
          <p:cNvPr id="324" name="Google Shape;324;p48"/>
          <p:cNvSpPr txBox="1"/>
          <p:nvPr>
            <p:ph idx="4" type="title"/>
          </p:nvPr>
        </p:nvSpPr>
        <p:spPr>
          <a:xfrm>
            <a:off x="5067200" y="2135900"/>
            <a:ext cx="2399400" cy="4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s"/>
              <a:t>DATOS A ANALIZAR</a:t>
            </a:r>
            <a:endParaRPr/>
          </a:p>
        </p:txBody>
      </p:sp>
      <p:sp>
        <p:nvSpPr>
          <p:cNvPr id="325" name="Google Shape;325;p48"/>
          <p:cNvSpPr txBox="1"/>
          <p:nvPr>
            <p:ph idx="5" type="title"/>
          </p:nvPr>
        </p:nvSpPr>
        <p:spPr>
          <a:xfrm>
            <a:off x="4655750" y="2632400"/>
            <a:ext cx="3222300" cy="23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-Simulaciones de estados Financieros.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s"/>
              <a:t>-Valuaciones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busines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