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8" r:id="rId6"/>
    <p:sldId id="261" r:id="rId7"/>
    <p:sldId id="288" r:id="rId8"/>
    <p:sldId id="281" r:id="rId9"/>
    <p:sldId id="289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5A5A5"/>
    <a:srgbClr val="BEB9AA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3595" autoAdjust="0"/>
  </p:normalViewPr>
  <p:slideViewPr>
    <p:cSldViewPr snapToGrid="0">
      <p:cViewPr varScale="1">
        <p:scale>
          <a:sx n="60" d="100"/>
          <a:sy n="60" d="100"/>
        </p:scale>
        <p:origin x="45" y="684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08A38D-2AB3-44DE-918C-4FFB29DB7449}" type="datetime1">
              <a:rPr lang="de-DE" smtClean="0"/>
              <a:t>26.10.2022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BB9283-A8E1-40C3-96D0-D8EE90066662}" type="datetime1">
              <a:rPr lang="de-DE" noProof="0" smtClean="0"/>
              <a:t>26.10.2022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Zeilenabstand + Seitenzahlen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41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1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89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73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3" name="Bildplatzhalt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de-DE" noProof="1"/>
              <a:t>Bild durch Klicken auf Symbol hinzufügen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i="0" u="none" strike="noStrike" kern="1200" cap="none" spc="0" normalizeH="0" noProof="1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Text einfügen</a:t>
            </a:r>
            <a:endParaRPr lang="de-DE" sz="1400" noProof="1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1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1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de-DE" sz="1600" noProof="1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i="0" u="none" strike="noStrike" kern="1200" cap="none" spc="0" normalizeH="0" noProof="1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Text einfügen</a:t>
            </a:r>
            <a:endParaRPr lang="de-DE" sz="1400" noProof="1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1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1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de-DE" sz="1600" noProof="1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i="0" u="none" strike="noStrike" kern="1200" cap="none" spc="0" normalizeH="0" noProof="1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Text einfügen</a:t>
            </a:r>
            <a:endParaRPr lang="de-DE" sz="1400" noProof="1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1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1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de-DE" sz="1600" noProof="1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C601D29-D899-431A-81C2-E0DA448429CF}" type="datetime1">
              <a:rPr lang="de-DE" noProof="1" dirty="0" smtClean="0"/>
              <a:t>26.10.2022</a:t>
            </a:fld>
            <a:endParaRPr lang="de-DE" noProof="1"/>
          </a:p>
        </p:txBody>
      </p:sp>
      <p:sp>
        <p:nvSpPr>
          <p:cNvPr id="25" name="Foliennummernplatzhalt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1" dirty="0" smtClean="0"/>
              <a:pPr/>
              <a:t>‹Nr.›</a:t>
            </a:fld>
            <a:endParaRPr lang="de-DE" noProof="1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1"/>
              <a:t>Titel durch Klicken hinzufügen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20475E3-67AC-4E0D-BD8F-F9CF91640CAB}" type="datetime1">
              <a:rPr lang="de-DE" noProof="0" smtClean="0"/>
              <a:t>26.10.2022</a:t>
            </a:fld>
            <a:endParaRPr lang="de-DE" noProof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Textplatzhalt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01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Textmasterformat durch Klicken bearbeiten</a:t>
            </a:r>
          </a:p>
        </p:txBody>
      </p: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948BFB-27AA-4B79-A449-449406A5D4C1}" type="datetime1">
              <a:rPr lang="de-DE" noProof="0" smtClean="0"/>
              <a:t>26.10.2022</a:t>
            </a:fld>
            <a:endParaRPr lang="de-DE" noProof="0"/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Datumsplatzhalt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E3E2442-29B7-472B-9BE3-8F162EBB4FD6}" type="datetime1">
              <a:rPr lang="de-DE" noProof="0" smtClean="0"/>
              <a:t>26.10.2022</a:t>
            </a:fld>
            <a:endParaRPr lang="de-DE" noProof="0"/>
          </a:p>
        </p:txBody>
      </p:sp>
      <p:sp>
        <p:nvSpPr>
          <p:cNvPr id="36" name="Foliennummernplatzhalt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01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4C10369-D630-40F1-A175-F7CF117B11B4}" type="datetime1">
              <a:rPr lang="de-DE" noProof="0" smtClean="0"/>
              <a:t>26.10.2022</a:t>
            </a:fld>
            <a:endParaRPr lang="de-DE" noProof="0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02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Klicken, um Mastertext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und Graf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A48785B-7A45-4632-A645-F9ACBA0CBF27}" type="datetime1">
              <a:rPr lang="de-DE" noProof="0" smtClean="0"/>
              <a:t>26.10.2022</a:t>
            </a:fld>
            <a:endParaRPr lang="de-DE" noProof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CCB9AF2-10A2-4953-AC2E-1FAF9BD8DD4B}" type="datetime1">
              <a:rPr lang="de-DE" noProof="0" smtClean="0"/>
              <a:t>26.10.2022</a:t>
            </a:fld>
            <a:endParaRPr lang="de-DE" noProof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pic>
        <p:nvPicPr>
          <p:cNvPr id="4" name="Bild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4CBB03A-6E2D-40DD-BE45-4B466309A9A4}" type="datetime1">
              <a:rPr lang="de-DE" noProof="0" smtClean="0"/>
              <a:t>26.10.2022</a:t>
            </a:fld>
            <a:endParaRPr lang="de-DE" noProof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platzhalt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01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2" name="Bildplatzhalt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3" name="Bildplatzhalt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4" name="Bildplatzhalt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5" name="Bildplatzhalt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3AD2D7B-375B-4737-98DD-4CD3F3F56A49}" type="datetime1">
              <a:rPr lang="de-DE" noProof="0" smtClean="0"/>
              <a:t>26.10.2022</a:t>
            </a:fld>
            <a:endParaRPr lang="de-DE" noProof="0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0" rtl="0"/>
            <a:r>
              <a:rPr lang="de-DE" noProof="0"/>
              <a:t>Titel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0" rtl="0"/>
            <a:r>
              <a:rPr lang="de-DE" noProof="0"/>
              <a:t>Titel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0" rtl="0"/>
            <a:r>
              <a:rPr lang="de-DE" noProof="0"/>
              <a:t>Titel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0" rtl="0"/>
            <a:r>
              <a:rPr lang="de-DE" noProof="0"/>
              <a:t>Titel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0" rtl="0"/>
            <a:r>
              <a:rPr lang="de-DE" noProof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 Spal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de-DE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Mastertextformat bearbeiten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00B23D2-E66A-4A04-9447-8A3A9CE9108B}" type="datetime1">
              <a:rPr lang="de-DE" noProof="0" smtClean="0"/>
              <a:t>26.10.2022</a:t>
            </a:fld>
            <a:endParaRPr lang="de-DE" noProof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4FFEA-0C50-4F45-BD45-7767DC7AA345}" type="datetime1">
              <a:rPr lang="de-DE" noProof="0" smtClean="0"/>
              <a:t>26.10.2022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4941887" cy="2242441"/>
          </a:xfrm>
        </p:spPr>
        <p:txBody>
          <a:bodyPr rtlCol="0">
            <a:normAutofit/>
          </a:bodyPr>
          <a:lstStyle/>
          <a:p>
            <a:pPr rtl="0"/>
            <a:r>
              <a:rPr lang="de-DE" dirty="0" err="1"/>
              <a:t>WaldKreisLAUF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 dirty="0"/>
              <a:t>Interface Design</a:t>
            </a:r>
          </a:p>
          <a:p>
            <a:pPr rtl="0"/>
            <a:r>
              <a:rPr lang="de-DE" dirty="0"/>
              <a:t>Lilli Knecht &amp; Marissa Reiser</a:t>
            </a:r>
          </a:p>
          <a:p>
            <a:pPr rtl="0"/>
            <a:endParaRPr lang="de-DE" dirty="0"/>
          </a:p>
        </p:txBody>
      </p:sp>
      <p:pic>
        <p:nvPicPr>
          <p:cNvPr id="3" name="Grafik 2" descr="Waldszenerie Silhouette">
            <a:extLst>
              <a:ext uri="{FF2B5EF4-FFF2-40B4-BE49-F238E27FC236}">
                <a16:creationId xmlns:a16="http://schemas.microsoft.com/office/drawing/2014/main" id="{68D32E66-817A-3D9E-ED8D-7E8905B9B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8548" y="267394"/>
            <a:ext cx="3390288" cy="3390288"/>
          </a:xfrm>
          <a:prstGeom prst="rect">
            <a:avLst/>
          </a:prstGeom>
        </p:spPr>
      </p:pic>
      <p:pic>
        <p:nvPicPr>
          <p:cNvPr id="8" name="Grafik 7" descr="Wandern Silhouette">
            <a:extLst>
              <a:ext uri="{FF2B5EF4-FFF2-40B4-BE49-F238E27FC236}">
                <a16:creationId xmlns:a16="http://schemas.microsoft.com/office/drawing/2014/main" id="{412D7038-0127-6DBC-ECDD-FC356383D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0223" y="3601092"/>
            <a:ext cx="1077884" cy="1077884"/>
          </a:xfrm>
          <a:prstGeom prst="rect">
            <a:avLst/>
          </a:prstGeom>
        </p:spPr>
      </p:pic>
      <p:pic>
        <p:nvPicPr>
          <p:cNvPr id="9" name="Grafik 8" descr="Wandern Silhouette">
            <a:extLst>
              <a:ext uri="{FF2B5EF4-FFF2-40B4-BE49-F238E27FC236}">
                <a16:creationId xmlns:a16="http://schemas.microsoft.com/office/drawing/2014/main" id="{19B5DCD2-FACA-4FB7-5286-B8F8B5026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8910" y="3118740"/>
            <a:ext cx="964704" cy="9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 dirty="0"/>
              <a:t>01</a:t>
            </a:r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Zielgruppe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sz="2000" dirty="0"/>
              <a:t>Senioren &amp; Seniorinnen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sz="2000" dirty="0"/>
              <a:t>Naturverbunden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sz="2000" dirty="0"/>
              <a:t>Offen neues zu lernen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sz="2000" dirty="0"/>
              <a:t>Möchte körperlich als auch geistig fit bleiben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5" name="Foliennummernplatzhalt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</a:t>
            </a:fld>
            <a:endParaRPr lang="de-DE"/>
          </a:p>
        </p:txBody>
      </p:sp>
      <p:pic>
        <p:nvPicPr>
          <p:cNvPr id="4" name="Grafik 3" descr="Frau mit Stock Silhouette">
            <a:extLst>
              <a:ext uri="{FF2B5EF4-FFF2-40B4-BE49-F238E27FC236}">
                <a16:creationId xmlns:a16="http://schemas.microsoft.com/office/drawing/2014/main" id="{61DDDE41-33DD-ACC8-314F-4E3C004FF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0709" y="2532513"/>
            <a:ext cx="2606431" cy="2606431"/>
          </a:xfrm>
          <a:prstGeom prst="rect">
            <a:avLst/>
          </a:prstGeom>
        </p:spPr>
      </p:pic>
      <p:pic>
        <p:nvPicPr>
          <p:cNvPr id="6" name="Grafik 5" descr="Mann mit Stock Silhouette">
            <a:extLst>
              <a:ext uri="{FF2B5EF4-FFF2-40B4-BE49-F238E27FC236}">
                <a16:creationId xmlns:a16="http://schemas.microsoft.com/office/drawing/2014/main" id="{5E1648D4-8CB5-30B3-1BE7-AE30662FC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4708" y="1135444"/>
            <a:ext cx="2542400" cy="25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3</a:t>
            </a:fld>
            <a:endParaRPr lang="de-DE" dirty="0"/>
          </a:p>
        </p:txBody>
      </p:sp>
      <p:sp>
        <p:nvSpPr>
          <p:cNvPr id="11" name="Textplatzhalter 57">
            <a:extLst>
              <a:ext uri="{FF2B5EF4-FFF2-40B4-BE49-F238E27FC236}">
                <a16:creationId xmlns:a16="http://schemas.microsoft.com/office/drawing/2014/main" id="{A347F89D-E8F6-285A-63D4-E5CDA8A75DA9}"/>
              </a:ext>
            </a:extLst>
          </p:cNvPr>
          <p:cNvSpPr txBox="1">
            <a:spLocks/>
          </p:cNvSpPr>
          <p:nvPr/>
        </p:nvSpPr>
        <p:spPr>
          <a:xfrm>
            <a:off x="519640" y="542681"/>
            <a:ext cx="3108960" cy="1333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800" b="1" i="0" u="none" strike="noStrike" kern="1200" cap="none" spc="0" normalizeH="0" baseline="0" noProof="0" dirty="0">
                <a:ln>
                  <a:noFill/>
                </a:ln>
                <a:solidFill>
                  <a:srgbClr val="C0C9C2"/>
                </a:solidFill>
                <a:effectLst/>
                <a:uLnTx/>
                <a:uFillTx/>
                <a:latin typeface="Biome Light"/>
                <a:ea typeface="+mn-ea"/>
                <a:cs typeface="+mn-cs"/>
              </a:rPr>
              <a:t>02</a:t>
            </a:r>
          </a:p>
        </p:txBody>
      </p:sp>
      <p:sp>
        <p:nvSpPr>
          <p:cNvPr id="3" name="Titel 17">
            <a:extLst>
              <a:ext uri="{FF2B5EF4-FFF2-40B4-BE49-F238E27FC236}">
                <a16:creationId xmlns:a16="http://schemas.microsoft.com/office/drawing/2014/main" id="{CF551DE7-E5E3-74DC-5645-D11FBA45F8BE}"/>
              </a:ext>
            </a:extLst>
          </p:cNvPr>
          <p:cNvSpPr txBox="1">
            <a:spLocks/>
          </p:cNvSpPr>
          <p:nvPr/>
        </p:nvSpPr>
        <p:spPr>
          <a:xfrm>
            <a:off x="1028700" y="465137"/>
            <a:ext cx="3935647" cy="134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dirty="0"/>
              <a:t>Grundidee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E8505F-D469-862C-7E0A-25FBDEA7AF67}"/>
              </a:ext>
            </a:extLst>
          </p:cNvPr>
          <p:cNvSpPr txBox="1">
            <a:spLocks/>
          </p:cNvSpPr>
          <p:nvPr/>
        </p:nvSpPr>
        <p:spPr>
          <a:xfrm>
            <a:off x="6762750" y="1931621"/>
            <a:ext cx="3924300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Zusammenarbeit mit dem Tourismusbüro und Seniorenheime</a:t>
            </a:r>
          </a:p>
          <a:p>
            <a:pPr marL="342900" indent="-342900"/>
            <a:r>
              <a:rPr lang="de-DE" sz="2000" dirty="0"/>
              <a:t>App mit </a:t>
            </a:r>
            <a:r>
              <a:rPr lang="de-DE" sz="2000" dirty="0" err="1"/>
              <a:t>Rundwander</a:t>
            </a:r>
            <a:r>
              <a:rPr lang="de-DE" sz="2000" dirty="0"/>
              <a:t> Übersicht</a:t>
            </a:r>
          </a:p>
          <a:p>
            <a:pPr marL="342900" indent="-342900"/>
            <a:r>
              <a:rPr lang="de-DE" sz="2000" dirty="0"/>
              <a:t>Kleines Quiz zur Interaktion</a:t>
            </a:r>
          </a:p>
        </p:txBody>
      </p:sp>
      <p:pic>
        <p:nvPicPr>
          <p:cNvPr id="14" name="Grafik 13" descr="Telefon-Vibration Silhouette">
            <a:extLst>
              <a:ext uri="{FF2B5EF4-FFF2-40B4-BE49-F238E27FC236}">
                <a16:creationId xmlns:a16="http://schemas.microsoft.com/office/drawing/2014/main" id="{83226D2A-FEB5-8BEC-D9B6-2041D8FAE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5568" y="2367664"/>
            <a:ext cx="2684585" cy="26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platzhalter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03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Ideenfindung &amp; App</a:t>
            </a:r>
          </a:p>
        </p:txBody>
      </p:sp>
      <p:sp>
        <p:nvSpPr>
          <p:cNvPr id="37" name="Foliennummernplatzhalt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8832F113-9A3F-A142-7529-1F01C555098B}"/>
              </a:ext>
            </a:extLst>
          </p:cNvPr>
          <p:cNvSpPr txBox="1">
            <a:spLocks/>
          </p:cNvSpPr>
          <p:nvPr/>
        </p:nvSpPr>
        <p:spPr>
          <a:xfrm>
            <a:off x="838688" y="2095957"/>
            <a:ext cx="6070111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Rundwanderweg mit verschiedenen Stationen</a:t>
            </a:r>
          </a:p>
          <a:p>
            <a:r>
              <a:rPr lang="de-DE" sz="2000" dirty="0"/>
              <a:t>Startstation mit Informationen</a:t>
            </a:r>
          </a:p>
          <a:p>
            <a:r>
              <a:rPr lang="de-DE" sz="2000" dirty="0"/>
              <a:t>Verschiedene Aufgaben</a:t>
            </a:r>
          </a:p>
          <a:p>
            <a:pPr>
              <a:buFontTx/>
              <a:buChar char="-"/>
            </a:pPr>
            <a:r>
              <a:rPr lang="de-DE" sz="2000" dirty="0"/>
              <a:t>Vogelgezwitscher/ Tiergeräusche</a:t>
            </a:r>
          </a:p>
          <a:p>
            <a:pPr>
              <a:buFontTx/>
              <a:buChar char="-"/>
            </a:pPr>
            <a:r>
              <a:rPr lang="de-DE" sz="2000" dirty="0"/>
              <a:t>Baum/ Blätterumrisse</a:t>
            </a:r>
          </a:p>
          <a:p>
            <a:pPr>
              <a:buFontTx/>
              <a:buChar char="-"/>
            </a:pPr>
            <a:r>
              <a:rPr lang="de-DE" sz="2000" dirty="0"/>
              <a:t>Informationen, Umgebung &amp; Geschichte</a:t>
            </a:r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endParaRPr lang="de-DE" sz="2000" dirty="0"/>
          </a:p>
        </p:txBody>
      </p:sp>
      <p:pic>
        <p:nvPicPr>
          <p:cNvPr id="38" name="Grafik 37" descr="Route zwei Stecknadeln mit Weg Silhouette">
            <a:extLst>
              <a:ext uri="{FF2B5EF4-FFF2-40B4-BE49-F238E27FC236}">
                <a16:creationId xmlns:a16="http://schemas.microsoft.com/office/drawing/2014/main" id="{75710812-2702-FEA0-11EB-D31CB61F5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924" y="2210998"/>
            <a:ext cx="3603648" cy="3603648"/>
          </a:xfrm>
          <a:prstGeom prst="rect">
            <a:avLst/>
          </a:prstGeom>
        </p:spPr>
      </p:pic>
      <p:pic>
        <p:nvPicPr>
          <p:cNvPr id="40" name="Grafik 39" descr="Wandern Silhouette">
            <a:extLst>
              <a:ext uri="{FF2B5EF4-FFF2-40B4-BE49-F238E27FC236}">
                <a16:creationId xmlns:a16="http://schemas.microsoft.com/office/drawing/2014/main" id="{442AAEEB-9BD6-55B8-C0EE-F4A778BDC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402377">
            <a:off x="8500736" y="2497035"/>
            <a:ext cx="1189849" cy="11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6337" y="394610"/>
            <a:ext cx="2378075" cy="1111250"/>
          </a:xfrm>
        </p:spPr>
        <p:txBody>
          <a:bodyPr rtlCol="0"/>
          <a:lstStyle/>
          <a:p>
            <a:pPr rtl="0"/>
            <a:r>
              <a:rPr lang="de-DE" dirty="0"/>
              <a:t>04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446" y="682986"/>
            <a:ext cx="7943461" cy="655320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Interaktion : Baumscheiben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3BFB6AE9-E0F1-7C0A-FA98-9057888DE6BB}"/>
              </a:ext>
            </a:extLst>
          </p:cNvPr>
          <p:cNvSpPr txBox="1">
            <a:spLocks/>
          </p:cNvSpPr>
          <p:nvPr/>
        </p:nvSpPr>
        <p:spPr>
          <a:xfrm>
            <a:off x="838688" y="2095957"/>
            <a:ext cx="6070111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Holzreste/ Verschleiß Holz für die Baumscheiben</a:t>
            </a:r>
          </a:p>
          <a:p>
            <a:r>
              <a:rPr lang="de-DE" sz="2000" dirty="0"/>
              <a:t>Verschiedene Fragen und jeweiliges Symbol werden darauf eingebrann</a:t>
            </a:r>
          </a:p>
          <a:p>
            <a:r>
              <a:rPr lang="de-DE" sz="2000" dirty="0"/>
              <a:t>Antwort der Fragen mit Auswahlmöglichkeiten in der App</a:t>
            </a:r>
          </a:p>
          <a:p>
            <a:r>
              <a:rPr lang="de-DE" sz="2000" dirty="0"/>
              <a:t>Endstation: Lösungswort</a:t>
            </a:r>
          </a:p>
          <a:p>
            <a:pPr>
              <a:buFontTx/>
              <a:buChar char="-"/>
            </a:pPr>
            <a:endParaRPr lang="de-DE" sz="2000" dirty="0"/>
          </a:p>
        </p:txBody>
      </p:sp>
      <p:pic>
        <p:nvPicPr>
          <p:cNvPr id="5" name="Grafik 4" descr="Tanne Silhouette">
            <a:extLst>
              <a:ext uri="{FF2B5EF4-FFF2-40B4-BE49-F238E27FC236}">
                <a16:creationId xmlns:a16="http://schemas.microsoft.com/office/drawing/2014/main" id="{84DC34FD-24E0-04BE-1B81-CE28C9F15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8890" y="1704467"/>
            <a:ext cx="2692401" cy="2692401"/>
          </a:xfrm>
          <a:prstGeom prst="rect">
            <a:avLst/>
          </a:prstGeom>
        </p:spPr>
      </p:pic>
      <p:pic>
        <p:nvPicPr>
          <p:cNvPr id="8" name="Grafik 7" descr="Baumstumpf Silhouette">
            <a:extLst>
              <a:ext uri="{FF2B5EF4-FFF2-40B4-BE49-F238E27FC236}">
                <a16:creationId xmlns:a16="http://schemas.microsoft.com/office/drawing/2014/main" id="{E6F42C6B-71A4-87E4-1F47-2B6BB2EE4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0890" y="4049430"/>
            <a:ext cx="1299755" cy="12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11" name="Textplatzhalter 57">
            <a:extLst>
              <a:ext uri="{FF2B5EF4-FFF2-40B4-BE49-F238E27FC236}">
                <a16:creationId xmlns:a16="http://schemas.microsoft.com/office/drawing/2014/main" id="{A347F89D-E8F6-285A-63D4-E5CDA8A75DA9}"/>
              </a:ext>
            </a:extLst>
          </p:cNvPr>
          <p:cNvSpPr txBox="1">
            <a:spLocks/>
          </p:cNvSpPr>
          <p:nvPr/>
        </p:nvSpPr>
        <p:spPr>
          <a:xfrm>
            <a:off x="519640" y="542681"/>
            <a:ext cx="3108960" cy="1333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800" b="1" i="0" u="none" strike="noStrike" kern="1200" cap="none" spc="0" normalizeH="0" baseline="0" noProof="0" dirty="0">
                <a:ln>
                  <a:noFill/>
                </a:ln>
                <a:solidFill>
                  <a:srgbClr val="C0C9C2"/>
                </a:solidFill>
                <a:effectLst/>
                <a:uLnTx/>
                <a:uFillTx/>
                <a:latin typeface="Biome Light"/>
                <a:ea typeface="+mn-ea"/>
                <a:cs typeface="+mn-cs"/>
              </a:rPr>
              <a:t>05</a:t>
            </a:r>
          </a:p>
        </p:txBody>
      </p:sp>
      <p:sp>
        <p:nvSpPr>
          <p:cNvPr id="3" name="Titel 17">
            <a:extLst>
              <a:ext uri="{FF2B5EF4-FFF2-40B4-BE49-F238E27FC236}">
                <a16:creationId xmlns:a16="http://schemas.microsoft.com/office/drawing/2014/main" id="{CF551DE7-E5E3-74DC-5645-D11FBA45F8BE}"/>
              </a:ext>
            </a:extLst>
          </p:cNvPr>
          <p:cNvSpPr txBox="1">
            <a:spLocks/>
          </p:cNvSpPr>
          <p:nvPr/>
        </p:nvSpPr>
        <p:spPr>
          <a:xfrm>
            <a:off x="1028700" y="465137"/>
            <a:ext cx="3935647" cy="134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dirty="0"/>
              <a:t>Fragen ???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E8505F-D469-862C-7E0A-25FBDEA7AF67}"/>
              </a:ext>
            </a:extLst>
          </p:cNvPr>
          <p:cNvSpPr txBox="1">
            <a:spLocks/>
          </p:cNvSpPr>
          <p:nvPr/>
        </p:nvSpPr>
        <p:spPr>
          <a:xfrm>
            <a:off x="1328616" y="2212975"/>
            <a:ext cx="5869354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Direkte Interaktion auf den Baumscheiben mit Druckknopf oder nur über die App?!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Funktioniert eine einfache Gestaltung und Handhabung für ältere Menschen?</a:t>
            </a:r>
          </a:p>
          <a:p>
            <a:endParaRPr lang="de-DE" sz="2000" dirty="0"/>
          </a:p>
          <a:p>
            <a:r>
              <a:rPr lang="de-DE" sz="2000" dirty="0"/>
              <a:t>Einbinden von QR-Codes oder nicht?</a:t>
            </a:r>
          </a:p>
          <a:p>
            <a:endParaRPr lang="de-DE" sz="2000" dirty="0"/>
          </a:p>
        </p:txBody>
      </p:sp>
      <p:pic>
        <p:nvPicPr>
          <p:cNvPr id="6" name="Grafik 5" descr="Fragezeichen Silhouette">
            <a:extLst>
              <a:ext uri="{FF2B5EF4-FFF2-40B4-BE49-F238E27FC236}">
                <a16:creationId xmlns:a16="http://schemas.microsoft.com/office/drawing/2014/main" id="{760F1C67-BD9F-65E5-07C2-44437AF06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3414" y="1135444"/>
            <a:ext cx="3012831" cy="30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8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873_TF16411245_Win32" id="{67C7FA62-FA13-4B42-B552-822DAAB451F5}" vid="{9D1CC74E-B7C2-487A-86A5-D14C2A7FD52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{37DF36C3-9929-4487-BE88-EA9A84BAFC0E}tf16411245_win32</Template>
  <TotalTime>0</TotalTime>
  <Words>140</Words>
  <Application>Microsoft Office PowerPoint</Application>
  <PresentationFormat>Breitbild</PresentationFormat>
  <Paragraphs>46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Biome Light</vt:lpstr>
      <vt:lpstr>Calibri</vt:lpstr>
      <vt:lpstr>Office-Design</vt:lpstr>
      <vt:lpstr>WaldKreisLAUF</vt:lpstr>
      <vt:lpstr>Zielgruppe</vt:lpstr>
      <vt:lpstr>PowerPoint-Präsentation</vt:lpstr>
      <vt:lpstr>Ideenfindung &amp; App</vt:lpstr>
      <vt:lpstr>Interaktion : Baumscheiben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WaldKreisLAUF</dc:title>
  <dc:creator>reiser-marissa@t-online.de</dc:creator>
  <cp:lastModifiedBy>reiser-marissa@t-online.de</cp:lastModifiedBy>
  <cp:revision>2</cp:revision>
  <dcterms:created xsi:type="dcterms:W3CDTF">2022-10-24T14:56:14Z</dcterms:created>
  <dcterms:modified xsi:type="dcterms:W3CDTF">2022-10-26T10:42:22Z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