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71" autoAdjust="0"/>
  </p:normalViewPr>
  <p:slideViewPr>
    <p:cSldViewPr snapToGrid="0" snapToObjects="1">
      <p:cViewPr varScale="1">
        <p:scale>
          <a:sx n="114" d="100"/>
          <a:sy n="114" d="100"/>
        </p:scale>
        <p:origin x="-1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E91B-0576-7C48-9AE6-F8A7E70F7BEF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5BDD-EBAA-DB43-A04D-1AB809B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000"/>
            </a:gs>
            <a:gs pos="93000">
              <a:srgbClr val="00B301"/>
            </a:gs>
            <a:gs pos="68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870" y="863468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Sylvia’s Monster Minder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050" y="4537529"/>
            <a:ext cx="6400800" cy="12376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Victor Aw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Rose Nish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Marissa Melen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4015" y="1598480"/>
            <a:ext cx="7772400" cy="1191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A Fables of Sylvius</a:t>
            </a:r>
            <a:r>
              <a:rPr lang="en-US" sz="2800" baseline="30000" dirty="0" smtClean="0"/>
              <a:t>©TM</a:t>
            </a:r>
            <a:r>
              <a:rPr lang="en-US" sz="2800" dirty="0"/>
              <a:t> </a:t>
            </a:r>
            <a:r>
              <a:rPr lang="en-US" sz="2800" dirty="0" smtClean="0"/>
              <a:t>Combat Encounter Manager</a:t>
            </a:r>
            <a:endParaRPr lang="en-US" sz="2800" dirty="0"/>
          </a:p>
        </p:txBody>
      </p:sp>
      <p:pic>
        <p:nvPicPr>
          <p:cNvPr id="5" name="Picture 4" descr="FoS Star 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908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000"/>
            </a:gs>
            <a:gs pos="93000">
              <a:srgbClr val="00B301"/>
            </a:gs>
            <a:gs pos="68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1268513"/>
            <a:ext cx="6400800" cy="3326807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Table top RPG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Attacks go through opponent stats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Weapons, player damage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Status effects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Many monsters needed for encounters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Multiple encounters per meeting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Time consuming and </a:t>
            </a:r>
            <a:r>
              <a:rPr lang="en-US" dirty="0" smtClean="0">
                <a:solidFill>
                  <a:srgbClr val="000000"/>
                </a:solidFill>
              </a:rPr>
              <a:t>tedious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74" y="4587708"/>
            <a:ext cx="2561787" cy="2028936"/>
          </a:xfrm>
          <a:prstGeom prst="rect">
            <a:avLst/>
          </a:prstGeom>
        </p:spPr>
      </p:pic>
      <p:sp>
        <p:nvSpPr>
          <p:cNvPr id="4" name="Subtitle 5"/>
          <p:cNvSpPr txBox="1">
            <a:spLocks/>
          </p:cNvSpPr>
          <p:nvPr/>
        </p:nvSpPr>
        <p:spPr>
          <a:xfrm>
            <a:off x="1371600" y="541521"/>
            <a:ext cx="5456209" cy="726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Fables of </a:t>
            </a:r>
            <a:r>
              <a:rPr lang="en-US" sz="3600" dirty="0" err="1" smtClean="0">
                <a:solidFill>
                  <a:srgbClr val="000000"/>
                </a:solidFill>
              </a:rPr>
              <a:t>Sylvius</a:t>
            </a:r>
            <a:r>
              <a:rPr lang="en-US" sz="3600" dirty="0" smtClean="0">
                <a:solidFill>
                  <a:srgbClr val="000000"/>
                </a:solidFill>
              </a:rPr>
              <a:t>: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7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000"/>
            </a:gs>
            <a:gs pos="93000">
              <a:srgbClr val="00B301"/>
            </a:gs>
            <a:gs pos="68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1362005"/>
            <a:ext cx="6400800" cy="407092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Generate random encounters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Generate multiple encounters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Create monsters for encounters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Track monster stats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Track status effects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Allow for editing/custom monsters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Track monster health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5"/>
          <p:cNvSpPr txBox="1">
            <a:spLocks/>
          </p:cNvSpPr>
          <p:nvPr/>
        </p:nvSpPr>
        <p:spPr>
          <a:xfrm>
            <a:off x="1371600" y="586084"/>
            <a:ext cx="5456209" cy="726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Program Requirements: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2" name="Picture 1" descr="bluewol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82" y="5432932"/>
            <a:ext cx="554613" cy="693266"/>
          </a:xfrm>
          <a:prstGeom prst="rect">
            <a:avLst/>
          </a:prstGeom>
        </p:spPr>
      </p:pic>
      <p:pic>
        <p:nvPicPr>
          <p:cNvPr id="5" name="Picture 4" descr="bluewol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95" y="5985815"/>
            <a:ext cx="534832" cy="668540"/>
          </a:xfrm>
          <a:prstGeom prst="rect">
            <a:avLst/>
          </a:prstGeom>
        </p:spPr>
      </p:pic>
      <p:pic>
        <p:nvPicPr>
          <p:cNvPr id="9" name="Picture 8" descr="casting-lightenin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38" y="5446389"/>
            <a:ext cx="829120" cy="873696"/>
          </a:xfrm>
          <a:prstGeom prst="rect">
            <a:avLst/>
          </a:prstGeom>
        </p:spPr>
      </p:pic>
      <p:pic>
        <p:nvPicPr>
          <p:cNvPr id="10" name="Picture 9" descr="Knigh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58" y="5871880"/>
            <a:ext cx="1096525" cy="8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000"/>
            </a:gs>
            <a:gs pos="93000">
              <a:srgbClr val="00B301"/>
            </a:gs>
            <a:gs pos="68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tack Monster Wind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1" y="612695"/>
            <a:ext cx="3063969" cy="2352690"/>
          </a:xfrm>
          <a:prstGeom prst="rect">
            <a:avLst/>
          </a:prstGeom>
        </p:spPr>
      </p:pic>
      <p:pic>
        <p:nvPicPr>
          <p:cNvPr id="4" name="Picture 3" descr="New_Main_Window_Screensh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22" y="612695"/>
            <a:ext cx="5261027" cy="4106944"/>
          </a:xfrm>
          <a:prstGeom prst="rect">
            <a:avLst/>
          </a:prstGeom>
        </p:spPr>
      </p:pic>
      <p:pic>
        <p:nvPicPr>
          <p:cNvPr id="5" name="Picture 4" descr="Generate Encounter 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1" y="4334171"/>
            <a:ext cx="3943924" cy="21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77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Sylvia’s Monster Minder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Sylvia’s Monster Minder</dc:title>
  <dc:creator>Marissa Melen</dc:creator>
  <cp:lastModifiedBy>Marissa Melen</cp:lastModifiedBy>
  <cp:revision>25</cp:revision>
  <dcterms:created xsi:type="dcterms:W3CDTF">2014-05-01T23:26:43Z</dcterms:created>
  <dcterms:modified xsi:type="dcterms:W3CDTF">2014-05-02T17:26:18Z</dcterms:modified>
</cp:coreProperties>
</file>