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1pPr>
    <a:lvl2pPr marL="0" marR="0" indent="219456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2pPr>
    <a:lvl3pPr marL="0" marR="0" indent="438912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3pPr>
    <a:lvl4pPr marL="0" marR="0" indent="658368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4pPr>
    <a:lvl5pPr marL="0" marR="0" indent="877824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5pPr>
    <a:lvl6pPr marL="0" marR="0" indent="1097280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6pPr>
    <a:lvl7pPr marL="0" marR="0" indent="1316736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7pPr>
    <a:lvl8pPr marL="0" marR="0" indent="15361919"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8pPr>
    <a:lvl9pPr marL="0" marR="0" indent="1755648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2194560" latinLnBrk="0">
      <a:defRPr sz="1200">
        <a:latin typeface="+mn-lt"/>
        <a:ea typeface="+mn-ea"/>
        <a:cs typeface="+mn-cs"/>
        <a:sym typeface="Calibri"/>
      </a:defRPr>
    </a:lvl1pPr>
    <a:lvl2pPr indent="228600" defTabSz="2194560" latinLnBrk="0">
      <a:defRPr sz="1200">
        <a:latin typeface="+mn-lt"/>
        <a:ea typeface="+mn-ea"/>
        <a:cs typeface="+mn-cs"/>
        <a:sym typeface="Calibri"/>
      </a:defRPr>
    </a:lvl2pPr>
    <a:lvl3pPr indent="457200" defTabSz="2194560" latinLnBrk="0">
      <a:defRPr sz="1200">
        <a:latin typeface="+mn-lt"/>
        <a:ea typeface="+mn-ea"/>
        <a:cs typeface="+mn-cs"/>
        <a:sym typeface="Calibri"/>
      </a:defRPr>
    </a:lvl3pPr>
    <a:lvl4pPr indent="685800" defTabSz="2194560" latinLnBrk="0">
      <a:defRPr sz="1200">
        <a:latin typeface="+mn-lt"/>
        <a:ea typeface="+mn-ea"/>
        <a:cs typeface="+mn-cs"/>
        <a:sym typeface="Calibri"/>
      </a:defRPr>
    </a:lvl4pPr>
    <a:lvl5pPr indent="914400" defTabSz="2194560" latinLnBrk="0">
      <a:defRPr sz="1200">
        <a:latin typeface="+mn-lt"/>
        <a:ea typeface="+mn-ea"/>
        <a:cs typeface="+mn-cs"/>
        <a:sym typeface="Calibri"/>
      </a:defRPr>
    </a:lvl5pPr>
    <a:lvl6pPr indent="1143000" defTabSz="2194560" latinLnBrk="0">
      <a:defRPr sz="1200">
        <a:latin typeface="+mn-lt"/>
        <a:ea typeface="+mn-ea"/>
        <a:cs typeface="+mn-cs"/>
        <a:sym typeface="Calibri"/>
      </a:defRPr>
    </a:lvl6pPr>
    <a:lvl7pPr indent="1371600" defTabSz="2194560" latinLnBrk="0">
      <a:defRPr sz="1200">
        <a:latin typeface="+mn-lt"/>
        <a:ea typeface="+mn-ea"/>
        <a:cs typeface="+mn-cs"/>
        <a:sym typeface="Calibri"/>
      </a:defRPr>
    </a:lvl7pPr>
    <a:lvl8pPr indent="1600200" defTabSz="2194560" latinLnBrk="0">
      <a:defRPr sz="1200">
        <a:latin typeface="+mn-lt"/>
        <a:ea typeface="+mn-ea"/>
        <a:cs typeface="+mn-cs"/>
        <a:sym typeface="Calibri"/>
      </a:defRPr>
    </a:lvl8pPr>
    <a:lvl9pPr indent="1828800" defTabSz="219456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3291840" y="10226041"/>
            <a:ext cx="37307522" cy="7056121"/>
          </a:xfrm>
          <a:prstGeom prst="rect">
            <a:avLst/>
          </a:prstGeom>
        </p:spPr>
        <p:txBody>
          <a:bodyPr/>
          <a:lstStyle/>
          <a:p>
            <a:pPr/>
            <a:r>
              <a:t>Title Text</a:t>
            </a:r>
          </a:p>
        </p:txBody>
      </p:sp>
      <p:sp>
        <p:nvSpPr>
          <p:cNvPr id="12" name="Body Level One…"/>
          <p:cNvSpPr/>
          <p:nvPr>
            <p:ph type="body" sz="quarter" idx="1"/>
          </p:nvPr>
        </p:nvSpPr>
        <p:spPr>
          <a:xfrm>
            <a:off x="6583680" y="18653760"/>
            <a:ext cx="30723840" cy="8412481"/>
          </a:xfrm>
          <a:prstGeom prst="rect">
            <a:avLst/>
          </a:prstGeom>
        </p:spPr>
        <p:txBody>
          <a:bodyPr/>
          <a:lstStyle>
            <a:lvl1pPr marL="0" indent="0" algn="ctr">
              <a:buSzTx/>
              <a:buFontTx/>
              <a:buNone/>
              <a:defRPr>
                <a:solidFill>
                  <a:srgbClr val="888888"/>
                </a:solidFill>
              </a:defRPr>
            </a:lvl1pPr>
            <a:lvl2pPr marL="0" indent="2194560" algn="ctr">
              <a:buSzTx/>
              <a:buFontTx/>
              <a:buNone/>
              <a:defRPr>
                <a:solidFill>
                  <a:srgbClr val="888888"/>
                </a:solidFill>
              </a:defRPr>
            </a:lvl2pPr>
            <a:lvl3pPr marL="0" indent="4389120" algn="ctr">
              <a:buSzTx/>
              <a:buFontTx/>
              <a:buNone/>
              <a:defRPr>
                <a:solidFill>
                  <a:srgbClr val="888888"/>
                </a:solidFill>
              </a:defRPr>
            </a:lvl3pPr>
            <a:lvl4pPr marL="0" indent="6583680" algn="ctr">
              <a:buSzTx/>
              <a:buFontTx/>
              <a:buNone/>
              <a:defRPr>
                <a:solidFill>
                  <a:srgbClr val="888888"/>
                </a:solidFill>
              </a:defRPr>
            </a:lvl4pPr>
            <a:lvl5pPr marL="0" indent="877824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1" name="Title Text"/>
          <p:cNvSpPr/>
          <p:nvPr>
            <p:ph type="title"/>
          </p:nvPr>
        </p:nvSpPr>
        <p:spPr>
          <a:prstGeom prst="rect">
            <a:avLst/>
          </a:prstGeom>
        </p:spPr>
        <p:txBody>
          <a:bodyPr/>
          <a:lstStyle/>
          <a:p>
            <a:pPr/>
            <a:r>
              <a:t>Title Text</a:t>
            </a:r>
          </a:p>
        </p:txBody>
      </p:sp>
      <p:sp>
        <p:nvSpPr>
          <p:cNvPr id="9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3467101" y="21153121"/>
            <a:ext cx="37307523" cy="6537961"/>
          </a:xfrm>
          <a:prstGeom prst="rect">
            <a:avLst/>
          </a:prstGeom>
        </p:spPr>
        <p:txBody>
          <a:bodyPr anchor="t"/>
          <a:lstStyle>
            <a:lvl1pPr algn="l">
              <a:defRPr b="1" cap="all" sz="19200"/>
            </a:lvl1pPr>
          </a:lstStyle>
          <a:p>
            <a:pPr/>
            <a:r>
              <a:t>Title Text</a:t>
            </a:r>
          </a:p>
        </p:txBody>
      </p:sp>
      <p:sp>
        <p:nvSpPr>
          <p:cNvPr id="30" name="Body Level One…"/>
          <p:cNvSpPr/>
          <p:nvPr>
            <p:ph type="body" sz="quarter" idx="1"/>
          </p:nvPr>
        </p:nvSpPr>
        <p:spPr>
          <a:xfrm>
            <a:off x="3467101" y="13952224"/>
            <a:ext cx="37307523" cy="7200899"/>
          </a:xfrm>
          <a:prstGeom prst="rect">
            <a:avLst/>
          </a:prstGeom>
        </p:spPr>
        <p:txBody>
          <a:bodyPr anchor="b"/>
          <a:lstStyle>
            <a:lvl1pPr marL="0" indent="0">
              <a:spcBef>
                <a:spcPts val="2300"/>
              </a:spcBef>
              <a:buSzTx/>
              <a:buFontTx/>
              <a:buNone/>
              <a:defRPr sz="9600">
                <a:solidFill>
                  <a:srgbClr val="888888"/>
                </a:solidFill>
              </a:defRPr>
            </a:lvl1pPr>
            <a:lvl2pPr marL="0" indent="2194560">
              <a:spcBef>
                <a:spcPts val="2300"/>
              </a:spcBef>
              <a:buSzTx/>
              <a:buFontTx/>
              <a:buNone/>
              <a:defRPr sz="9600">
                <a:solidFill>
                  <a:srgbClr val="888888"/>
                </a:solidFill>
              </a:defRPr>
            </a:lvl2pPr>
            <a:lvl3pPr marL="0" indent="4389120">
              <a:spcBef>
                <a:spcPts val="2300"/>
              </a:spcBef>
              <a:buSzTx/>
              <a:buFontTx/>
              <a:buNone/>
              <a:defRPr sz="9600">
                <a:solidFill>
                  <a:srgbClr val="888888"/>
                </a:solidFill>
              </a:defRPr>
            </a:lvl3pPr>
            <a:lvl4pPr marL="0" indent="6583680">
              <a:spcBef>
                <a:spcPts val="2300"/>
              </a:spcBef>
              <a:buSzTx/>
              <a:buFontTx/>
              <a:buNone/>
              <a:defRPr sz="9600">
                <a:solidFill>
                  <a:srgbClr val="888888"/>
                </a:solidFill>
              </a:defRPr>
            </a:lvl4pPr>
            <a:lvl5pPr marL="0" indent="8778240">
              <a:spcBef>
                <a:spcPts val="2300"/>
              </a:spcBef>
              <a:buSzTx/>
              <a:buFontTx/>
              <a:buNone/>
              <a:defRPr sz="9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6" name="Title Text"/>
          <p:cNvSpPr/>
          <p:nvPr>
            <p:ph type="title"/>
          </p:nvPr>
        </p:nvSpPr>
        <p:spPr>
          <a:prstGeom prst="rect">
            <a:avLst/>
          </a:prstGeom>
        </p:spPr>
        <p:txBody>
          <a:bodyPr/>
          <a:lstStyle/>
          <a:p>
            <a:pPr/>
            <a:r>
              <a:t>Title Text</a:t>
            </a:r>
          </a:p>
        </p:txBody>
      </p:sp>
      <p:sp>
        <p:nvSpPr>
          <p:cNvPr id="47" name="Body Level One…"/>
          <p:cNvSpPr/>
          <p:nvPr>
            <p:ph type="body" sz="quarter" idx="1"/>
          </p:nvPr>
        </p:nvSpPr>
        <p:spPr>
          <a:xfrm>
            <a:off x="2194560" y="7368541"/>
            <a:ext cx="19392902" cy="3070859"/>
          </a:xfrm>
          <a:prstGeom prst="rect">
            <a:avLst/>
          </a:prstGeom>
        </p:spPr>
        <p:txBody>
          <a:bodyPr anchor="b"/>
          <a:lstStyle>
            <a:lvl1pPr marL="0" indent="0">
              <a:spcBef>
                <a:spcPts val="2700"/>
              </a:spcBef>
              <a:buSzTx/>
              <a:buFontTx/>
              <a:buNone/>
              <a:defRPr b="1" sz="11500"/>
            </a:lvl1pPr>
            <a:lvl2pPr marL="0" indent="2194560">
              <a:spcBef>
                <a:spcPts val="2700"/>
              </a:spcBef>
              <a:buSzTx/>
              <a:buFontTx/>
              <a:buNone/>
              <a:defRPr b="1" sz="11500"/>
            </a:lvl2pPr>
            <a:lvl3pPr marL="0" indent="4389120">
              <a:spcBef>
                <a:spcPts val="2700"/>
              </a:spcBef>
              <a:buSzTx/>
              <a:buFontTx/>
              <a:buNone/>
              <a:defRPr b="1" sz="11500"/>
            </a:lvl3pPr>
            <a:lvl4pPr marL="0" indent="6583680">
              <a:spcBef>
                <a:spcPts val="2700"/>
              </a:spcBef>
              <a:buSzTx/>
              <a:buFontTx/>
              <a:buNone/>
              <a:defRPr b="1" sz="11500"/>
            </a:lvl4pPr>
            <a:lvl5pPr marL="0" indent="8778240">
              <a:spcBef>
                <a:spcPts val="2700"/>
              </a:spcBef>
              <a:buSzTx/>
              <a:buFontTx/>
              <a:buNone/>
              <a:defRPr b="1" sz="11500"/>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13"/>
          </p:nvPr>
        </p:nvSpPr>
        <p:spPr>
          <a:xfrm>
            <a:off x="22296121" y="7368541"/>
            <a:ext cx="19400521" cy="3070859"/>
          </a:xfrm>
          <a:prstGeom prst="rect">
            <a:avLst/>
          </a:prstGeom>
        </p:spPr>
        <p:txBody>
          <a:bodyPr anchor="b"/>
          <a:lstStyle/>
          <a:p>
            <a:pPr marL="0" indent="0">
              <a:spcBef>
                <a:spcPts val="2700"/>
              </a:spcBef>
              <a:buSzTx/>
              <a:buFontTx/>
              <a:buNone/>
              <a:defRPr b="1" sz="11500"/>
            </a:pP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Title Text"/>
          <p:cNvSpPr/>
          <p:nvPr>
            <p:ph type="title"/>
          </p:nvPr>
        </p:nvSpPr>
        <p:spPr>
          <a:xfrm>
            <a:off x="2194562" y="1310639"/>
            <a:ext cx="14439903" cy="5577842"/>
          </a:xfrm>
          <a:prstGeom prst="rect">
            <a:avLst/>
          </a:prstGeom>
        </p:spPr>
        <p:txBody>
          <a:bodyPr anchor="b"/>
          <a:lstStyle>
            <a:lvl1pPr algn="l">
              <a:defRPr b="1" sz="9600"/>
            </a:lvl1pPr>
          </a:lstStyle>
          <a:p>
            <a:pPr/>
            <a:r>
              <a:t>Title Text</a:t>
            </a:r>
          </a:p>
        </p:txBody>
      </p:sp>
      <p:sp>
        <p:nvSpPr>
          <p:cNvPr id="72" name="Body Level One…"/>
          <p:cNvSpPr/>
          <p:nvPr>
            <p:ph type="body" idx="1"/>
          </p:nvPr>
        </p:nvSpPr>
        <p:spPr>
          <a:xfrm>
            <a:off x="17160239" y="1310642"/>
            <a:ext cx="24536401" cy="2809494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half" idx="13"/>
          </p:nvPr>
        </p:nvSpPr>
        <p:spPr>
          <a:xfrm>
            <a:off x="2194563" y="6888482"/>
            <a:ext cx="14439902" cy="22517104"/>
          </a:xfrm>
          <a:prstGeom prst="rect">
            <a:avLst/>
          </a:prstGeom>
        </p:spPr>
        <p:txBody>
          <a:bodyPr/>
          <a:lstStyle/>
          <a:p>
            <a:pPr marL="0" indent="0">
              <a:spcBef>
                <a:spcPts val="1600"/>
              </a:spcBef>
              <a:buSzTx/>
              <a:buFontTx/>
              <a:buNone/>
              <a:defRPr sz="6700"/>
            </a:pPr>
          </a:p>
        </p:txBody>
      </p:sp>
      <p:sp>
        <p:nvSpPr>
          <p:cNvPr id="7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1" name="Title Text"/>
          <p:cNvSpPr/>
          <p:nvPr>
            <p:ph type="title"/>
          </p:nvPr>
        </p:nvSpPr>
        <p:spPr>
          <a:xfrm>
            <a:off x="8602981" y="23042880"/>
            <a:ext cx="26334723" cy="2720343"/>
          </a:xfrm>
          <a:prstGeom prst="rect">
            <a:avLst/>
          </a:prstGeom>
        </p:spPr>
        <p:txBody>
          <a:bodyPr anchor="b"/>
          <a:lstStyle>
            <a:lvl1pPr algn="l">
              <a:defRPr b="1" sz="9600"/>
            </a:lvl1pPr>
          </a:lstStyle>
          <a:p>
            <a:pPr/>
            <a:r>
              <a:t>Title Text</a:t>
            </a:r>
          </a:p>
        </p:txBody>
      </p:sp>
      <p:sp>
        <p:nvSpPr>
          <p:cNvPr id="82" name="Picture Placeholder 2"/>
          <p:cNvSpPr/>
          <p:nvPr>
            <p:ph type="pic" sz="half" idx="13"/>
          </p:nvPr>
        </p:nvSpPr>
        <p:spPr>
          <a:xfrm>
            <a:off x="8602981" y="2941320"/>
            <a:ext cx="26334723" cy="19751040"/>
          </a:xfrm>
          <a:prstGeom prst="rect">
            <a:avLst/>
          </a:prstGeom>
        </p:spPr>
        <p:txBody>
          <a:bodyPr lIns="91439" tIns="45719" rIns="91439" bIns="45719">
            <a:noAutofit/>
          </a:bodyPr>
          <a:lstStyle/>
          <a:p>
            <a:pPr/>
          </a:p>
        </p:txBody>
      </p:sp>
      <p:sp>
        <p:nvSpPr>
          <p:cNvPr id="83" name="Body Level One…"/>
          <p:cNvSpPr/>
          <p:nvPr>
            <p:ph type="body" sz="quarter" idx="1"/>
          </p:nvPr>
        </p:nvSpPr>
        <p:spPr>
          <a:xfrm>
            <a:off x="8602981" y="25763221"/>
            <a:ext cx="26334723" cy="3863339"/>
          </a:xfrm>
          <a:prstGeom prst="rect">
            <a:avLst/>
          </a:prstGeom>
        </p:spPr>
        <p:txBody>
          <a:bodyPr/>
          <a:lstStyle>
            <a:lvl1pPr marL="0" indent="0">
              <a:spcBef>
                <a:spcPts val="1600"/>
              </a:spcBef>
              <a:buSzTx/>
              <a:buFontTx/>
              <a:buNone/>
              <a:defRPr sz="6700"/>
            </a:lvl1pPr>
            <a:lvl2pPr marL="0" indent="2194560">
              <a:spcBef>
                <a:spcPts val="1600"/>
              </a:spcBef>
              <a:buSzTx/>
              <a:buFontTx/>
              <a:buNone/>
              <a:defRPr sz="6700"/>
            </a:lvl2pPr>
            <a:lvl3pPr marL="0" indent="4389120">
              <a:spcBef>
                <a:spcPts val="1600"/>
              </a:spcBef>
              <a:buSzTx/>
              <a:buFontTx/>
              <a:buNone/>
              <a:defRPr sz="6700"/>
            </a:lvl3pPr>
            <a:lvl4pPr marL="0" indent="6583680">
              <a:spcBef>
                <a:spcPts val="1600"/>
              </a:spcBef>
              <a:buSzTx/>
              <a:buFontTx/>
              <a:buNone/>
              <a:defRPr sz="6700"/>
            </a:lvl4pPr>
            <a:lvl5pPr marL="0" indent="8778240">
              <a:spcBef>
                <a:spcPts val="1600"/>
              </a:spcBef>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2194560" y="1318261"/>
            <a:ext cx="39502079" cy="5486401"/>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chor="ctr">
            <a:normAutofit fontScale="100000" lnSpcReduction="0"/>
          </a:bodyPr>
          <a:lstStyle/>
          <a:p>
            <a:pPr/>
            <a:r>
              <a:t>Title Text</a:t>
            </a:r>
          </a:p>
        </p:txBody>
      </p:sp>
      <p:sp>
        <p:nvSpPr>
          <p:cNvPr id="3" name="Body Level One…"/>
          <p:cNvSpPr/>
          <p:nvPr>
            <p:ph type="body" idx="1"/>
          </p:nvPr>
        </p:nvSpPr>
        <p:spPr>
          <a:xfrm>
            <a:off x="2194560" y="7680962"/>
            <a:ext cx="39502079" cy="21724623"/>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40498358" y="30716475"/>
            <a:ext cx="1198283" cy="1340613"/>
          </a:xfrm>
          <a:prstGeom prst="rect">
            <a:avLst/>
          </a:prstGeom>
          <a:ln w="12700">
            <a:miter lim="400000"/>
          </a:ln>
        </p:spPr>
        <p:txBody>
          <a:bodyPr wrap="none" lIns="219456" tIns="219456" rIns="219456" bIns="219456" anchor="ctr">
            <a:spAutoFit/>
          </a:bodyPr>
          <a:lstStyle>
            <a:lvl1pPr algn="r">
              <a:defRPr sz="58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1pPr>
      <a:lvl2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2pPr>
      <a:lvl3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3pPr>
      <a:lvl4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4pPr>
      <a:lvl5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5pPr>
      <a:lvl6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6pPr>
      <a:lvl7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7pPr>
      <a:lvl8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8pPr>
      <a:lvl9pPr marL="0" marR="0" indent="0" algn="ctr" defTabSz="2194560" rtl="0" latinLnBrk="0">
        <a:lnSpc>
          <a:spcPct val="100000"/>
        </a:lnSpc>
        <a:spcBef>
          <a:spcPts val="0"/>
        </a:spcBef>
        <a:spcAft>
          <a:spcPts val="0"/>
        </a:spcAft>
        <a:buClrTx/>
        <a:buSzTx/>
        <a:buFontTx/>
        <a:buNone/>
        <a:tabLst/>
        <a:defRPr b="0" baseline="0" cap="none" i="0" spc="0" strike="noStrike" sz="21100" u="none">
          <a:ln>
            <a:noFill/>
          </a:ln>
          <a:solidFill>
            <a:srgbClr val="000000"/>
          </a:solidFill>
          <a:uFillTx/>
          <a:latin typeface="+mn-lt"/>
          <a:ea typeface="+mn-ea"/>
          <a:cs typeface="+mn-cs"/>
          <a:sym typeface="Calibri"/>
        </a:defRPr>
      </a:lvl9pPr>
    </p:titleStyle>
    <p:bodyStyle>
      <a:lvl1pPr marL="1645920" marR="0" indent="-1645920"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1pPr>
      <a:lvl2pPr marL="3770876" marR="0" indent="-1576316"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2pPr>
      <a:lvl3pPr marL="5858521" marR="0" indent="-1469401"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3pPr>
      <a:lvl4pPr marL="8343900" marR="0" indent="-1760220"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4pPr>
      <a:lvl5pPr marL="10538459" marR="0" indent="-1760220"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5pPr>
      <a:lvl6pPr marL="12733020" marR="0" indent="-1760220"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6pPr>
      <a:lvl7pPr marL="14927578"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7pPr>
      <a:lvl8pPr marL="17122139"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8pPr>
      <a:lvl9pPr marL="19316700"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ln>
            <a:noFill/>
          </a:ln>
          <a:solidFill>
            <a:srgbClr val="000000"/>
          </a:solidFill>
          <a:uFillTx/>
          <a:latin typeface="+mn-lt"/>
          <a:ea typeface="+mn-ea"/>
          <a:cs typeface="+mn-cs"/>
          <a:sym typeface="Calibri"/>
        </a:defRPr>
      </a:lvl9pPr>
    </p:bodyStyle>
    <p:otherStyle>
      <a:lvl1pPr marL="0" marR="0" indent="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1pPr>
      <a:lvl2pPr marL="0" marR="0" indent="219456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2pPr>
      <a:lvl3pPr marL="0" marR="0" indent="438912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3pPr>
      <a:lvl4pPr marL="0" marR="0" indent="658368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4pPr>
      <a:lvl5pPr marL="0" marR="0" indent="877824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5pPr>
      <a:lvl6pPr marL="0" marR="0" indent="1097280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6pPr>
      <a:lvl7pPr marL="0" marR="0" indent="1316736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7pPr>
      <a:lvl8pPr marL="0" marR="0" indent="15361919"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8pPr>
      <a:lvl9pPr marL="0" marR="0" indent="17556480" algn="r" defTabSz="2194560" rtl="0" latinLnBrk="0">
        <a:lnSpc>
          <a:spcPct val="100000"/>
        </a:lnSpc>
        <a:spcBef>
          <a:spcPts val="0"/>
        </a:spcBef>
        <a:spcAft>
          <a:spcPts val="0"/>
        </a:spcAft>
        <a:buClrTx/>
        <a:buSzTx/>
        <a:buFontTx/>
        <a:buNone/>
        <a:tabLst/>
        <a:defRPr b="0" baseline="0" cap="none" i="0" spc="0" strike="noStrike" sz="58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tif"/><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9" name="Picture 43" descr="Picture 43"/>
          <p:cNvPicPr>
            <a:picLocks noChangeAspect="1"/>
          </p:cNvPicPr>
          <p:nvPr/>
        </p:nvPicPr>
        <p:blipFill>
          <a:blip r:embed="rId2">
            <a:extLst/>
          </a:blip>
          <a:stretch>
            <a:fillRect/>
          </a:stretch>
        </p:blipFill>
        <p:spPr>
          <a:xfrm>
            <a:off x="34912905" y="11545500"/>
            <a:ext cx="7587447" cy="3587720"/>
          </a:xfrm>
          <a:prstGeom prst="rect">
            <a:avLst/>
          </a:prstGeom>
          <a:ln w="12700">
            <a:solidFill>
              <a:srgbClr val="000000"/>
            </a:solidFill>
          </a:ln>
        </p:spPr>
      </p:pic>
      <p:sp>
        <p:nvSpPr>
          <p:cNvPr id="110" name="TextBox 3"/>
          <p:cNvSpPr/>
          <p:nvPr/>
        </p:nvSpPr>
        <p:spPr>
          <a:xfrm>
            <a:off x="0" y="-1"/>
            <a:ext cx="43891200" cy="4879341"/>
          </a:xfrm>
          <a:prstGeom prst="rect">
            <a:avLst/>
          </a:prstGeom>
          <a:solidFill>
            <a:srgbClr val="800000"/>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000">
                <a:solidFill>
                  <a:srgbClr val="FFFFFF"/>
                </a:solidFill>
              </a:defRPr>
            </a:pPr>
          </a:p>
          <a:p>
            <a:pPr marL="1351280">
              <a:defRPr b="1" sz="5000">
                <a:solidFill>
                  <a:srgbClr val="FFFFFF"/>
                </a:solidFill>
              </a:defRPr>
            </a:pPr>
            <a:r>
              <a:rPr sz="11500"/>
              <a:t>LCARS</a:t>
            </a:r>
            <a:r>
              <a:rPr b="0" sz="9600"/>
              <a:t>:</a:t>
            </a:r>
            <a:r>
              <a:rPr b="0" sz="11500"/>
              <a:t> </a:t>
            </a:r>
            <a:r>
              <a:rPr sz="11500"/>
              <a:t>L</a:t>
            </a:r>
            <a:r>
              <a:rPr b="0" sz="11500"/>
              <a:t>ightweight </a:t>
            </a:r>
            <a:r>
              <a:rPr sz="11500"/>
              <a:t>C</a:t>
            </a:r>
            <a:r>
              <a:rPr b="0" sz="11500"/>
              <a:t>loud </a:t>
            </a:r>
            <a:r>
              <a:rPr sz="11500"/>
              <a:t>A</a:t>
            </a:r>
            <a:r>
              <a:rPr b="0" sz="11500"/>
              <a:t>pplication for </a:t>
            </a:r>
            <a:r>
              <a:rPr sz="11500"/>
              <a:t>R</a:t>
            </a:r>
            <a:r>
              <a:rPr b="0" sz="11500"/>
              <a:t>ealtime </a:t>
            </a:r>
            <a:r>
              <a:rPr sz="11500"/>
              <a:t>S</a:t>
            </a:r>
            <a:r>
              <a:rPr b="0" sz="11500"/>
              <a:t>ecurity</a:t>
            </a:r>
            <a:endParaRPr b="0" sz="11500"/>
          </a:p>
          <a:p>
            <a:pPr marL="1351280" algn="ctr">
              <a:defRPr sz="1400">
                <a:solidFill>
                  <a:srgbClr val="FFFFFF"/>
                </a:solidFill>
              </a:defRPr>
            </a:pPr>
          </a:p>
          <a:p>
            <a:pPr marL="1351280">
              <a:defRPr sz="4000">
                <a:solidFill>
                  <a:srgbClr val="FFFFFF"/>
                </a:solidFill>
              </a:defRPr>
            </a:pPr>
            <a:r>
              <a:t>Authors: Mariah Molenaer, Graham Burek</a:t>
            </a:r>
          </a:p>
          <a:p>
            <a:pPr marL="1351280">
              <a:defRPr sz="4000">
                <a:solidFill>
                  <a:srgbClr val="FFFFFF"/>
                </a:solidFill>
              </a:defRPr>
            </a:pPr>
            <a:r>
              <a:t>Advisor:  Alan Labouseur</a:t>
            </a:r>
          </a:p>
          <a:p>
            <a:pPr marL="1351280">
              <a:defRPr sz="4000">
                <a:solidFill>
                  <a:srgbClr val="FFFFFF"/>
                </a:solidFill>
              </a:defRPr>
            </a:pPr>
            <a:r>
              <a:t>Marist College School of Computer Science and Mathematics, Poughkeepsie, NY</a:t>
            </a:r>
          </a:p>
        </p:txBody>
      </p:sp>
      <p:pic>
        <p:nvPicPr>
          <p:cNvPr id="111" name="Picture 4" descr="Picture 4"/>
          <p:cNvPicPr>
            <a:picLocks noChangeAspect="1"/>
          </p:cNvPicPr>
          <p:nvPr/>
        </p:nvPicPr>
        <p:blipFill>
          <a:blip r:embed="rId3">
            <a:extLst/>
          </a:blip>
          <a:stretch>
            <a:fillRect/>
          </a:stretch>
        </p:blipFill>
        <p:spPr>
          <a:xfrm>
            <a:off x="38827868" y="566060"/>
            <a:ext cx="3685931" cy="3685932"/>
          </a:xfrm>
          <a:prstGeom prst="rect">
            <a:avLst/>
          </a:prstGeom>
          <a:ln w="12700">
            <a:miter lim="400000"/>
          </a:ln>
        </p:spPr>
      </p:pic>
      <p:pic>
        <p:nvPicPr>
          <p:cNvPr id="112" name="Picture 2" descr="Picture 2"/>
          <p:cNvPicPr>
            <a:picLocks noChangeAspect="1"/>
          </p:cNvPicPr>
          <p:nvPr/>
        </p:nvPicPr>
        <p:blipFill>
          <a:blip r:embed="rId4">
            <a:extLst/>
          </a:blip>
          <a:stretch>
            <a:fillRect/>
          </a:stretch>
        </p:blipFill>
        <p:spPr>
          <a:xfrm>
            <a:off x="1458388" y="7867672"/>
            <a:ext cx="12686833" cy="4296164"/>
          </a:xfrm>
          <a:prstGeom prst="rect">
            <a:avLst/>
          </a:prstGeom>
          <a:ln w="12700">
            <a:miter lim="400000"/>
          </a:ln>
        </p:spPr>
      </p:pic>
      <p:sp>
        <p:nvSpPr>
          <p:cNvPr id="113" name="TextBox 6"/>
          <p:cNvSpPr/>
          <p:nvPr/>
        </p:nvSpPr>
        <p:spPr>
          <a:xfrm>
            <a:off x="1452901" y="12532617"/>
            <a:ext cx="12691581"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LCARS is a web-based security application designed to identify, analyze, respond to, and help prevent attacks and threats targeting network infrastructure. Using this diagram as a starting point, we divided LCARS into three categories: Analysis, Threat Intelligence, and Threat Response, which call the Reconfigurator. </a:t>
            </a:r>
          </a:p>
        </p:txBody>
      </p:sp>
      <p:sp>
        <p:nvSpPr>
          <p:cNvPr id="114" name="TextBox 7"/>
          <p:cNvSpPr/>
          <p:nvPr/>
        </p:nvSpPr>
        <p:spPr>
          <a:xfrm>
            <a:off x="1451064" y="5803674"/>
            <a:ext cx="12700001" cy="1590041"/>
          </a:xfrm>
          <a:prstGeom prst="rect">
            <a:avLst/>
          </a:prstGeom>
          <a:solidFill>
            <a:srgbClr val="BFBFBF"/>
          </a:solidFill>
          <a:ln w="25400">
            <a:solidFill>
              <a:srgbClr val="000000"/>
            </a:solidFill>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800000"/>
                </a:solidFill>
              </a:defRPr>
            </a:lvl1pPr>
          </a:lstStyle>
          <a:p>
            <a:pPr/>
            <a:r>
              <a:t>  Overview</a:t>
            </a:r>
          </a:p>
        </p:txBody>
      </p:sp>
      <p:sp>
        <p:nvSpPr>
          <p:cNvPr id="115" name="TextBox 29"/>
          <p:cNvSpPr/>
          <p:nvPr/>
        </p:nvSpPr>
        <p:spPr>
          <a:xfrm>
            <a:off x="29826498" y="5803674"/>
            <a:ext cx="12700001" cy="1590041"/>
          </a:xfrm>
          <a:prstGeom prst="rect">
            <a:avLst/>
          </a:prstGeom>
          <a:solidFill>
            <a:srgbClr val="BFBFBF"/>
          </a:solidFill>
          <a:ln w="25400">
            <a:solidFill>
              <a:srgbClr val="000000"/>
            </a:solidFill>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800000"/>
                </a:solidFill>
              </a:defRPr>
            </a:lvl1pPr>
          </a:lstStyle>
          <a:p>
            <a:pPr/>
            <a:r>
              <a:t>  Threat Intelligence</a:t>
            </a:r>
          </a:p>
        </p:txBody>
      </p:sp>
      <p:sp>
        <p:nvSpPr>
          <p:cNvPr id="116" name="TextBox 37"/>
          <p:cNvSpPr/>
          <p:nvPr/>
        </p:nvSpPr>
        <p:spPr>
          <a:xfrm>
            <a:off x="29822279" y="21556429"/>
            <a:ext cx="12639974"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pPr>
            <a:r>
              <a:t>The Reconfigurator enables deployment of response recipes and orchestrated responses to our firewall. We utilize RFW (Remote Firewall), an open-source REST API for </a:t>
            </a:r>
            <a:r>
              <a:rPr i="1"/>
              <a:t>iptables</a:t>
            </a:r>
            <a:r>
              <a:t>, in order to seamlessly interact with the firewall service. Firewall rules can be deployed both in batch or on an individual basis.</a:t>
            </a:r>
          </a:p>
        </p:txBody>
      </p:sp>
      <p:pic>
        <p:nvPicPr>
          <p:cNvPr id="117" name="Picture 39" descr="Picture 39"/>
          <p:cNvPicPr>
            <a:picLocks noChangeAspect="1"/>
          </p:cNvPicPr>
          <p:nvPr/>
        </p:nvPicPr>
        <p:blipFill>
          <a:blip r:embed="rId5">
            <a:extLst/>
          </a:blip>
          <a:stretch>
            <a:fillRect/>
          </a:stretch>
        </p:blipFill>
        <p:spPr>
          <a:xfrm>
            <a:off x="29826982" y="7632158"/>
            <a:ext cx="7968671" cy="3587720"/>
          </a:xfrm>
          <a:prstGeom prst="rect">
            <a:avLst/>
          </a:prstGeom>
          <a:ln w="12700">
            <a:solidFill>
              <a:srgbClr val="000000"/>
            </a:solidFill>
          </a:ln>
        </p:spPr>
      </p:pic>
      <p:sp>
        <p:nvSpPr>
          <p:cNvPr id="118" name="TextBox 41"/>
          <p:cNvSpPr/>
          <p:nvPr/>
        </p:nvSpPr>
        <p:spPr>
          <a:xfrm>
            <a:off x="38067642" y="9075497"/>
            <a:ext cx="353435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2000"/>
            </a:lvl1pPr>
          </a:lstStyle>
          <a:p>
            <a:pPr/>
            <a:r>
              <a:t>Details for the response recipe: Fight the Power</a:t>
            </a:r>
          </a:p>
        </p:txBody>
      </p:sp>
      <p:sp>
        <p:nvSpPr>
          <p:cNvPr id="119" name="TextBox 44"/>
          <p:cNvSpPr/>
          <p:nvPr/>
        </p:nvSpPr>
        <p:spPr>
          <a:xfrm>
            <a:off x="30683692" y="12988840"/>
            <a:ext cx="378837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i="1" sz="2000"/>
            </a:lvl1pPr>
          </a:lstStyle>
          <a:p>
            <a:pPr/>
            <a:r>
              <a:t>The Response Orchestration section of the Threat Intelligence page</a:t>
            </a:r>
          </a:p>
        </p:txBody>
      </p:sp>
      <p:sp>
        <p:nvSpPr>
          <p:cNvPr id="120" name="TextBox 45"/>
          <p:cNvSpPr/>
          <p:nvPr/>
        </p:nvSpPr>
        <p:spPr>
          <a:xfrm>
            <a:off x="29851898" y="15445309"/>
            <a:ext cx="12639973"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pPr>
            <a:r>
              <a:t>We built a Threat Intelligence database of </a:t>
            </a:r>
            <a:r>
              <a:rPr i="1"/>
              <a:t>attack profiles</a:t>
            </a:r>
            <a:r>
              <a:t>, </a:t>
            </a:r>
            <a:r>
              <a:rPr i="1"/>
              <a:t>response recipes</a:t>
            </a:r>
            <a:r>
              <a:t>, and </a:t>
            </a:r>
            <a:r>
              <a:rPr i="1"/>
              <a:t>orchestrated responses</a:t>
            </a:r>
            <a:r>
              <a:t>. A response recipe is a collection of firewall rules. An orchestrated response maps an attack profile to a group of response recipes. To interact with this database we built our own REST API. Our API enables us to easily create, update, and delete database items directly from our GUI.</a:t>
            </a:r>
          </a:p>
        </p:txBody>
      </p:sp>
      <p:sp>
        <p:nvSpPr>
          <p:cNvPr id="121" name="TextBox 40"/>
          <p:cNvSpPr/>
          <p:nvPr/>
        </p:nvSpPr>
        <p:spPr>
          <a:xfrm>
            <a:off x="29826498" y="19801289"/>
            <a:ext cx="12700001" cy="1590041"/>
          </a:xfrm>
          <a:prstGeom prst="rect">
            <a:avLst/>
          </a:prstGeom>
          <a:solidFill>
            <a:srgbClr val="BFBFBF"/>
          </a:solidFill>
          <a:ln w="25400">
            <a:solidFill>
              <a:srgbClr val="000000"/>
            </a:solidFill>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800000"/>
                </a:solidFill>
              </a:defRPr>
            </a:lvl1pPr>
          </a:lstStyle>
          <a:p>
            <a:pPr/>
            <a:r>
              <a:t>  Reconfigurator</a:t>
            </a:r>
          </a:p>
        </p:txBody>
      </p:sp>
      <p:grpSp>
        <p:nvGrpSpPr>
          <p:cNvPr id="127" name="Group"/>
          <p:cNvGrpSpPr/>
          <p:nvPr/>
        </p:nvGrpSpPr>
        <p:grpSpPr>
          <a:xfrm>
            <a:off x="15578286" y="12583417"/>
            <a:ext cx="12700000" cy="6188203"/>
            <a:chOff x="0" y="0"/>
            <a:chExt cx="12699999" cy="6188201"/>
          </a:xfrm>
        </p:grpSpPr>
        <p:pic>
          <p:nvPicPr>
            <p:cNvPr id="122" name="Picture 9" descr="Picture 9"/>
            <p:cNvPicPr>
              <a:picLocks noChangeAspect="1"/>
            </p:cNvPicPr>
            <p:nvPr/>
          </p:nvPicPr>
          <p:blipFill>
            <a:blip r:embed="rId6">
              <a:extLst/>
            </a:blip>
            <a:stretch>
              <a:fillRect/>
            </a:stretch>
          </p:blipFill>
          <p:spPr>
            <a:xfrm>
              <a:off x="0" y="0"/>
              <a:ext cx="7221874" cy="5595810"/>
            </a:xfrm>
            <a:prstGeom prst="rect">
              <a:avLst/>
            </a:prstGeom>
            <a:ln w="12700" cap="flat">
              <a:noFill/>
              <a:miter lim="400000"/>
            </a:ln>
            <a:effectLst/>
          </p:spPr>
        </p:pic>
        <p:sp>
          <p:nvSpPr>
            <p:cNvPr id="123" name="Right Arrow 11"/>
            <p:cNvSpPr/>
            <p:nvPr/>
          </p:nvSpPr>
          <p:spPr>
            <a:xfrm>
              <a:off x="7310773" y="2608983"/>
              <a:ext cx="400896" cy="406401"/>
            </a:xfrm>
            <a:prstGeom prst="rightArrow">
              <a:avLst>
                <a:gd name="adj1" fmla="val 50000"/>
                <a:gd name="adj2" fmla="val 59504"/>
              </a:avLst>
            </a:prstGeom>
            <a:solidFill>
              <a:srgbClr val="9411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4" name="TextBox 14"/>
            <p:cNvSpPr/>
            <p:nvPr/>
          </p:nvSpPr>
          <p:spPr>
            <a:xfrm>
              <a:off x="4210" y="5791961"/>
              <a:ext cx="721345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i="1" sz="2000"/>
              </a:lvl1pPr>
            </a:lstStyle>
            <a:p>
              <a:pPr/>
              <a:r>
                <a:t>Raw attack data collected from a LongTail honeypot</a:t>
              </a:r>
            </a:p>
          </p:txBody>
        </p:sp>
        <p:sp>
          <p:nvSpPr>
            <p:cNvPr id="125" name="TextBox 15"/>
            <p:cNvSpPr/>
            <p:nvPr/>
          </p:nvSpPr>
          <p:spPr>
            <a:xfrm>
              <a:off x="7770876" y="5781158"/>
              <a:ext cx="492912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i="1" sz="2000"/>
              </a:lvl1pPr>
            </a:lstStyle>
            <a:p>
              <a:pPr/>
              <a:r>
                <a:t>The same data parsed into JSON format</a:t>
              </a:r>
            </a:p>
          </p:txBody>
        </p:sp>
        <p:pic>
          <p:nvPicPr>
            <p:cNvPr id="126" name="pasted-image.tiff" descr="pasted-image.tiff"/>
            <p:cNvPicPr>
              <a:picLocks noChangeAspect="1"/>
            </p:cNvPicPr>
            <p:nvPr/>
          </p:nvPicPr>
          <p:blipFill>
            <a:blip r:embed="rId7">
              <a:extLst/>
            </a:blip>
            <a:stretch>
              <a:fillRect/>
            </a:stretch>
          </p:blipFill>
          <p:spPr>
            <a:xfrm>
              <a:off x="7763909" y="0"/>
              <a:ext cx="4929124" cy="5600700"/>
            </a:xfrm>
            <a:prstGeom prst="rect">
              <a:avLst/>
            </a:prstGeom>
            <a:ln w="12700" cap="flat">
              <a:noFill/>
              <a:miter lim="400000"/>
            </a:ln>
            <a:effectLst/>
          </p:spPr>
        </p:pic>
      </p:grpSp>
      <p:sp>
        <p:nvSpPr>
          <p:cNvPr id="128" name="TextBox 7"/>
          <p:cNvSpPr/>
          <p:nvPr/>
        </p:nvSpPr>
        <p:spPr>
          <a:xfrm>
            <a:off x="15591371" y="5815310"/>
            <a:ext cx="12700001" cy="1590041"/>
          </a:xfrm>
          <a:prstGeom prst="rect">
            <a:avLst/>
          </a:prstGeom>
          <a:solidFill>
            <a:srgbClr val="BFBFBF"/>
          </a:solidFill>
          <a:ln w="25400">
            <a:solidFill>
              <a:srgbClr val="000000"/>
            </a:solidFill>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800000"/>
                </a:solidFill>
              </a:defRPr>
            </a:lvl1pPr>
          </a:lstStyle>
          <a:p>
            <a:pPr/>
            <a:r>
              <a:t>  Data Collection</a:t>
            </a:r>
          </a:p>
        </p:txBody>
      </p:sp>
      <p:sp>
        <p:nvSpPr>
          <p:cNvPr id="129" name="We collect live, raw, attack data from LongTail SSH honeypots and BlackRidge gateways. When data comes in we parse it into JavaScript Object Notation (JSON). This allows for straightforward integration with our relational and graph-based analytics tools. It also gives us the ability to handle data coming from multiple sources. The screen shots below show raw and parsed data from one of our honeypots. Here, parsing gives us the source IP address and the attempted username and password for each attack."/>
          <p:cNvSpPr/>
          <p:nvPr/>
        </p:nvSpPr>
        <p:spPr>
          <a:xfrm>
            <a:off x="15596190" y="7576595"/>
            <a:ext cx="12648020"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We collect live, raw, attack data from LongTail SSH honeypots and BlackRidge gateways. When data comes in we parse it into JavaScript Object Notation (JSON). This allows for straightforward integration with our relational and graph-based analytics tools. It also gives us the ability to handle data coming from multiple sources. The screen shots below show raw and parsed data from one of our honeypots. Here, parsing gives us the source IP address and the attempted username and password for each attack.</a:t>
            </a:r>
          </a:p>
        </p:txBody>
      </p:sp>
      <p:sp>
        <p:nvSpPr>
          <p:cNvPr id="130" name="TextBox 13"/>
          <p:cNvSpPr/>
          <p:nvPr/>
        </p:nvSpPr>
        <p:spPr>
          <a:xfrm>
            <a:off x="1468378" y="19801289"/>
            <a:ext cx="26817797" cy="1590041"/>
          </a:xfrm>
          <a:prstGeom prst="rect">
            <a:avLst/>
          </a:prstGeom>
          <a:solidFill>
            <a:srgbClr val="BFBFBF"/>
          </a:solidFill>
          <a:ln w="25400">
            <a:solidFill>
              <a:srgbClr val="000000"/>
            </a:solidFill>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800000"/>
                </a:solidFill>
              </a:defRPr>
            </a:lvl1pPr>
          </a:lstStyle>
          <a:p>
            <a:pPr/>
            <a:r>
              <a:t>  Analysis</a:t>
            </a:r>
          </a:p>
        </p:txBody>
      </p:sp>
      <p:sp>
        <p:nvSpPr>
          <p:cNvPr id="131" name="TextBox 42"/>
          <p:cNvSpPr/>
          <p:nvPr/>
        </p:nvSpPr>
        <p:spPr>
          <a:xfrm>
            <a:off x="8979466" y="21833282"/>
            <a:ext cx="11701959" cy="679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pPr>
            <a:r>
              <a:t>We currently take our parsed attack data and generate hive plot visualizations, G* graph commands, and SQL commands. The graph and SQL commands are sent to BiG* Data Studio, a front end to the G* graph database and PostgreSQL. This allows us to execute our graph and SQL commands and run queries against them. The hive plot pictured on the left represents the same attack data as the graph and SQL on the right. </a:t>
            </a:r>
          </a:p>
          <a:p>
            <a:pPr>
              <a:defRPr sz="3600"/>
            </a:pPr>
          </a:p>
          <a:p>
            <a:pPr>
              <a:defRPr sz="3600"/>
            </a:pPr>
            <a:r>
              <a:t>We plan to automate this whole process using logs from live routers and SDN controllers so LCARS will dynamically reconfigure the network if it detects an attack.</a:t>
            </a:r>
          </a:p>
        </p:txBody>
      </p:sp>
      <p:grpSp>
        <p:nvGrpSpPr>
          <p:cNvPr id="138" name="Group"/>
          <p:cNvGrpSpPr/>
          <p:nvPr/>
        </p:nvGrpSpPr>
        <p:grpSpPr>
          <a:xfrm>
            <a:off x="1472992" y="21774869"/>
            <a:ext cx="7001622" cy="7123598"/>
            <a:chOff x="0" y="0"/>
            <a:chExt cx="7001621" cy="7123596"/>
          </a:xfrm>
        </p:grpSpPr>
        <p:sp>
          <p:nvSpPr>
            <p:cNvPr id="132" name="TextBox 49"/>
            <p:cNvSpPr/>
            <p:nvPr/>
          </p:nvSpPr>
          <p:spPr>
            <a:xfrm>
              <a:off x="0" y="6422556"/>
              <a:ext cx="7001622"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i="1" sz="2000"/>
              </a:pPr>
              <a:r>
                <a:t>The LCARS Analysis page showing a hive plot and </a:t>
              </a:r>
            </a:p>
            <a:p>
              <a:pPr algn="ctr">
                <a:defRPr i="1" sz="2000"/>
              </a:pPr>
              <a:r>
                <a:t>commands generated from a data sample</a:t>
              </a:r>
            </a:p>
          </p:txBody>
        </p:sp>
        <p:grpSp>
          <p:nvGrpSpPr>
            <p:cNvPr id="137" name="Group"/>
            <p:cNvGrpSpPr/>
            <p:nvPr/>
          </p:nvGrpSpPr>
          <p:grpSpPr>
            <a:xfrm>
              <a:off x="0" y="0"/>
              <a:ext cx="7001622" cy="6417902"/>
              <a:chOff x="0" y="0"/>
              <a:chExt cx="7001621" cy="6417901"/>
            </a:xfrm>
          </p:grpSpPr>
          <p:grpSp>
            <p:nvGrpSpPr>
              <p:cNvPr id="135" name="Group 46"/>
              <p:cNvGrpSpPr/>
              <p:nvPr/>
            </p:nvGrpSpPr>
            <p:grpSpPr>
              <a:xfrm>
                <a:off x="4864" y="12699"/>
                <a:ext cx="6991894" cy="6388349"/>
                <a:chOff x="0" y="0"/>
                <a:chExt cx="6991893" cy="6388347"/>
              </a:xfrm>
            </p:grpSpPr>
            <p:pic>
              <p:nvPicPr>
                <p:cNvPr id="133" name="Picture 47" descr="Picture 47"/>
                <p:cNvPicPr>
                  <a:picLocks noChangeAspect="1"/>
                </p:cNvPicPr>
                <p:nvPr/>
              </p:nvPicPr>
              <p:blipFill>
                <a:blip r:embed="rId8">
                  <a:extLst/>
                </a:blip>
                <a:srcRect l="0" t="0" r="0" b="990"/>
                <a:stretch>
                  <a:fillRect/>
                </a:stretch>
              </p:blipFill>
              <p:spPr>
                <a:xfrm>
                  <a:off x="0" y="2222289"/>
                  <a:ext cx="6991893" cy="4166059"/>
                </a:xfrm>
                <a:prstGeom prst="rect">
                  <a:avLst/>
                </a:prstGeom>
                <a:ln w="12700" cap="flat">
                  <a:noFill/>
                  <a:miter lim="400000"/>
                </a:ln>
                <a:effectLst/>
              </p:spPr>
            </p:pic>
            <p:pic>
              <p:nvPicPr>
                <p:cNvPr id="134" name="Picture 48" descr="Picture 48"/>
                <p:cNvPicPr>
                  <a:picLocks noChangeAspect="1"/>
                </p:cNvPicPr>
                <p:nvPr/>
              </p:nvPicPr>
              <p:blipFill>
                <a:blip r:embed="rId9">
                  <a:extLst/>
                </a:blip>
                <a:stretch>
                  <a:fillRect/>
                </a:stretch>
              </p:blipFill>
              <p:spPr>
                <a:xfrm>
                  <a:off x="0" y="-1"/>
                  <a:ext cx="6991894" cy="2250958"/>
                </a:xfrm>
                <a:prstGeom prst="rect">
                  <a:avLst/>
                </a:prstGeom>
                <a:ln w="12700" cap="flat">
                  <a:noFill/>
                  <a:miter lim="400000"/>
                </a:ln>
                <a:effectLst/>
              </p:spPr>
            </p:pic>
          </p:grpSp>
          <p:sp>
            <p:nvSpPr>
              <p:cNvPr id="136" name="Rectangle"/>
              <p:cNvSpPr/>
              <p:nvPr/>
            </p:nvSpPr>
            <p:spPr>
              <a:xfrm>
                <a:off x="0" y="0"/>
                <a:ext cx="7001622" cy="6417902"/>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p>
            </p:txBody>
          </p:sp>
        </p:grpSp>
      </p:grpSp>
      <p:grpSp>
        <p:nvGrpSpPr>
          <p:cNvPr id="145" name="Group"/>
          <p:cNvGrpSpPr/>
          <p:nvPr/>
        </p:nvGrpSpPr>
        <p:grpSpPr>
          <a:xfrm>
            <a:off x="20946724" y="21754126"/>
            <a:ext cx="7345018" cy="7133334"/>
            <a:chOff x="0" y="0"/>
            <a:chExt cx="7345016" cy="7133332"/>
          </a:xfrm>
        </p:grpSpPr>
        <p:grpSp>
          <p:nvGrpSpPr>
            <p:cNvPr id="143" name="Group"/>
            <p:cNvGrpSpPr/>
            <p:nvPr/>
          </p:nvGrpSpPr>
          <p:grpSpPr>
            <a:xfrm>
              <a:off x="0" y="20742"/>
              <a:ext cx="7335586" cy="7112591"/>
              <a:chOff x="0" y="0"/>
              <a:chExt cx="7335585" cy="7112589"/>
            </a:xfrm>
          </p:grpSpPr>
          <p:sp>
            <p:nvSpPr>
              <p:cNvPr id="139" name="TextBox 53"/>
              <p:cNvSpPr/>
              <p:nvPr/>
            </p:nvSpPr>
            <p:spPr>
              <a:xfrm>
                <a:off x="20384" y="6411549"/>
                <a:ext cx="7315202"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i="1" sz="2000"/>
                </a:lvl1pPr>
              </a:lstStyle>
              <a:p>
                <a:pPr/>
                <a:r>
                  <a:t>BiG* Data Studio showing a graph of the LCARS-generated sample data with the Top-K Degrees query being executed on it</a:t>
                </a:r>
              </a:p>
            </p:txBody>
          </p:sp>
          <p:grpSp>
            <p:nvGrpSpPr>
              <p:cNvPr id="142" name="Group 50"/>
              <p:cNvGrpSpPr/>
              <p:nvPr/>
            </p:nvGrpSpPr>
            <p:grpSpPr>
              <a:xfrm>
                <a:off x="0" y="0"/>
                <a:ext cx="7315200" cy="6388347"/>
                <a:chOff x="0" y="0"/>
                <a:chExt cx="7315200" cy="6388346"/>
              </a:xfrm>
            </p:grpSpPr>
            <p:pic>
              <p:nvPicPr>
                <p:cNvPr id="140" name="Picture 51" descr="Picture 51"/>
                <p:cNvPicPr>
                  <a:picLocks noChangeAspect="1"/>
                </p:cNvPicPr>
                <p:nvPr/>
              </p:nvPicPr>
              <p:blipFill>
                <a:blip r:embed="rId10">
                  <a:extLst/>
                </a:blip>
                <a:stretch>
                  <a:fillRect/>
                </a:stretch>
              </p:blipFill>
              <p:spPr>
                <a:xfrm>
                  <a:off x="0" y="-1"/>
                  <a:ext cx="7315200" cy="3894883"/>
                </a:xfrm>
                <a:prstGeom prst="rect">
                  <a:avLst/>
                </a:prstGeom>
                <a:ln w="12700" cap="flat">
                  <a:noFill/>
                  <a:miter lim="400000"/>
                </a:ln>
                <a:effectLst/>
              </p:spPr>
            </p:pic>
            <p:pic>
              <p:nvPicPr>
                <p:cNvPr id="141" name="Picture 52" descr="Picture 52"/>
                <p:cNvPicPr>
                  <a:picLocks noChangeAspect="1"/>
                </p:cNvPicPr>
                <p:nvPr/>
              </p:nvPicPr>
              <p:blipFill>
                <a:blip r:embed="rId11">
                  <a:extLst/>
                </a:blip>
                <a:stretch>
                  <a:fillRect/>
                </a:stretch>
              </p:blipFill>
              <p:spPr>
                <a:xfrm>
                  <a:off x="0" y="3816394"/>
                  <a:ext cx="7315200" cy="2571953"/>
                </a:xfrm>
                <a:prstGeom prst="rect">
                  <a:avLst/>
                </a:prstGeom>
                <a:ln w="12700" cap="flat">
                  <a:noFill/>
                  <a:miter lim="400000"/>
                </a:ln>
                <a:effectLst/>
              </p:spPr>
            </p:pic>
          </p:grpSp>
        </p:grpSp>
        <p:sp>
          <p:nvSpPr>
            <p:cNvPr id="144" name="Rectangle"/>
            <p:cNvSpPr/>
            <p:nvPr/>
          </p:nvSpPr>
          <p:spPr>
            <a:xfrm>
              <a:off x="20983" y="0"/>
              <a:ext cx="7324034" cy="6422055"/>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p>
          </p:txBody>
        </p:sp>
      </p:grpSp>
      <p:grpSp>
        <p:nvGrpSpPr>
          <p:cNvPr id="151" name="Group"/>
          <p:cNvGrpSpPr/>
          <p:nvPr/>
        </p:nvGrpSpPr>
        <p:grpSpPr>
          <a:xfrm>
            <a:off x="30664159" y="24939702"/>
            <a:ext cx="10275690" cy="6225206"/>
            <a:chOff x="0" y="0"/>
            <a:chExt cx="10275689" cy="6225205"/>
          </a:xfrm>
        </p:grpSpPr>
        <p:grpSp>
          <p:nvGrpSpPr>
            <p:cNvPr id="148" name="Group 36"/>
            <p:cNvGrpSpPr/>
            <p:nvPr/>
          </p:nvGrpSpPr>
          <p:grpSpPr>
            <a:xfrm>
              <a:off x="19533" y="12042"/>
              <a:ext cx="10246847" cy="5781643"/>
              <a:chOff x="0" y="0"/>
              <a:chExt cx="10246845" cy="5781642"/>
            </a:xfrm>
          </p:grpSpPr>
          <p:pic>
            <p:nvPicPr>
              <p:cNvPr id="146" name="Picture 34" descr="Picture 34"/>
              <p:cNvPicPr>
                <a:picLocks noChangeAspect="1"/>
              </p:cNvPicPr>
              <p:nvPr/>
            </p:nvPicPr>
            <p:blipFill>
              <a:blip r:embed="rId12">
                <a:extLst/>
              </a:blip>
              <a:stretch>
                <a:fillRect/>
              </a:stretch>
            </p:blipFill>
            <p:spPr>
              <a:xfrm>
                <a:off x="0" y="-1"/>
                <a:ext cx="10246846" cy="2407260"/>
              </a:xfrm>
              <a:prstGeom prst="rect">
                <a:avLst/>
              </a:prstGeom>
              <a:ln w="12700" cap="flat">
                <a:noFill/>
                <a:miter lim="400000"/>
              </a:ln>
              <a:effectLst/>
            </p:spPr>
          </p:pic>
          <p:pic>
            <p:nvPicPr>
              <p:cNvPr id="147" name="Picture 35" descr="Picture 35"/>
              <p:cNvPicPr>
                <a:picLocks noChangeAspect="1"/>
              </p:cNvPicPr>
              <p:nvPr/>
            </p:nvPicPr>
            <p:blipFill>
              <a:blip r:embed="rId13">
                <a:extLst/>
              </a:blip>
              <a:stretch>
                <a:fillRect/>
              </a:stretch>
            </p:blipFill>
            <p:spPr>
              <a:xfrm>
                <a:off x="0" y="2391148"/>
                <a:ext cx="10246846" cy="3390495"/>
              </a:xfrm>
              <a:prstGeom prst="rect">
                <a:avLst/>
              </a:prstGeom>
              <a:ln w="12700" cap="flat">
                <a:noFill/>
                <a:miter lim="400000"/>
              </a:ln>
              <a:effectLst/>
            </p:spPr>
          </p:pic>
        </p:grpSp>
        <p:sp>
          <p:nvSpPr>
            <p:cNvPr id="149" name="TextBox 38"/>
            <p:cNvSpPr/>
            <p:nvPr/>
          </p:nvSpPr>
          <p:spPr>
            <a:xfrm>
              <a:off x="0" y="5828965"/>
              <a:ext cx="10266382"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i="1" sz="2000"/>
              </a:lvl1pPr>
            </a:lstStyle>
            <a:p>
              <a:pPr/>
              <a:r>
                <a:t>The LCARS Reconfigurator page</a:t>
              </a:r>
            </a:p>
          </p:txBody>
        </p:sp>
        <p:sp>
          <p:nvSpPr>
            <p:cNvPr id="150" name="Rectangle"/>
            <p:cNvSpPr/>
            <p:nvPr/>
          </p:nvSpPr>
          <p:spPr>
            <a:xfrm>
              <a:off x="6346" y="0"/>
              <a:ext cx="10269344" cy="5805728"/>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p>
          </p:txBody>
        </p:sp>
      </p:grpSp>
      <p:grpSp>
        <p:nvGrpSpPr>
          <p:cNvPr id="155" name="Group"/>
          <p:cNvGrpSpPr/>
          <p:nvPr/>
        </p:nvGrpSpPr>
        <p:grpSpPr>
          <a:xfrm>
            <a:off x="1436329" y="16443273"/>
            <a:ext cx="12715242" cy="2327999"/>
            <a:chOff x="0" y="0"/>
            <a:chExt cx="12715240" cy="2327997"/>
          </a:xfrm>
        </p:grpSpPr>
        <p:sp>
          <p:nvSpPr>
            <p:cNvPr id="152" name="TextBox 25"/>
            <p:cNvSpPr/>
            <p:nvPr/>
          </p:nvSpPr>
          <p:spPr>
            <a:xfrm>
              <a:off x="2466070" y="280079"/>
              <a:ext cx="10076874" cy="176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3600"/>
              </a:lvl1pPr>
            </a:lstStyle>
            <a:p>
              <a:pPr/>
              <a:r>
                <a:t>This work is sponsored in part by NSF Grant Award 1541384 — CC*DNI Integration: Application Aware Software-Defined Networks for Secure Cloud Services</a:t>
              </a:r>
            </a:p>
          </p:txBody>
        </p:sp>
        <p:pic>
          <p:nvPicPr>
            <p:cNvPr id="153" name="Picture 1" descr="Picture 1"/>
            <p:cNvPicPr>
              <a:picLocks noChangeAspect="1"/>
            </p:cNvPicPr>
            <p:nvPr/>
          </p:nvPicPr>
          <p:blipFill>
            <a:blip r:embed="rId14">
              <a:extLst/>
            </a:blip>
            <a:stretch>
              <a:fillRect/>
            </a:stretch>
          </p:blipFill>
          <p:spPr>
            <a:xfrm>
              <a:off x="158614" y="107950"/>
              <a:ext cx="2109221" cy="2121412"/>
            </a:xfrm>
            <a:prstGeom prst="rect">
              <a:avLst/>
            </a:prstGeom>
            <a:ln w="12700" cap="flat">
              <a:noFill/>
              <a:miter lim="400000"/>
            </a:ln>
            <a:effectLst/>
          </p:spPr>
        </p:pic>
        <p:sp>
          <p:nvSpPr>
            <p:cNvPr id="154" name="Rectangle"/>
            <p:cNvSpPr/>
            <p:nvPr/>
          </p:nvSpPr>
          <p:spPr>
            <a:xfrm>
              <a:off x="0" y="0"/>
              <a:ext cx="12715241" cy="2327998"/>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