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47"/>
  </p:notesMasterIdLst>
  <p:handoutMasterIdLst>
    <p:handoutMasterId r:id="rId48"/>
  </p:handoutMasterIdLst>
  <p:sldIdLst>
    <p:sldId id="256" r:id="rId2"/>
    <p:sldId id="292" r:id="rId3"/>
    <p:sldId id="257" r:id="rId4"/>
    <p:sldId id="258" r:id="rId5"/>
    <p:sldId id="259" r:id="rId6"/>
    <p:sldId id="289" r:id="rId7"/>
    <p:sldId id="260" r:id="rId8"/>
    <p:sldId id="261" r:id="rId9"/>
    <p:sldId id="263" r:id="rId10"/>
    <p:sldId id="268" r:id="rId11"/>
    <p:sldId id="291" r:id="rId12"/>
    <p:sldId id="265" r:id="rId13"/>
    <p:sldId id="290" r:id="rId14"/>
    <p:sldId id="293" r:id="rId15"/>
    <p:sldId id="264" r:id="rId16"/>
    <p:sldId id="295" r:id="rId17"/>
    <p:sldId id="294" r:id="rId18"/>
    <p:sldId id="296" r:id="rId19"/>
    <p:sldId id="297" r:id="rId20"/>
    <p:sldId id="298" r:id="rId21"/>
    <p:sldId id="299" r:id="rId22"/>
    <p:sldId id="300" r:id="rId23"/>
    <p:sldId id="266" r:id="rId24"/>
    <p:sldId id="267" r:id="rId25"/>
    <p:sldId id="269" r:id="rId26"/>
    <p:sldId id="270" r:id="rId27"/>
    <p:sldId id="271" r:id="rId28"/>
    <p:sldId id="273" r:id="rId29"/>
    <p:sldId id="272"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62" r:id="rId4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B2B2B2"/>
    <a:srgbClr val="202020"/>
    <a:srgbClr val="323232"/>
    <a:srgbClr val="CC3300"/>
    <a:srgbClr val="CC00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F631A1-FA4D-42F3-AA8E-4A46A3FFC0D5}" v="12" dt="2022-06-21T17:32:38.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80891" autoAdjust="0"/>
  </p:normalViewPr>
  <p:slideViewPr>
    <p:cSldViewPr snapToGrid="0" showGuides="1">
      <p:cViewPr varScale="1">
        <p:scale>
          <a:sx n="58" d="100"/>
          <a:sy n="58" d="100"/>
        </p:scale>
        <p:origin x="1446" y="72"/>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Santiago Sidon da Rocha" userId="b91da203-2008-4454-ad35-d9a834850712" providerId="ADAL" clId="{ACF631A1-FA4D-42F3-AA8E-4A46A3FFC0D5}"/>
    <pc:docChg chg="undo custSel addSld modSld">
      <pc:chgData name="Leonardo Santiago Sidon da Rocha" userId="b91da203-2008-4454-ad35-d9a834850712" providerId="ADAL" clId="{ACF631A1-FA4D-42F3-AA8E-4A46A3FFC0D5}" dt="2022-06-22T11:23:27.737" v="765" actId="20577"/>
      <pc:docMkLst>
        <pc:docMk/>
      </pc:docMkLst>
      <pc:sldChg chg="addSp modSp add mod">
        <pc:chgData name="Leonardo Santiago Sidon da Rocha" userId="b91da203-2008-4454-ad35-d9a834850712" providerId="ADAL" clId="{ACF631A1-FA4D-42F3-AA8E-4A46A3FFC0D5}" dt="2022-06-21T17:33:35.195" v="670"/>
        <pc:sldMkLst>
          <pc:docMk/>
          <pc:sldMk cId="272012838" sldId="296"/>
        </pc:sldMkLst>
        <pc:spChg chg="mod">
          <ac:chgData name="Leonardo Santiago Sidon da Rocha" userId="b91da203-2008-4454-ad35-d9a834850712" providerId="ADAL" clId="{ACF631A1-FA4D-42F3-AA8E-4A46A3FFC0D5}" dt="2022-06-21T16:36:44.692" v="6" actId="20577"/>
          <ac:spMkLst>
            <pc:docMk/>
            <pc:sldMk cId="272012838" sldId="296"/>
            <ac:spMk id="2" creationId="{00000000-0000-0000-0000-000000000000}"/>
          </ac:spMkLst>
        </pc:spChg>
        <pc:spChg chg="mod">
          <ac:chgData name="Leonardo Santiago Sidon da Rocha" userId="b91da203-2008-4454-ad35-d9a834850712" providerId="ADAL" clId="{ACF631A1-FA4D-42F3-AA8E-4A46A3FFC0D5}" dt="2022-06-21T16:39:42.950" v="269" actId="14100"/>
          <ac:spMkLst>
            <pc:docMk/>
            <pc:sldMk cId="272012838" sldId="296"/>
            <ac:spMk id="3" creationId="{00000000-0000-0000-0000-000000000000}"/>
          </ac:spMkLst>
        </pc:spChg>
        <pc:spChg chg="add mod">
          <ac:chgData name="Leonardo Santiago Sidon da Rocha" userId="b91da203-2008-4454-ad35-d9a834850712" providerId="ADAL" clId="{ACF631A1-FA4D-42F3-AA8E-4A46A3FFC0D5}" dt="2022-06-21T17:33:35.195" v="670"/>
          <ac:spMkLst>
            <pc:docMk/>
            <pc:sldMk cId="272012838" sldId="296"/>
            <ac:spMk id="8" creationId="{64D739C9-2474-64CB-638D-9D14A6924ABC}"/>
          </ac:spMkLst>
        </pc:spChg>
        <pc:picChg chg="add mod modCrop">
          <ac:chgData name="Leonardo Santiago Sidon da Rocha" userId="b91da203-2008-4454-ad35-d9a834850712" providerId="ADAL" clId="{ACF631A1-FA4D-42F3-AA8E-4A46A3FFC0D5}" dt="2022-06-21T16:40:43.293" v="279" actId="1076"/>
          <ac:picMkLst>
            <pc:docMk/>
            <pc:sldMk cId="272012838" sldId="296"/>
            <ac:picMk id="6" creationId="{3E5902C4-6E56-EFB3-BFE3-60A1186B6219}"/>
          </ac:picMkLst>
        </pc:picChg>
      </pc:sldChg>
      <pc:sldChg chg="addSp delSp modSp add mod">
        <pc:chgData name="Leonardo Santiago Sidon da Rocha" userId="b91da203-2008-4454-ad35-d9a834850712" providerId="ADAL" clId="{ACF631A1-FA4D-42F3-AA8E-4A46A3FFC0D5}" dt="2022-06-21T17:32:32.277" v="640" actId="20577"/>
        <pc:sldMkLst>
          <pc:docMk/>
          <pc:sldMk cId="288050082" sldId="297"/>
        </pc:sldMkLst>
        <pc:spChg chg="mod">
          <ac:chgData name="Leonardo Santiago Sidon da Rocha" userId="b91da203-2008-4454-ad35-d9a834850712" providerId="ADAL" clId="{ACF631A1-FA4D-42F3-AA8E-4A46A3FFC0D5}" dt="2022-06-21T17:32:32.277" v="640" actId="20577"/>
          <ac:spMkLst>
            <pc:docMk/>
            <pc:sldMk cId="288050082" sldId="297"/>
            <ac:spMk id="2" creationId="{00000000-0000-0000-0000-000000000000}"/>
          </ac:spMkLst>
        </pc:spChg>
        <pc:spChg chg="mod">
          <ac:chgData name="Leonardo Santiago Sidon da Rocha" userId="b91da203-2008-4454-ad35-d9a834850712" providerId="ADAL" clId="{ACF631A1-FA4D-42F3-AA8E-4A46A3FFC0D5}" dt="2022-06-21T17:27:20.795" v="630" actId="27636"/>
          <ac:spMkLst>
            <pc:docMk/>
            <pc:sldMk cId="288050082" sldId="297"/>
            <ac:spMk id="3" creationId="{00000000-0000-0000-0000-000000000000}"/>
          </ac:spMkLst>
        </pc:spChg>
        <pc:spChg chg="add del">
          <ac:chgData name="Leonardo Santiago Sidon da Rocha" userId="b91da203-2008-4454-ad35-d9a834850712" providerId="ADAL" clId="{ACF631A1-FA4D-42F3-AA8E-4A46A3FFC0D5}" dt="2022-06-21T17:16:43.827" v="470"/>
          <ac:spMkLst>
            <pc:docMk/>
            <pc:sldMk cId="288050082" sldId="297"/>
            <ac:spMk id="4" creationId="{3D2487E5-458F-1F8C-38FF-375C6A08C4E0}"/>
          </ac:spMkLst>
        </pc:spChg>
        <pc:spChg chg="add del">
          <ac:chgData name="Leonardo Santiago Sidon da Rocha" userId="b91da203-2008-4454-ad35-d9a834850712" providerId="ADAL" clId="{ACF631A1-FA4D-42F3-AA8E-4A46A3FFC0D5}" dt="2022-06-21T17:17:24.127" v="475"/>
          <ac:spMkLst>
            <pc:docMk/>
            <pc:sldMk cId="288050082" sldId="297"/>
            <ac:spMk id="7" creationId="{BB98A602-D8FC-79F1-C93E-05406FE00684}"/>
          </ac:spMkLst>
        </pc:spChg>
        <pc:picChg chg="del">
          <ac:chgData name="Leonardo Santiago Sidon da Rocha" userId="b91da203-2008-4454-ad35-d9a834850712" providerId="ADAL" clId="{ACF631A1-FA4D-42F3-AA8E-4A46A3FFC0D5}" dt="2022-06-21T16:40:51.630" v="281" actId="478"/>
          <ac:picMkLst>
            <pc:docMk/>
            <pc:sldMk cId="288050082" sldId="297"/>
            <ac:picMk id="6" creationId="{3E5902C4-6E56-EFB3-BFE3-60A1186B6219}"/>
          </ac:picMkLst>
        </pc:picChg>
      </pc:sldChg>
      <pc:sldChg chg="addSp modSp add mod">
        <pc:chgData name="Leonardo Santiago Sidon da Rocha" userId="b91da203-2008-4454-ad35-d9a834850712" providerId="ADAL" clId="{ACF631A1-FA4D-42F3-AA8E-4A46A3FFC0D5}" dt="2022-06-21T17:20:43.923" v="554" actId="1076"/>
        <pc:sldMkLst>
          <pc:docMk/>
          <pc:sldMk cId="2379672737" sldId="298"/>
        </pc:sldMkLst>
        <pc:spChg chg="mod">
          <ac:chgData name="Leonardo Santiago Sidon da Rocha" userId="b91da203-2008-4454-ad35-d9a834850712" providerId="ADAL" clId="{ACF631A1-FA4D-42F3-AA8E-4A46A3FFC0D5}" dt="2022-06-21T17:18:47.753" v="510" actId="20577"/>
          <ac:spMkLst>
            <pc:docMk/>
            <pc:sldMk cId="2379672737" sldId="298"/>
            <ac:spMk id="2" creationId="{00000000-0000-0000-0000-000000000000}"/>
          </ac:spMkLst>
        </pc:spChg>
        <pc:spChg chg="mod">
          <ac:chgData name="Leonardo Santiago Sidon da Rocha" userId="b91da203-2008-4454-ad35-d9a834850712" providerId="ADAL" clId="{ACF631A1-FA4D-42F3-AA8E-4A46A3FFC0D5}" dt="2022-06-21T17:20:08.468" v="544" actId="20577"/>
          <ac:spMkLst>
            <pc:docMk/>
            <pc:sldMk cId="2379672737" sldId="298"/>
            <ac:spMk id="3" creationId="{00000000-0000-0000-0000-000000000000}"/>
          </ac:spMkLst>
        </pc:spChg>
        <pc:spChg chg="add mod">
          <ac:chgData name="Leonardo Santiago Sidon da Rocha" userId="b91da203-2008-4454-ad35-d9a834850712" providerId="ADAL" clId="{ACF631A1-FA4D-42F3-AA8E-4A46A3FFC0D5}" dt="2022-06-21T17:20:43.923" v="554" actId="1076"/>
          <ac:spMkLst>
            <pc:docMk/>
            <pc:sldMk cId="2379672737" sldId="298"/>
            <ac:spMk id="8" creationId="{BB9E9D73-D934-9A08-10F1-D59C2856BEE6}"/>
          </ac:spMkLst>
        </pc:spChg>
        <pc:picChg chg="add mod">
          <ac:chgData name="Leonardo Santiago Sidon da Rocha" userId="b91da203-2008-4454-ad35-d9a834850712" providerId="ADAL" clId="{ACF631A1-FA4D-42F3-AA8E-4A46A3FFC0D5}" dt="2022-06-21T17:20:28.995" v="550" actId="14100"/>
          <ac:picMkLst>
            <pc:docMk/>
            <pc:sldMk cId="2379672737" sldId="298"/>
            <ac:picMk id="6" creationId="{F9804C8F-F1B5-2FC6-E774-C963A3AD6235}"/>
          </ac:picMkLst>
        </pc:picChg>
      </pc:sldChg>
      <pc:sldChg chg="addSp delSp modSp add mod">
        <pc:chgData name="Leonardo Santiago Sidon da Rocha" userId="b91da203-2008-4454-ad35-d9a834850712" providerId="ADAL" clId="{ACF631A1-FA4D-42F3-AA8E-4A46A3FFC0D5}" dt="2022-06-21T17:24:03.122" v="589" actId="1076"/>
        <pc:sldMkLst>
          <pc:docMk/>
          <pc:sldMk cId="1535045646" sldId="299"/>
        </pc:sldMkLst>
        <pc:spChg chg="mod">
          <ac:chgData name="Leonardo Santiago Sidon da Rocha" userId="b91da203-2008-4454-ad35-d9a834850712" providerId="ADAL" clId="{ACF631A1-FA4D-42F3-AA8E-4A46A3FFC0D5}" dt="2022-06-21T17:21:14.674" v="576" actId="20577"/>
          <ac:spMkLst>
            <pc:docMk/>
            <pc:sldMk cId="1535045646" sldId="299"/>
            <ac:spMk id="3" creationId="{00000000-0000-0000-0000-000000000000}"/>
          </ac:spMkLst>
        </pc:spChg>
        <pc:spChg chg="del">
          <ac:chgData name="Leonardo Santiago Sidon da Rocha" userId="b91da203-2008-4454-ad35-d9a834850712" providerId="ADAL" clId="{ACF631A1-FA4D-42F3-AA8E-4A46A3FFC0D5}" dt="2022-06-21T17:23:29.391" v="578" actId="478"/>
          <ac:spMkLst>
            <pc:docMk/>
            <pc:sldMk cId="1535045646" sldId="299"/>
            <ac:spMk id="8" creationId="{BB9E9D73-D934-9A08-10F1-D59C2856BEE6}"/>
          </ac:spMkLst>
        </pc:spChg>
        <pc:spChg chg="add mod">
          <ac:chgData name="Leonardo Santiago Sidon da Rocha" userId="b91da203-2008-4454-ad35-d9a834850712" providerId="ADAL" clId="{ACF631A1-FA4D-42F3-AA8E-4A46A3FFC0D5}" dt="2022-06-21T17:24:03.122" v="589" actId="1076"/>
          <ac:spMkLst>
            <pc:docMk/>
            <pc:sldMk cId="1535045646" sldId="299"/>
            <ac:spMk id="10" creationId="{D3323514-BD27-36AA-3F2B-1F447E1CB2C4}"/>
          </ac:spMkLst>
        </pc:spChg>
        <pc:picChg chg="del">
          <ac:chgData name="Leonardo Santiago Sidon da Rocha" userId="b91da203-2008-4454-ad35-d9a834850712" providerId="ADAL" clId="{ACF631A1-FA4D-42F3-AA8E-4A46A3FFC0D5}" dt="2022-06-21T17:21:17.971" v="577" actId="478"/>
          <ac:picMkLst>
            <pc:docMk/>
            <pc:sldMk cId="1535045646" sldId="299"/>
            <ac:picMk id="6" creationId="{F9804C8F-F1B5-2FC6-E774-C963A3AD6235}"/>
          </ac:picMkLst>
        </pc:picChg>
        <pc:picChg chg="add mod">
          <ac:chgData name="Leonardo Santiago Sidon da Rocha" userId="b91da203-2008-4454-ad35-d9a834850712" providerId="ADAL" clId="{ACF631A1-FA4D-42F3-AA8E-4A46A3FFC0D5}" dt="2022-06-21T17:23:42.898" v="584" actId="1076"/>
          <ac:picMkLst>
            <pc:docMk/>
            <pc:sldMk cId="1535045646" sldId="299"/>
            <ac:picMk id="7" creationId="{92197672-8E47-504F-880F-989299D30C7B}"/>
          </ac:picMkLst>
        </pc:picChg>
      </pc:sldChg>
      <pc:sldChg chg="addSp modSp add mod">
        <pc:chgData name="Leonardo Santiago Sidon da Rocha" userId="b91da203-2008-4454-ad35-d9a834850712" providerId="ADAL" clId="{ACF631A1-FA4D-42F3-AA8E-4A46A3FFC0D5}" dt="2022-06-22T11:23:27.737" v="765" actId="20577"/>
        <pc:sldMkLst>
          <pc:docMk/>
          <pc:sldMk cId="1193859203" sldId="300"/>
        </pc:sldMkLst>
        <pc:spChg chg="mod">
          <ac:chgData name="Leonardo Santiago Sidon da Rocha" userId="b91da203-2008-4454-ad35-d9a834850712" providerId="ADAL" clId="{ACF631A1-FA4D-42F3-AA8E-4A46A3FFC0D5}" dt="2022-06-21T17:32:47.305" v="647"/>
          <ac:spMkLst>
            <pc:docMk/>
            <pc:sldMk cId="1193859203" sldId="300"/>
            <ac:spMk id="2" creationId="{00000000-0000-0000-0000-000000000000}"/>
          </ac:spMkLst>
        </pc:spChg>
        <pc:spChg chg="mod">
          <ac:chgData name="Leonardo Santiago Sidon da Rocha" userId="b91da203-2008-4454-ad35-d9a834850712" providerId="ADAL" clId="{ACF631A1-FA4D-42F3-AA8E-4A46A3FFC0D5}" dt="2022-06-22T11:23:27.737" v="765" actId="20577"/>
          <ac:spMkLst>
            <pc:docMk/>
            <pc:sldMk cId="1193859203" sldId="300"/>
            <ac:spMk id="3" creationId="{00000000-0000-0000-0000-000000000000}"/>
          </ac:spMkLst>
        </pc:spChg>
        <pc:spChg chg="add mod">
          <ac:chgData name="Leonardo Santiago Sidon da Rocha" userId="b91da203-2008-4454-ad35-d9a834850712" providerId="ADAL" clId="{ACF631A1-FA4D-42F3-AA8E-4A46A3FFC0D5}" dt="2022-06-21T17:33:00.541" v="669" actId="20577"/>
          <ac:spMkLst>
            <pc:docMk/>
            <pc:sldMk cId="1193859203" sldId="300"/>
            <ac:spMk id="6" creationId="{536BDCDC-548D-6B5B-CD6A-A656A08CB9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2022/6/22</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‹nº›</a:t>
            </a:fld>
            <a:endParaRPr lang="zh-CN" altLang="en-US"/>
          </a:p>
        </p:txBody>
      </p:sp>
    </p:spTree>
    <p:extLst>
      <p:ext uri="{BB962C8B-B14F-4D97-AF65-F5344CB8AC3E}">
        <p14:creationId xmlns:p14="http://schemas.microsoft.com/office/powerpoint/2010/main" val="927254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2022/6/22</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‹nº›</a:t>
            </a:fld>
            <a:endParaRPr lang="zh-CN" altLang="en-US"/>
          </a:p>
        </p:txBody>
      </p:sp>
    </p:spTree>
    <p:extLst>
      <p:ext uri="{BB962C8B-B14F-4D97-AF65-F5344CB8AC3E}">
        <p14:creationId xmlns:p14="http://schemas.microsoft.com/office/powerpoint/2010/main" val="3069621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Mencionar a origem da documentação utilizada ao longo da condução da disciplina, uma vez que não há conteúdo próprio. Essa fonte, da fundação Mozilla, está sempre atualizada, está escrito de forma a facilitar a compressão. </a:t>
            </a:r>
          </a:p>
        </p:txBody>
      </p:sp>
      <p:sp>
        <p:nvSpPr>
          <p:cNvPr id="4" name="Espaço Reservado para Número de Slide 3"/>
          <p:cNvSpPr>
            <a:spLocks noGrp="1"/>
          </p:cNvSpPr>
          <p:nvPr>
            <p:ph type="sldNum" sz="quarter" idx="5"/>
          </p:nvPr>
        </p:nvSpPr>
        <p:spPr/>
        <p:txBody>
          <a:bodyPr/>
          <a:lstStyle/>
          <a:p>
            <a:fld id="{85D0DACE-38E0-42D2-9336-2B707D34BC6D}" type="slidenum">
              <a:rPr lang="zh-CN" altLang="en-US" smtClean="0"/>
              <a:t>2</a:t>
            </a:fld>
            <a:endParaRPr lang="zh-CN" altLang="en-US"/>
          </a:p>
        </p:txBody>
      </p:sp>
    </p:spTree>
    <p:extLst>
      <p:ext uri="{BB962C8B-B14F-4D97-AF65-F5344CB8AC3E}">
        <p14:creationId xmlns:p14="http://schemas.microsoft.com/office/powerpoint/2010/main" val="4212943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pt-PT" altLang="en-US"/>
              <a:t>Utilizar ferramenta web para desenvolvimento. Evitar utilizar HTML por completo nesse momento. Sugestão:</a:t>
            </a:r>
            <a:br>
              <a:rPr lang="pt-PT" altLang="en-US"/>
            </a:br>
            <a:br>
              <a:rPr lang="pt-PT" altLang="en-US"/>
            </a:br>
            <a:r>
              <a:rPr lang="pt-PT" altLang="en-US"/>
              <a:t>https://jsfiddle.net/</a:t>
            </a:r>
          </a:p>
          <a:p>
            <a:r>
              <a:rPr lang="pt-PT" altLang="en-US"/>
              <a:t>https://www.w3schools.com/tryit/</a:t>
            </a:r>
          </a:p>
        </p:txBody>
      </p:sp>
    </p:spTree>
    <p:extLst>
      <p:ext uri="{BB962C8B-B14F-4D97-AF65-F5344CB8AC3E}">
        <p14:creationId xmlns:p14="http://schemas.microsoft.com/office/powerpoint/2010/main" val="3438537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Relembrar assunto tratado em aula anterior, onde fala-se sobre a história da internet. O slide para este tema foi o Historia_da_Internet.pptx.</a:t>
            </a:r>
          </a:p>
        </p:txBody>
      </p:sp>
      <p:sp>
        <p:nvSpPr>
          <p:cNvPr id="4" name="Espaço Reservado para Número de Slide 3"/>
          <p:cNvSpPr>
            <a:spLocks noGrp="1"/>
          </p:cNvSpPr>
          <p:nvPr>
            <p:ph type="sldNum" sz="quarter" idx="5"/>
          </p:nvPr>
        </p:nvSpPr>
        <p:spPr/>
        <p:txBody>
          <a:bodyPr/>
          <a:lstStyle/>
          <a:p>
            <a:fld id="{85D0DACE-38E0-42D2-9336-2B707D34BC6D}" type="slidenum">
              <a:rPr lang="zh-CN" altLang="en-US" smtClean="0"/>
              <a:t>3</a:t>
            </a:fld>
            <a:endParaRPr lang="zh-CN" altLang="en-US"/>
          </a:p>
        </p:txBody>
      </p:sp>
    </p:spTree>
    <p:extLst>
      <p:ext uri="{BB962C8B-B14F-4D97-AF65-F5344CB8AC3E}">
        <p14:creationId xmlns:p14="http://schemas.microsoft.com/office/powerpoint/2010/main" val="3327492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Explorar conceitos relacionados ao funcionamento de um website na internet, abordando as tecnologias e recursos necessários para que este possa ser acessado de qualquer lugar. Em seguida, apresentar alguns tipos de sites existentes, para que os alunos entendam o conceito que gira em torno disso, base para os slides seguintes.</a:t>
            </a:r>
          </a:p>
        </p:txBody>
      </p:sp>
      <p:sp>
        <p:nvSpPr>
          <p:cNvPr id="4" name="Espaço Reservado para Número de Slide 3"/>
          <p:cNvSpPr>
            <a:spLocks noGrp="1"/>
          </p:cNvSpPr>
          <p:nvPr>
            <p:ph type="sldNum" sz="quarter" idx="5"/>
          </p:nvPr>
        </p:nvSpPr>
        <p:spPr/>
        <p:txBody>
          <a:bodyPr/>
          <a:lstStyle/>
          <a:p>
            <a:fld id="{85D0DACE-38E0-42D2-9336-2B707D34BC6D}" type="slidenum">
              <a:rPr lang="zh-CN" altLang="en-US" smtClean="0"/>
              <a:t>4</a:t>
            </a:fld>
            <a:endParaRPr lang="zh-CN" altLang="en-US"/>
          </a:p>
        </p:txBody>
      </p:sp>
    </p:spTree>
    <p:extLst>
      <p:ext uri="{BB962C8B-B14F-4D97-AF65-F5344CB8AC3E}">
        <p14:creationId xmlns:p14="http://schemas.microsoft.com/office/powerpoint/2010/main" val="915174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Apresentar os principais domínios e explicar como funciona o registro destes. Apresentar a entidade </a:t>
            </a:r>
            <a:r>
              <a:rPr lang="pt-BR" dirty="0" err="1"/>
              <a:t>RegistroBr</a:t>
            </a:r>
            <a:r>
              <a:rPr lang="pt-BR" dirty="0"/>
              <a:t> do Brasil e mostrar, no site, os domínios disponíveis. É interessante apresentar alguns que são familiares aos estudantes, como por exemplo, .gov.br (utilizado por escolas públicas em vários lugares, pensando que esse aluno é proveniente de uma). </a:t>
            </a:r>
          </a:p>
        </p:txBody>
      </p:sp>
      <p:sp>
        <p:nvSpPr>
          <p:cNvPr id="4" name="Espaço Reservado para Número de Slide 3"/>
          <p:cNvSpPr>
            <a:spLocks noGrp="1"/>
          </p:cNvSpPr>
          <p:nvPr>
            <p:ph type="sldNum" sz="quarter" idx="5"/>
          </p:nvPr>
        </p:nvSpPr>
        <p:spPr/>
        <p:txBody>
          <a:bodyPr/>
          <a:lstStyle/>
          <a:p>
            <a:fld id="{85D0DACE-38E0-42D2-9336-2B707D34BC6D}" type="slidenum">
              <a:rPr lang="zh-CN" altLang="en-US" smtClean="0"/>
              <a:t>5</a:t>
            </a:fld>
            <a:endParaRPr lang="zh-CN" altLang="en-US"/>
          </a:p>
        </p:txBody>
      </p:sp>
    </p:spTree>
    <p:extLst>
      <p:ext uri="{BB962C8B-B14F-4D97-AF65-F5344CB8AC3E}">
        <p14:creationId xmlns:p14="http://schemas.microsoft.com/office/powerpoint/2010/main" val="1673401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dirty="0">
                <a:solidFill>
                  <a:srgbClr val="6E7076"/>
                </a:solidFill>
                <a:effectLst/>
                <a:latin typeface="Roboto" panose="020B0604020202020204" pitchFamily="2" charset="0"/>
              </a:rPr>
              <a:t>HTTPS significa Hypertext </a:t>
            </a:r>
            <a:r>
              <a:rPr lang="pt-BR" sz="1200" b="0" i="0" dirty="0" err="1">
                <a:solidFill>
                  <a:srgbClr val="6E7076"/>
                </a:solidFill>
                <a:effectLst/>
                <a:latin typeface="Roboto" panose="020B0604020202020204" pitchFamily="2" charset="0"/>
              </a:rPr>
              <a:t>Transfer</a:t>
            </a:r>
            <a:r>
              <a:rPr lang="pt-BR" sz="1200" b="0" i="0" dirty="0">
                <a:solidFill>
                  <a:srgbClr val="6E7076"/>
                </a:solidFill>
                <a:effectLst/>
                <a:latin typeface="Roboto" panose="020B0604020202020204" pitchFamily="2" charset="0"/>
              </a:rPr>
              <a:t> </a:t>
            </a:r>
            <a:r>
              <a:rPr lang="pt-BR" sz="1200" b="0" i="0" dirty="0" err="1">
                <a:solidFill>
                  <a:srgbClr val="6E7076"/>
                </a:solidFill>
                <a:effectLst/>
                <a:latin typeface="Roboto" panose="020B0604020202020204" pitchFamily="2" charset="0"/>
              </a:rPr>
              <a:t>Protocol</a:t>
            </a:r>
            <a:r>
              <a:rPr lang="pt-BR" sz="1200" b="0" i="0" dirty="0">
                <a:solidFill>
                  <a:srgbClr val="6E7076"/>
                </a:solidFill>
                <a:effectLst/>
                <a:latin typeface="Roboto" panose="020B0604020202020204" pitchFamily="2" charset="0"/>
              </a:rPr>
              <a:t> </a:t>
            </a:r>
            <a:r>
              <a:rPr lang="pt-BR" sz="1200" b="0" i="0" dirty="0" err="1">
                <a:solidFill>
                  <a:srgbClr val="6E7076"/>
                </a:solidFill>
                <a:effectLst/>
                <a:latin typeface="Roboto" panose="020B0604020202020204" pitchFamily="2" charset="0"/>
              </a:rPr>
              <a:t>Secure</a:t>
            </a:r>
            <a:r>
              <a:rPr lang="pt-BR" sz="1200" b="0" i="0" dirty="0">
                <a:solidFill>
                  <a:srgbClr val="6E7076"/>
                </a:solidFill>
                <a:effectLst/>
                <a:latin typeface="Roboto" panose="020B0604020202020204" pitchFamily="2" charset="0"/>
              </a:rPr>
              <a:t> (Protocolo de Transferência de Hipertexto Seguro) e é um protocolo mais seguro e criptografado para transferir dados.</a:t>
            </a:r>
          </a:p>
          <a:p>
            <a:pPr algn="l"/>
            <a:r>
              <a:rPr lang="pt-BR" sz="1200" b="0" i="0" dirty="0">
                <a:solidFill>
                  <a:srgbClr val="31343B"/>
                </a:solidFill>
                <a:effectLst/>
                <a:latin typeface="Poppins" panose="020B0502040204020203" pitchFamily="2" charset="0"/>
              </a:rPr>
              <a:t>TLD - Também conhecidas como extensões de domínio, o que vem depois do ‘.’ no final da marca/palavra-chave. As extensões mais utilizadas são:</a:t>
            </a:r>
          </a:p>
          <a:p>
            <a:pPr algn="l" fontAlgn="base">
              <a:buFont typeface="Arial" panose="020B0604020202020204" pitchFamily="34" charset="0"/>
              <a:buChar char="•"/>
            </a:pPr>
            <a:r>
              <a:rPr lang="pt-BR" sz="1200" b="0" i="0" dirty="0">
                <a:solidFill>
                  <a:srgbClr val="31343B"/>
                </a:solidFill>
                <a:effectLst/>
                <a:latin typeface="Poppins" panose="020B0502040204020203" pitchFamily="2" charset="0"/>
              </a:rPr>
              <a:t>.com</a:t>
            </a:r>
          </a:p>
          <a:p>
            <a:pPr algn="l" fontAlgn="base">
              <a:buFont typeface="Arial" panose="020B0604020202020204" pitchFamily="34" charset="0"/>
              <a:buChar char="•"/>
            </a:pPr>
            <a:r>
              <a:rPr lang="pt-BR" sz="1200" b="0" i="0" dirty="0" err="1">
                <a:solidFill>
                  <a:srgbClr val="31343B"/>
                </a:solidFill>
                <a:effectLst/>
                <a:latin typeface="Poppins" panose="020B0502040204020203" pitchFamily="2" charset="0"/>
              </a:rPr>
              <a:t>.net</a:t>
            </a:r>
            <a:endParaRPr lang="pt-BR" sz="1200" b="0" i="0" dirty="0">
              <a:solidFill>
                <a:srgbClr val="31343B"/>
              </a:solidFill>
              <a:effectLst/>
              <a:latin typeface="Poppins" panose="020B0502040204020203" pitchFamily="2" charset="0"/>
            </a:endParaRPr>
          </a:p>
          <a:p>
            <a:pPr algn="l" fontAlgn="base">
              <a:buFont typeface="Arial" panose="020B0604020202020204" pitchFamily="34" charset="0"/>
              <a:buChar char="•"/>
            </a:pPr>
            <a:r>
              <a:rPr lang="pt-BR" sz="1200" b="0" i="0" dirty="0">
                <a:solidFill>
                  <a:srgbClr val="31343B"/>
                </a:solidFill>
                <a:effectLst/>
                <a:latin typeface="Poppins" panose="020B0502040204020203" pitchFamily="2" charset="0"/>
              </a:rPr>
              <a:t>.</a:t>
            </a:r>
            <a:r>
              <a:rPr lang="pt-BR" sz="1200" b="0" i="0" dirty="0" err="1">
                <a:solidFill>
                  <a:srgbClr val="31343B"/>
                </a:solidFill>
                <a:effectLst/>
                <a:latin typeface="Poppins" panose="020B0502040204020203" pitchFamily="2" charset="0"/>
              </a:rPr>
              <a:t>org</a:t>
            </a:r>
            <a:endParaRPr lang="pt-BR" sz="1200" b="0" i="0" dirty="0">
              <a:solidFill>
                <a:srgbClr val="31343B"/>
              </a:solidFill>
              <a:effectLst/>
              <a:latin typeface="Poppins" panose="020B0502040204020203" pitchFamily="2" charset="0"/>
            </a:endParaRPr>
          </a:p>
          <a:p>
            <a:pPr algn="l" fontAlgn="base">
              <a:buFont typeface="Arial" panose="020B0604020202020204" pitchFamily="34" charset="0"/>
              <a:buChar char="•"/>
            </a:pPr>
            <a:r>
              <a:rPr lang="pt-BR" sz="1200" b="0" i="0" dirty="0">
                <a:solidFill>
                  <a:srgbClr val="31343B"/>
                </a:solidFill>
                <a:effectLst/>
                <a:latin typeface="Poppins" panose="020B0502040204020203" pitchFamily="2" charset="0"/>
              </a:rPr>
              <a:t>.</a:t>
            </a:r>
            <a:r>
              <a:rPr lang="pt-BR" sz="1200" b="0" i="0" dirty="0" err="1">
                <a:solidFill>
                  <a:srgbClr val="31343B"/>
                </a:solidFill>
                <a:effectLst/>
                <a:latin typeface="Poppins" panose="020B0502040204020203" pitchFamily="2" charset="0"/>
              </a:rPr>
              <a:t>gov</a:t>
            </a:r>
            <a:r>
              <a:rPr lang="pt-BR" sz="1200" b="0" i="0" dirty="0">
                <a:solidFill>
                  <a:srgbClr val="31343B"/>
                </a:solidFill>
                <a:effectLst/>
                <a:latin typeface="Poppins" panose="020B0502040204020203" pitchFamily="2" charset="0"/>
              </a:rPr>
              <a:t> (restrita)</a:t>
            </a:r>
          </a:p>
          <a:p>
            <a:pPr algn="l" fontAlgn="base">
              <a:buFont typeface="Arial" panose="020B0604020202020204" pitchFamily="34" charset="0"/>
              <a:buChar char="•"/>
            </a:pPr>
            <a:endParaRPr lang="pt-BR" sz="1200" b="0" i="0" dirty="0">
              <a:solidFill>
                <a:srgbClr val="31343B"/>
              </a:solidFill>
              <a:effectLst/>
              <a:latin typeface="Poppins" panose="020B0502040204020203" pitchFamily="2" charset="0"/>
            </a:endParaRPr>
          </a:p>
          <a:p>
            <a:pPr algn="l" fontAlgn="base">
              <a:buFont typeface="Arial" panose="020B0604020202020204" pitchFamily="34" charset="0"/>
              <a:buNone/>
            </a:pPr>
            <a:r>
              <a:rPr lang="pt-BR" sz="1200" b="0" i="0" dirty="0">
                <a:solidFill>
                  <a:srgbClr val="31343B"/>
                </a:solidFill>
                <a:effectLst/>
                <a:latin typeface="Poppins" panose="020B0502040204020203" pitchFamily="2" charset="0"/>
              </a:rPr>
              <a:t>Fontes: </a:t>
            </a:r>
          </a:p>
          <a:p>
            <a:pPr algn="l" fontAlgn="base">
              <a:buFont typeface="Arial" panose="020B0604020202020204" pitchFamily="34" charset="0"/>
              <a:buNone/>
            </a:pPr>
            <a:r>
              <a:rPr lang="pt-BR" sz="1200" b="0" i="0" dirty="0">
                <a:solidFill>
                  <a:srgbClr val="31343B"/>
                </a:solidFill>
                <a:effectLst/>
                <a:latin typeface="Poppins" panose="020B0502040204020203" pitchFamily="2" charset="0"/>
              </a:rPr>
              <a:t>https://blog.umbler.com/br/server-side-seo-o-que-voce-precisa-saber-sobre-servidores-e-hospedagem/</a:t>
            </a:r>
          </a:p>
          <a:p>
            <a:pPr algn="l" fontAlgn="base">
              <a:buFont typeface="Arial" panose="020B0604020202020204" pitchFamily="34" charset="0"/>
              <a:buNone/>
            </a:pPr>
            <a:r>
              <a:rPr lang="pt-BR" sz="1200" b="0" i="0" dirty="0">
                <a:solidFill>
                  <a:srgbClr val="31343B"/>
                </a:solidFill>
                <a:effectLst/>
                <a:latin typeface="Poppins" panose="020B0502040204020203" pitchFamily="2" charset="0"/>
              </a:rPr>
              <a:t>https://kinsta.com/pt/base-de-conhecimento/o-que-e-uma-url/</a:t>
            </a:r>
          </a:p>
          <a:p>
            <a:endParaRPr lang="pt-BR" sz="1000" dirty="0"/>
          </a:p>
        </p:txBody>
      </p:sp>
      <p:sp>
        <p:nvSpPr>
          <p:cNvPr id="4" name="Espaço Reservado para Número de Slide 3"/>
          <p:cNvSpPr>
            <a:spLocks noGrp="1"/>
          </p:cNvSpPr>
          <p:nvPr>
            <p:ph type="sldNum" sz="quarter" idx="5"/>
          </p:nvPr>
        </p:nvSpPr>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717245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Vamos usar o atributo </a:t>
            </a:r>
            <a:r>
              <a:rPr lang="pt-BR" dirty="0" err="1"/>
              <a:t>lang</a:t>
            </a:r>
            <a:r>
              <a:rPr lang="pt-BR" dirty="0"/>
              <a:t> no elemento </a:t>
            </a:r>
            <a:r>
              <a:rPr lang="pt-BR" dirty="0" err="1"/>
              <a:t>html</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solidFill>
                  <a:srgbClr val="808080"/>
                </a:solidFill>
                <a:effectLst/>
                <a:latin typeface="Consolas" panose="020B0609020204030204" pitchFamily="49" charset="0"/>
              </a:rPr>
              <a:t>&lt;</a:t>
            </a:r>
            <a:r>
              <a:rPr lang="pt-BR" b="0" dirty="0" err="1">
                <a:solidFill>
                  <a:srgbClr val="569CD6"/>
                </a:solidFill>
                <a:effectLst/>
                <a:latin typeface="Consolas" panose="020B0609020204030204" pitchFamily="49" charset="0"/>
              </a:rPr>
              <a:t>html</a:t>
            </a:r>
            <a:r>
              <a:rPr lang="pt-BR" b="0" dirty="0">
                <a:solidFill>
                  <a:srgbClr val="D4D4D4"/>
                </a:solidFill>
                <a:effectLst/>
                <a:latin typeface="Consolas" panose="020B0609020204030204" pitchFamily="49" charset="0"/>
              </a:rPr>
              <a:t> </a:t>
            </a:r>
            <a:r>
              <a:rPr lang="pt-BR" b="0" dirty="0" err="1">
                <a:solidFill>
                  <a:srgbClr val="9CDCFE"/>
                </a:solidFill>
                <a:effectLst/>
                <a:latin typeface="Consolas" panose="020B0609020204030204" pitchFamily="49" charset="0"/>
              </a:rPr>
              <a:t>lang</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a:t>
            </a:r>
            <a:r>
              <a:rPr lang="pt-BR" b="0" dirty="0" err="1">
                <a:solidFill>
                  <a:srgbClr val="CE9178"/>
                </a:solidFill>
                <a:effectLst/>
                <a:latin typeface="Consolas" panose="020B0609020204030204" pitchFamily="49" charset="0"/>
              </a:rPr>
              <a:t>pt-br</a:t>
            </a:r>
            <a:r>
              <a:rPr lang="pt-BR" b="0" dirty="0">
                <a:solidFill>
                  <a:srgbClr val="CE9178"/>
                </a:solidFill>
                <a:effectLst/>
                <a:latin typeface="Consolas" panose="020B0609020204030204" pitchFamily="49" charset="0"/>
              </a:rPr>
              <a:t>"</a:t>
            </a:r>
            <a:r>
              <a:rPr lang="pt-BR" b="0" dirty="0">
                <a:solidFill>
                  <a:srgbClr val="808080"/>
                </a:solidFill>
                <a:effectLst/>
                <a:latin typeface="Consolas" panose="020B0609020204030204"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dirty="0">
              <a:solidFill>
                <a:srgbClr val="80808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solidFill>
                  <a:srgbClr val="808080"/>
                </a:solidFill>
                <a:effectLst/>
                <a:latin typeface="Consolas" panose="020B0609020204030204" pitchFamily="49" charset="0"/>
              </a:rPr>
              <a:t>e inserir o atributo para definir a codificação de caracteres da página: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dirty="0">
              <a:solidFill>
                <a:srgbClr val="80808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meta</a:t>
            </a:r>
            <a:r>
              <a:rPr lang="pt-BR" b="0" dirty="0">
                <a:solidFill>
                  <a:srgbClr val="D4D4D4"/>
                </a:solidFill>
                <a:effectLst/>
                <a:latin typeface="Consolas" panose="020B0609020204030204" pitchFamily="49" charset="0"/>
              </a:rPr>
              <a:t> </a:t>
            </a:r>
            <a:r>
              <a:rPr lang="pt-BR" b="0" dirty="0" err="1">
                <a:solidFill>
                  <a:srgbClr val="9CDCFE"/>
                </a:solidFill>
                <a:effectLst/>
                <a:latin typeface="Consolas" panose="020B0609020204030204" pitchFamily="49" charset="0"/>
              </a:rPr>
              <a:t>charset</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"utf-8"</a:t>
            </a:r>
            <a:r>
              <a:rPr lang="pt-BR" b="0" dirty="0">
                <a:solidFill>
                  <a:srgbClr val="808080"/>
                </a:solidFill>
                <a:effectLst/>
                <a:latin typeface="Consolas" panose="020B0609020204030204"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dirty="0">
              <a:solidFill>
                <a:srgbClr val="80808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solidFill>
                  <a:srgbClr val="808080"/>
                </a:solidFill>
                <a:effectLst/>
                <a:latin typeface="Consolas" panose="020B0609020204030204" pitchFamily="49" charset="0"/>
              </a:rPr>
              <a:t>Nota: fonte das palavras Elementos, Atributo e Valor </a:t>
            </a:r>
            <a:r>
              <a:rPr lang="pt-BR" b="0" dirty="0">
                <a:solidFill>
                  <a:srgbClr val="808080"/>
                </a:solidFill>
                <a:effectLst/>
                <a:latin typeface="Consolas" panose="020B0609020204030204" pitchFamily="49" charset="0"/>
                <a:sym typeface="Wingdings" panose="05000000000000000000" pitchFamily="2" charset="2"/>
              </a:rPr>
              <a:t> </a:t>
            </a:r>
            <a:r>
              <a:rPr lang="pt-BR" b="0" dirty="0" err="1">
                <a:solidFill>
                  <a:srgbClr val="808080"/>
                </a:solidFill>
                <a:effectLst/>
                <a:latin typeface="Consolas" panose="020B0609020204030204" pitchFamily="49" charset="0"/>
                <a:sym typeface="Wingdings" panose="05000000000000000000" pitchFamily="2" charset="2"/>
              </a:rPr>
              <a:t>Baguet</a:t>
            </a:r>
            <a:r>
              <a:rPr lang="pt-BR" b="0" dirty="0">
                <a:solidFill>
                  <a:srgbClr val="808080"/>
                </a:solidFill>
                <a:effectLst/>
                <a:latin typeface="Consolas" panose="020B0609020204030204" pitchFamily="49" charset="0"/>
                <a:sym typeface="Wingdings" panose="05000000000000000000" pitchFamily="2" charset="2"/>
              </a:rPr>
              <a:t> Script</a:t>
            </a:r>
            <a:endParaRPr lang="pt-BR" b="0" dirty="0">
              <a:solidFill>
                <a:srgbClr val="D4D4D4"/>
              </a:solidFill>
              <a:effectLst/>
              <a:latin typeface="Consolas" panose="020B0609020204030204" pitchFamily="49" charset="0"/>
            </a:endParaRPr>
          </a:p>
        </p:txBody>
      </p:sp>
      <p:sp>
        <p:nvSpPr>
          <p:cNvPr id="4" name="Espaço Reservado para Número de Slide 3"/>
          <p:cNvSpPr>
            <a:spLocks noGrp="1"/>
          </p:cNvSpPr>
          <p:nvPr>
            <p:ph type="sldNum" sz="quarter" idx="5"/>
          </p:nvPr>
        </p:nvSpPr>
        <p:spPr/>
        <p:txBody>
          <a:bodyPr/>
          <a:lstStyle/>
          <a:p>
            <a:fld id="{85D0DACE-38E0-42D2-9336-2B707D34BC6D}" type="slidenum">
              <a:rPr lang="zh-CN" altLang="en-US" smtClean="0"/>
              <a:t>13</a:t>
            </a:fld>
            <a:endParaRPr lang="zh-CN" altLang="en-US"/>
          </a:p>
        </p:txBody>
      </p:sp>
    </p:spTree>
    <p:extLst>
      <p:ext uri="{BB962C8B-B14F-4D97-AF65-F5344CB8AC3E}">
        <p14:creationId xmlns:p14="http://schemas.microsoft.com/office/powerpoint/2010/main" val="243405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Vamos usar o atributo </a:t>
            </a:r>
            <a:r>
              <a:rPr lang="pt-BR" dirty="0" err="1"/>
              <a:t>lang</a:t>
            </a:r>
            <a:r>
              <a:rPr lang="pt-BR" dirty="0"/>
              <a:t> no elemento </a:t>
            </a:r>
            <a:r>
              <a:rPr lang="pt-BR" dirty="0" err="1"/>
              <a:t>html</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solidFill>
                  <a:srgbClr val="808080"/>
                </a:solidFill>
                <a:effectLst/>
                <a:latin typeface="Consolas" panose="020B0609020204030204" pitchFamily="49" charset="0"/>
              </a:rPr>
              <a:t>&lt;</a:t>
            </a:r>
            <a:r>
              <a:rPr lang="pt-BR" b="0" dirty="0" err="1">
                <a:solidFill>
                  <a:srgbClr val="569CD6"/>
                </a:solidFill>
                <a:effectLst/>
                <a:latin typeface="Consolas" panose="020B0609020204030204" pitchFamily="49" charset="0"/>
              </a:rPr>
              <a:t>html</a:t>
            </a:r>
            <a:r>
              <a:rPr lang="pt-BR" b="0" dirty="0">
                <a:solidFill>
                  <a:srgbClr val="D4D4D4"/>
                </a:solidFill>
                <a:effectLst/>
                <a:latin typeface="Consolas" panose="020B0609020204030204" pitchFamily="49" charset="0"/>
              </a:rPr>
              <a:t> </a:t>
            </a:r>
            <a:r>
              <a:rPr lang="pt-BR" b="0" dirty="0" err="1">
                <a:solidFill>
                  <a:srgbClr val="9CDCFE"/>
                </a:solidFill>
                <a:effectLst/>
                <a:latin typeface="Consolas" panose="020B0609020204030204" pitchFamily="49" charset="0"/>
              </a:rPr>
              <a:t>lang</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a:t>
            </a:r>
            <a:r>
              <a:rPr lang="pt-BR" b="0" dirty="0" err="1">
                <a:solidFill>
                  <a:srgbClr val="CE9178"/>
                </a:solidFill>
                <a:effectLst/>
                <a:latin typeface="Consolas" panose="020B0609020204030204" pitchFamily="49" charset="0"/>
              </a:rPr>
              <a:t>pt-br</a:t>
            </a:r>
            <a:r>
              <a:rPr lang="pt-BR" b="0" dirty="0">
                <a:solidFill>
                  <a:srgbClr val="CE9178"/>
                </a:solidFill>
                <a:effectLst/>
                <a:latin typeface="Consolas" panose="020B0609020204030204" pitchFamily="49" charset="0"/>
              </a:rPr>
              <a:t>"</a:t>
            </a:r>
            <a:r>
              <a:rPr lang="pt-BR" b="0" dirty="0">
                <a:solidFill>
                  <a:srgbClr val="808080"/>
                </a:solidFill>
                <a:effectLst/>
                <a:latin typeface="Consolas" panose="020B0609020204030204"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dirty="0">
              <a:solidFill>
                <a:srgbClr val="80808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solidFill>
                  <a:srgbClr val="808080"/>
                </a:solidFill>
                <a:effectLst/>
                <a:latin typeface="Consolas" panose="020B0609020204030204" pitchFamily="49" charset="0"/>
              </a:rPr>
              <a:t>e inserir o atributo para definir a codificação de caracteres da página: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dirty="0">
              <a:solidFill>
                <a:srgbClr val="80808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meta</a:t>
            </a:r>
            <a:r>
              <a:rPr lang="pt-BR" b="0" dirty="0">
                <a:solidFill>
                  <a:srgbClr val="D4D4D4"/>
                </a:solidFill>
                <a:effectLst/>
                <a:latin typeface="Consolas" panose="020B0609020204030204" pitchFamily="49" charset="0"/>
              </a:rPr>
              <a:t> </a:t>
            </a:r>
            <a:r>
              <a:rPr lang="pt-BR" b="0" dirty="0" err="1">
                <a:solidFill>
                  <a:srgbClr val="9CDCFE"/>
                </a:solidFill>
                <a:effectLst/>
                <a:latin typeface="Consolas" panose="020B0609020204030204" pitchFamily="49" charset="0"/>
              </a:rPr>
              <a:t>charset</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"utf-8"</a:t>
            </a:r>
            <a:r>
              <a:rPr lang="pt-BR" b="0" dirty="0">
                <a:solidFill>
                  <a:srgbClr val="808080"/>
                </a:solidFill>
                <a:effectLst/>
                <a:latin typeface="Consolas" panose="020B0609020204030204"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dirty="0">
              <a:solidFill>
                <a:srgbClr val="80808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solidFill>
                  <a:srgbClr val="808080"/>
                </a:solidFill>
                <a:effectLst/>
                <a:latin typeface="Consolas" panose="020B0609020204030204" pitchFamily="49" charset="0"/>
              </a:rPr>
              <a:t>Nota: fonte das palavras Elementos, Atributo e Valor </a:t>
            </a:r>
            <a:r>
              <a:rPr lang="pt-BR" b="0" dirty="0">
                <a:solidFill>
                  <a:srgbClr val="808080"/>
                </a:solidFill>
                <a:effectLst/>
                <a:latin typeface="Consolas" panose="020B0609020204030204" pitchFamily="49" charset="0"/>
                <a:sym typeface="Wingdings" panose="05000000000000000000" pitchFamily="2" charset="2"/>
              </a:rPr>
              <a:t> </a:t>
            </a:r>
            <a:r>
              <a:rPr lang="pt-BR" b="0" dirty="0" err="1">
                <a:solidFill>
                  <a:srgbClr val="808080"/>
                </a:solidFill>
                <a:effectLst/>
                <a:latin typeface="Consolas" panose="020B0609020204030204" pitchFamily="49" charset="0"/>
                <a:sym typeface="Wingdings" panose="05000000000000000000" pitchFamily="2" charset="2"/>
              </a:rPr>
              <a:t>Baguet</a:t>
            </a:r>
            <a:r>
              <a:rPr lang="pt-BR" b="0" dirty="0">
                <a:solidFill>
                  <a:srgbClr val="808080"/>
                </a:solidFill>
                <a:effectLst/>
                <a:latin typeface="Consolas" panose="020B0609020204030204" pitchFamily="49" charset="0"/>
                <a:sym typeface="Wingdings" panose="05000000000000000000" pitchFamily="2" charset="2"/>
              </a:rPr>
              <a:t> Script</a:t>
            </a:r>
            <a:endParaRPr lang="pt-BR" b="0" dirty="0">
              <a:solidFill>
                <a:srgbClr val="D4D4D4"/>
              </a:solidFill>
              <a:effectLst/>
              <a:latin typeface="Consolas" panose="020B0609020204030204" pitchFamily="49" charset="0"/>
            </a:endParaRPr>
          </a:p>
        </p:txBody>
      </p:sp>
      <p:sp>
        <p:nvSpPr>
          <p:cNvPr id="4" name="Espaço Reservado para Número de Slide 3"/>
          <p:cNvSpPr>
            <a:spLocks noGrp="1"/>
          </p:cNvSpPr>
          <p:nvPr>
            <p:ph type="sldNum" sz="quarter" idx="5"/>
          </p:nvPr>
        </p:nvSpPr>
        <p:spPr/>
        <p:txBody>
          <a:bodyPr/>
          <a:lstStyle/>
          <a:p>
            <a:fld id="{85D0DACE-38E0-42D2-9336-2B707D34BC6D}" type="slidenum">
              <a:rPr lang="zh-CN" altLang="en-US" smtClean="0"/>
              <a:t>14</a:t>
            </a:fld>
            <a:endParaRPr lang="zh-CN" altLang="en-US"/>
          </a:p>
        </p:txBody>
      </p:sp>
    </p:spTree>
    <p:extLst>
      <p:ext uri="{BB962C8B-B14F-4D97-AF65-F5344CB8AC3E}">
        <p14:creationId xmlns:p14="http://schemas.microsoft.com/office/powerpoint/2010/main" val="1906836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Mostrar como baixar imagem da internet, pelo google, tomando o devido cuidado com relação aos direitos autoriais da imagem. É possível introduzir essa parte sem falar disso no momento,  e deixar pra tocar nesse assunto quando os alunos estiverem mais familiarizados com o recurso. Uma coisa de cada vez!</a:t>
            </a:r>
          </a:p>
        </p:txBody>
      </p:sp>
      <p:sp>
        <p:nvSpPr>
          <p:cNvPr id="4" name="Espaço Reservado para Número de Slide 3"/>
          <p:cNvSpPr>
            <a:spLocks noGrp="1"/>
          </p:cNvSpPr>
          <p:nvPr>
            <p:ph type="sldNum" sz="quarter" idx="5"/>
          </p:nvPr>
        </p:nvSpPr>
        <p:spPr/>
        <p:txBody>
          <a:bodyPr/>
          <a:lstStyle/>
          <a:p>
            <a:fld id="{85D0DACE-38E0-42D2-9336-2B707D34BC6D}" type="slidenum">
              <a:rPr lang="zh-CN" altLang="en-US" smtClean="0"/>
              <a:t>15</a:t>
            </a:fld>
            <a:endParaRPr lang="zh-CN" altLang="en-US"/>
          </a:p>
        </p:txBody>
      </p:sp>
    </p:spTree>
    <p:extLst>
      <p:ext uri="{BB962C8B-B14F-4D97-AF65-F5344CB8AC3E}">
        <p14:creationId xmlns:p14="http://schemas.microsoft.com/office/powerpoint/2010/main" val="2482497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Note que header de cabeçalho é diferente do elemento </a:t>
            </a:r>
            <a:r>
              <a:rPr lang="pt-BR" dirty="0" err="1"/>
              <a:t>head</a:t>
            </a:r>
            <a:r>
              <a:rPr lang="pt-BR" dirty="0"/>
              <a:t> da estrutura do HTML que significa cabeça. </a:t>
            </a:r>
          </a:p>
        </p:txBody>
      </p:sp>
      <p:sp>
        <p:nvSpPr>
          <p:cNvPr id="4" name="Espaço Reservado para Número de Slide 3"/>
          <p:cNvSpPr>
            <a:spLocks noGrp="1"/>
          </p:cNvSpPr>
          <p:nvPr>
            <p:ph type="sldNum" sz="quarter" idx="5"/>
          </p:nvPr>
        </p:nvSpPr>
        <p:spPr/>
        <p:txBody>
          <a:bodyPr/>
          <a:lstStyle/>
          <a:p>
            <a:fld id="{85D0DACE-38E0-42D2-9336-2B707D34BC6D}" type="slidenum">
              <a:rPr lang="zh-CN" altLang="en-US" smtClean="0"/>
              <a:t>23</a:t>
            </a:fld>
            <a:endParaRPr lang="zh-CN" altLang="en-US"/>
          </a:p>
        </p:txBody>
      </p:sp>
    </p:spTree>
    <p:extLst>
      <p:ext uri="{BB962C8B-B14F-4D97-AF65-F5344CB8AC3E}">
        <p14:creationId xmlns:p14="http://schemas.microsoft.com/office/powerpoint/2010/main" val="421899928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10D87BF-1C82-42E2-A402-61CF5926DD29}" type="datetime1">
              <a:rPr lang="zh-CN" altLang="pt-BR" smtClean="0"/>
              <a:t>2022/6/22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9AE70B2-8BF9-45C0-BB95-33D1B9D3A854}" type="slidenum">
              <a:rPr lang="zh-CN" altLang="en-US" smtClean="0"/>
              <a:t>‹nº›</a:t>
            </a:fld>
            <a:endParaRPr lang="zh-CN" altLang="en-US"/>
          </a:p>
        </p:txBody>
      </p:sp>
    </p:spTree>
    <p:extLst>
      <p:ext uri="{BB962C8B-B14F-4D97-AF65-F5344CB8AC3E}">
        <p14:creationId xmlns:p14="http://schemas.microsoft.com/office/powerpoint/2010/main" val="3727688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85FB18E-2125-4474-B193-757B2ACFA002}" type="datetime1">
              <a:rPr lang="zh-CN" altLang="pt-BR" smtClean="0"/>
              <a:t>2022/6/22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‹nº›</a:t>
            </a:fld>
            <a:endParaRPr lang="zh-CN" altLang="en-US"/>
          </a:p>
        </p:txBody>
      </p:sp>
    </p:spTree>
    <p:extLst>
      <p:ext uri="{BB962C8B-B14F-4D97-AF65-F5344CB8AC3E}">
        <p14:creationId xmlns:p14="http://schemas.microsoft.com/office/powerpoint/2010/main" val="119813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35974EA-272B-4A76-9687-968DE5FB231C}" type="datetime1">
              <a:rPr lang="zh-CN" altLang="pt-BR" smtClean="0"/>
              <a:t>2022/6/22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‹nº›</a:t>
            </a:fld>
            <a:endParaRPr lang="zh-CN" altLang="en-US"/>
          </a:p>
        </p:txBody>
      </p:sp>
    </p:spTree>
    <p:extLst>
      <p:ext uri="{BB962C8B-B14F-4D97-AF65-F5344CB8AC3E}">
        <p14:creationId xmlns:p14="http://schemas.microsoft.com/office/powerpoint/2010/main" val="316208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C1CB9C5-D2CE-41D0-84C5-4073971DEAE1}" type="datetime1">
              <a:rPr lang="zh-CN" altLang="pt-BR" smtClean="0"/>
              <a:t>2022/6/22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‹nº›</a:t>
            </a:fld>
            <a:endParaRPr lang="zh-CN" altLang="en-US"/>
          </a:p>
        </p:txBody>
      </p:sp>
    </p:spTree>
    <p:extLst>
      <p:ext uri="{BB962C8B-B14F-4D97-AF65-F5344CB8AC3E}">
        <p14:creationId xmlns:p14="http://schemas.microsoft.com/office/powerpoint/2010/main" val="2010350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a:xfrm>
            <a:off x="8593667" y="6272784"/>
            <a:ext cx="2644309" cy="365125"/>
          </a:xfrm>
        </p:spPr>
        <p:txBody>
          <a:bodyPr/>
          <a:lstStyle/>
          <a:p>
            <a:fld id="{9374CCBA-D421-44AA-ABE3-E333866132BB}" type="datetime1">
              <a:rPr lang="zh-CN" altLang="pt-BR" smtClean="0"/>
              <a:t>2022/6/22</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9AE70B2-8BF9-45C0-BB95-33D1B9D3A854}" type="slidenum">
              <a:rPr lang="zh-CN" altLang="en-US" smtClean="0"/>
              <a:t>‹nº›</a:t>
            </a:fld>
            <a:endParaRPr lang="zh-CN" altLang="en-US"/>
          </a:p>
        </p:txBody>
      </p:sp>
    </p:spTree>
    <p:extLst>
      <p:ext uri="{BB962C8B-B14F-4D97-AF65-F5344CB8AC3E}">
        <p14:creationId xmlns:p14="http://schemas.microsoft.com/office/powerpoint/2010/main" val="3853115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A918E68-FFAE-42D6-98BD-7F78FAA930C6}" type="datetime1">
              <a:rPr lang="zh-CN" altLang="pt-BR" smtClean="0"/>
              <a:t>2022/6/22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‹nº›</a:t>
            </a:fld>
            <a:endParaRPr lang="zh-CN" altLang="en-US"/>
          </a:p>
        </p:txBody>
      </p:sp>
    </p:spTree>
    <p:extLst>
      <p:ext uri="{BB962C8B-B14F-4D97-AF65-F5344CB8AC3E}">
        <p14:creationId xmlns:p14="http://schemas.microsoft.com/office/powerpoint/2010/main" val="2558748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DA9B8AF-519C-4CD4-9566-731FB7CD35CF}" type="datetime1">
              <a:rPr lang="zh-CN" altLang="pt-BR" smtClean="0"/>
              <a:t>2022/6/22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t>‹nº›</a:t>
            </a:fld>
            <a:endParaRPr lang="zh-CN" altLang="en-US"/>
          </a:p>
        </p:txBody>
      </p:sp>
    </p:spTree>
    <p:extLst>
      <p:ext uri="{BB962C8B-B14F-4D97-AF65-F5344CB8AC3E}">
        <p14:creationId xmlns:p14="http://schemas.microsoft.com/office/powerpoint/2010/main" val="199214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CF6A262F-78CF-43E9-89E6-AB124C4428A5}" type="datetime1">
              <a:rPr lang="zh-CN" altLang="pt-BR" smtClean="0"/>
              <a:t>2022/6/22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t>‹nº›</a:t>
            </a:fld>
            <a:endParaRPr lang="zh-CN" altLang="en-US"/>
          </a:p>
        </p:txBody>
      </p:sp>
    </p:spTree>
    <p:extLst>
      <p:ext uri="{BB962C8B-B14F-4D97-AF65-F5344CB8AC3E}">
        <p14:creationId xmlns:p14="http://schemas.microsoft.com/office/powerpoint/2010/main" val="2477276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9FFCC-4A0A-41AB-8CCF-7969441D97FA}" type="datetime1">
              <a:rPr lang="zh-CN" altLang="pt-BR" smtClean="0"/>
              <a:t>2022/6/22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‹nº›</a:t>
            </a:fld>
            <a:endParaRPr lang="zh-CN" altLang="en-US"/>
          </a:p>
        </p:txBody>
      </p:sp>
    </p:spTree>
    <p:extLst>
      <p:ext uri="{BB962C8B-B14F-4D97-AF65-F5344CB8AC3E}">
        <p14:creationId xmlns:p14="http://schemas.microsoft.com/office/powerpoint/2010/main" val="2605579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A4F90360-0625-42A3-8226-CE820514DE06}" type="datetime1">
              <a:rPr lang="zh-CN" altLang="pt-BR" smtClean="0"/>
              <a:t>2022/6/22</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9AE70B2-8BF9-45C0-BB95-33D1B9D3A854}" type="slidenum">
              <a:rPr lang="zh-CN" altLang="en-US" smtClean="0"/>
              <a:t>‹nº›</a:t>
            </a:fld>
            <a:endParaRPr lang="zh-CN" altLang="en-US"/>
          </a:p>
        </p:txBody>
      </p:sp>
    </p:spTree>
    <p:extLst>
      <p:ext uri="{BB962C8B-B14F-4D97-AF65-F5344CB8AC3E}">
        <p14:creationId xmlns:p14="http://schemas.microsoft.com/office/powerpoint/2010/main" val="1239911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3678AC7E-6599-4E71-ADB1-026A8E236630}" type="datetime1">
              <a:rPr lang="zh-CN" altLang="pt-BR" smtClean="0"/>
              <a:t>2022/6/22</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9AE70B2-8BF9-45C0-BB95-33D1B9D3A854}" type="slidenum">
              <a:rPr lang="zh-CN" altLang="en-US" smtClean="0"/>
              <a:t>‹nº›</a:t>
            </a:fld>
            <a:endParaRPr lang="zh-CN" altLang="en-US"/>
          </a:p>
        </p:txBody>
      </p:sp>
    </p:spTree>
    <p:extLst>
      <p:ext uri="{BB962C8B-B14F-4D97-AF65-F5344CB8AC3E}">
        <p14:creationId xmlns:p14="http://schemas.microsoft.com/office/powerpoint/2010/main" val="128031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5B01F6C-1D5D-4111-A006-35D8CCCA078C}" type="datetime1">
              <a:rPr lang="zh-CN" altLang="pt-BR" smtClean="0"/>
              <a:t>2022/6/22</a:t>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9AE70B2-8BF9-45C0-BB95-33D1B9D3A854}" type="slidenum">
              <a:rPr lang="zh-CN" altLang="en-US" smtClean="0"/>
              <a:t>‹nº›</a:t>
            </a:fld>
            <a:endParaRPr lang="zh-CN" altLang="en-US"/>
          </a:p>
        </p:txBody>
      </p:sp>
    </p:spTree>
    <p:extLst>
      <p:ext uri="{BB962C8B-B14F-4D97-AF65-F5344CB8AC3E}">
        <p14:creationId xmlns:p14="http://schemas.microsoft.com/office/powerpoint/2010/main" val="96331746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mzl.la/2OLjNqy" TargetMode="External"/><Relationship Id="rId2" Type="http://schemas.openxmlformats.org/officeDocument/2006/relationships/hyperlink" Target="https://mzl.la/3s7xLkX" TargetMode="External"/><Relationship Id="rId1" Type="http://schemas.openxmlformats.org/officeDocument/2006/relationships/slideLayout" Target="../slideLayouts/slideLayout2.xml"/><Relationship Id="rId4" Type="http://schemas.openxmlformats.org/officeDocument/2006/relationships/hyperlink" Target="https://mzl.la/2P97kN2"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PT" altLang="en-US"/>
              <a:t>HTML5</a:t>
            </a:r>
          </a:p>
        </p:txBody>
      </p:sp>
      <p:sp>
        <p:nvSpPr>
          <p:cNvPr id="3" name="Subtitle 2"/>
          <p:cNvSpPr>
            <a:spLocks noGrp="1"/>
          </p:cNvSpPr>
          <p:nvPr>
            <p:ph type="subTitle" idx="1"/>
          </p:nvPr>
        </p:nvSpPr>
        <p:spPr/>
        <p:txBody>
          <a:bodyPr/>
          <a:lstStyle/>
          <a:p>
            <a:r>
              <a:rPr lang="pt-PT" altLang="en-US"/>
              <a:t>Leonardo Rocha</a:t>
            </a:r>
          </a:p>
        </p:txBody>
      </p:sp>
      <p:sp>
        <p:nvSpPr>
          <p:cNvPr id="4" name="Espaço Reservado para Rodapé 3">
            <a:extLst>
              <a:ext uri="{FF2B5EF4-FFF2-40B4-BE49-F238E27FC236}">
                <a16:creationId xmlns:a16="http://schemas.microsoft.com/office/drawing/2014/main" id="{5362B259-C433-49D5-A8A1-45C2D86FC881}"/>
              </a:ext>
            </a:extLst>
          </p:cNvPr>
          <p:cNvSpPr>
            <a:spLocks noGrp="1"/>
          </p:cNvSpPr>
          <p:nvPr>
            <p:ph type="ftr" sz="quarter" idx="11"/>
          </p:nvPr>
        </p:nvSpPr>
        <p:spPr/>
        <p:txBody>
          <a:bodyPr/>
          <a:lstStyle/>
          <a:p>
            <a:endParaRPr lang="zh-CN" altLang="en-US"/>
          </a:p>
        </p:txBody>
      </p:sp>
      <p:sp>
        <p:nvSpPr>
          <p:cNvPr id="5" name="Espaço Reservado para Número de Slide 4">
            <a:extLst>
              <a:ext uri="{FF2B5EF4-FFF2-40B4-BE49-F238E27FC236}">
                <a16:creationId xmlns:a16="http://schemas.microsoft.com/office/drawing/2014/main" id="{15684D95-634E-4D56-91DF-9C888751ED00}"/>
              </a:ext>
            </a:extLst>
          </p:cNvPr>
          <p:cNvSpPr>
            <a:spLocks noGrp="1"/>
          </p:cNvSpPr>
          <p:nvPr>
            <p:ph type="sldNum" sz="quarter" idx="12"/>
          </p:nvPr>
        </p:nvSpPr>
        <p:spPr/>
        <p:txBody>
          <a:bodyPr/>
          <a:lstStyle/>
          <a:p>
            <a:fld id="{49AE70B2-8BF9-45C0-BB95-33D1B9D3A854}"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Primeira página em HTML5</a:t>
            </a:r>
          </a:p>
        </p:txBody>
      </p:sp>
      <p:pic>
        <p:nvPicPr>
          <p:cNvPr id="315" name="Imagem 6"/>
          <p:cNvPicPr>
            <a:picLocks noGrp="1" noChangeAspect="1"/>
          </p:cNvPicPr>
          <p:nvPr>
            <p:ph idx="1"/>
          </p:nvPr>
        </p:nvPicPr>
        <p:blipFill>
          <a:blip r:embed="rId2"/>
          <a:stretch>
            <a:fillRect/>
          </a:stretch>
        </p:blipFill>
        <p:spPr>
          <a:xfrm>
            <a:off x="675005" y="1588770"/>
            <a:ext cx="5835523" cy="4727100"/>
          </a:xfrm>
          <a:prstGeom prst="rect">
            <a:avLst/>
          </a:prstGeom>
          <a:ln w="0">
            <a:noFill/>
          </a:ln>
        </p:spPr>
      </p:pic>
      <p:sp>
        <p:nvSpPr>
          <p:cNvPr id="4" name="Text Box 3"/>
          <p:cNvSpPr txBox="1"/>
          <p:nvPr/>
        </p:nvSpPr>
        <p:spPr>
          <a:xfrm>
            <a:off x="675005" y="6362319"/>
            <a:ext cx="2463165" cy="275590"/>
          </a:xfrm>
          <a:prstGeom prst="rect">
            <a:avLst/>
          </a:prstGeom>
          <a:noFill/>
        </p:spPr>
        <p:txBody>
          <a:bodyPr wrap="square" rtlCol="0" anchor="t">
            <a:spAutoFit/>
          </a:bodyPr>
          <a:lstStyle/>
          <a:p>
            <a:r>
              <a:rPr lang="pt-PT" altLang="en-US" sz="1200" dirty="0">
                <a:sym typeface="+mn-ea"/>
              </a:rPr>
              <a:t>Fonte: Autor </a:t>
            </a:r>
          </a:p>
        </p:txBody>
      </p:sp>
      <p:sp>
        <p:nvSpPr>
          <p:cNvPr id="5" name="Espaço Reservado para Número de Slide 4">
            <a:extLst>
              <a:ext uri="{FF2B5EF4-FFF2-40B4-BE49-F238E27FC236}">
                <a16:creationId xmlns:a16="http://schemas.microsoft.com/office/drawing/2014/main" id="{B2797902-F0FC-4EFC-A89E-DE837049A67D}"/>
              </a:ext>
            </a:extLst>
          </p:cNvPr>
          <p:cNvSpPr>
            <a:spLocks noGrp="1"/>
          </p:cNvSpPr>
          <p:nvPr>
            <p:ph type="sldNum" sz="quarter" idx="12"/>
          </p:nvPr>
        </p:nvSpPr>
        <p:spPr/>
        <p:txBody>
          <a:bodyPr/>
          <a:lstStyle/>
          <a:p>
            <a:fld id="{49AE70B2-8BF9-45C0-BB95-33D1B9D3A854}" type="slidenum">
              <a:rPr lang="zh-CN" altLang="en-US" smtClean="0"/>
              <a:t>10</a:t>
            </a:fld>
            <a:endParaRPr lang="zh-CN" altLang="en-US"/>
          </a:p>
        </p:txBody>
      </p:sp>
      <p:pic>
        <p:nvPicPr>
          <p:cNvPr id="7" name="Imagem 6" descr="Uma imagem contendo homem, segurando, beisebol&#10;&#10;Descrição gerada automaticamente">
            <a:extLst>
              <a:ext uri="{FF2B5EF4-FFF2-40B4-BE49-F238E27FC236}">
                <a16:creationId xmlns:a16="http://schemas.microsoft.com/office/drawing/2014/main" id="{EFD27B45-E9E1-480B-B3A5-C76715EBD6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3964" y="319823"/>
            <a:ext cx="1516376" cy="13492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9D9F04-45F9-4D4A-B6DD-1A215F5C40D6}"/>
              </a:ext>
            </a:extLst>
          </p:cNvPr>
          <p:cNvSpPr>
            <a:spLocks noGrp="1"/>
          </p:cNvSpPr>
          <p:nvPr>
            <p:ph type="title"/>
          </p:nvPr>
        </p:nvSpPr>
        <p:spPr>
          <a:xfrm>
            <a:off x="1066800" y="19431"/>
            <a:ext cx="10058400" cy="1609344"/>
          </a:xfrm>
        </p:spPr>
        <p:txBody>
          <a:bodyPr/>
          <a:lstStyle/>
          <a:p>
            <a:r>
              <a:rPr lang="pt-BR" dirty="0"/>
              <a:t>Conhecendo os elementos básicos</a:t>
            </a:r>
          </a:p>
        </p:txBody>
      </p:sp>
      <p:sp>
        <p:nvSpPr>
          <p:cNvPr id="3" name="Espaço Reservado para Conteúdo 2">
            <a:extLst>
              <a:ext uri="{FF2B5EF4-FFF2-40B4-BE49-F238E27FC236}">
                <a16:creationId xmlns:a16="http://schemas.microsoft.com/office/drawing/2014/main" id="{C8CDAED6-A3F7-423D-8414-526FBC4EE76B}"/>
              </a:ext>
            </a:extLst>
          </p:cNvPr>
          <p:cNvSpPr>
            <a:spLocks noGrp="1"/>
          </p:cNvSpPr>
          <p:nvPr>
            <p:ph idx="1"/>
          </p:nvPr>
        </p:nvSpPr>
        <p:spPr>
          <a:xfrm>
            <a:off x="1069848" y="1243585"/>
            <a:ext cx="10058400" cy="4928616"/>
          </a:xfrm>
        </p:spPr>
        <p:txBody>
          <a:bodyPr>
            <a:normAutofit fontScale="92500" lnSpcReduction="10000"/>
          </a:bodyPr>
          <a:lstStyle/>
          <a:p>
            <a:pPr marL="0" indent="0" algn="just">
              <a:buNone/>
            </a:pPr>
            <a:r>
              <a:rPr lang="pt-BR" dirty="0"/>
              <a:t>&lt;!DOCTYPE </a:t>
            </a:r>
            <a:r>
              <a:rPr lang="pt-BR" dirty="0" err="1"/>
              <a:t>html</a:t>
            </a:r>
            <a:r>
              <a:rPr lang="pt-BR" dirty="0"/>
              <a:t>&gt; - Parte inicial </a:t>
            </a:r>
            <a:r>
              <a:rPr lang="pt-BR" b="1" dirty="0"/>
              <a:t>OBRIGATÓRIA</a:t>
            </a:r>
            <a:r>
              <a:rPr lang="pt-BR" dirty="0"/>
              <a:t> do documento. Necessário para que o documento se comporte corretamente.</a:t>
            </a:r>
          </a:p>
          <a:p>
            <a:pPr marL="0" indent="0" algn="just">
              <a:buNone/>
            </a:pPr>
            <a:endParaRPr lang="pt-BR" dirty="0"/>
          </a:p>
          <a:p>
            <a:pPr marL="0" indent="0" algn="just">
              <a:buNone/>
            </a:pPr>
            <a:r>
              <a:rPr lang="pt-BR" dirty="0">
                <a:solidFill>
                  <a:srgbClr val="FF0000"/>
                </a:solidFill>
              </a:rPr>
              <a:t>&lt;</a:t>
            </a:r>
            <a:r>
              <a:rPr lang="pt-BR" dirty="0" err="1">
                <a:solidFill>
                  <a:srgbClr val="FF0000"/>
                </a:solidFill>
              </a:rPr>
              <a:t>html</a:t>
            </a:r>
            <a:r>
              <a:rPr lang="pt-BR" dirty="0">
                <a:solidFill>
                  <a:srgbClr val="FF0000"/>
                </a:solidFill>
              </a:rPr>
              <a:t>&gt;&lt;/</a:t>
            </a:r>
            <a:r>
              <a:rPr lang="pt-BR" dirty="0" err="1">
                <a:solidFill>
                  <a:srgbClr val="FF0000"/>
                </a:solidFill>
              </a:rPr>
              <a:t>html</a:t>
            </a:r>
            <a:r>
              <a:rPr lang="pt-BR" dirty="0">
                <a:solidFill>
                  <a:srgbClr val="FF0000"/>
                </a:solidFill>
              </a:rPr>
              <a:t>&gt; </a:t>
            </a:r>
            <a:r>
              <a:rPr lang="pt-BR" dirty="0"/>
              <a:t>- </a:t>
            </a:r>
            <a:r>
              <a:rPr lang="pt-BR" dirty="0">
                <a:latin typeface="Rockwell (Corpo)"/>
              </a:rPr>
              <a:t>Responsável por envolver todo o conteúdo da página. É conhecido como elemento raiz.</a:t>
            </a:r>
          </a:p>
          <a:p>
            <a:pPr marL="0" indent="0" algn="just">
              <a:buNone/>
            </a:pPr>
            <a:endParaRPr lang="pt-BR" dirty="0">
              <a:latin typeface="Rockwell (Corpo)"/>
            </a:endParaRPr>
          </a:p>
          <a:p>
            <a:pPr marL="0" indent="0" algn="just">
              <a:buNone/>
            </a:pPr>
            <a:r>
              <a:rPr lang="pt-BR" spc="-1" dirty="0">
                <a:solidFill>
                  <a:srgbClr val="BF9000"/>
                </a:solidFill>
                <a:latin typeface="Rockwell (Corpo)"/>
                <a:ea typeface="DejaVu Sans" panose="020B0603030804020204"/>
                <a:cs typeface="Arial" panose="020B0604020202020204" pitchFamily="34" charset="0"/>
              </a:rPr>
              <a:t>&lt;</a:t>
            </a:r>
            <a:r>
              <a:rPr lang="pt-BR" spc="-1" dirty="0" err="1">
                <a:solidFill>
                  <a:srgbClr val="BF9000"/>
                </a:solidFill>
                <a:latin typeface="Rockwell (Corpo)"/>
                <a:ea typeface="DejaVu Sans" panose="020B0603030804020204"/>
                <a:cs typeface="Arial" panose="020B0604020202020204" pitchFamily="34" charset="0"/>
              </a:rPr>
              <a:t>head</a:t>
            </a:r>
            <a:r>
              <a:rPr lang="pt-BR" spc="-1" dirty="0">
                <a:solidFill>
                  <a:srgbClr val="BF9000"/>
                </a:solidFill>
                <a:latin typeface="Rockwell (Corpo)"/>
                <a:ea typeface="DejaVu Sans" panose="020B0603030804020204"/>
                <a:cs typeface="Arial" panose="020B0604020202020204" pitchFamily="34" charset="0"/>
              </a:rPr>
              <a:t>&gt;&lt;/</a:t>
            </a:r>
            <a:r>
              <a:rPr lang="pt-BR" spc="-1" dirty="0" err="1">
                <a:solidFill>
                  <a:srgbClr val="BF9000"/>
                </a:solidFill>
                <a:latin typeface="Rockwell (Corpo)"/>
                <a:ea typeface="DejaVu Sans" panose="020B0603030804020204"/>
                <a:cs typeface="Arial" panose="020B0604020202020204" pitchFamily="34" charset="0"/>
              </a:rPr>
              <a:t>head</a:t>
            </a:r>
            <a:r>
              <a:rPr lang="pt-BR" spc="-1" dirty="0">
                <a:solidFill>
                  <a:srgbClr val="BF9000"/>
                </a:solidFill>
                <a:latin typeface="Rockwell (Corpo)"/>
                <a:ea typeface="DejaVu Sans" panose="020B0603030804020204"/>
                <a:cs typeface="Arial" panose="020B0604020202020204" pitchFamily="34" charset="0"/>
              </a:rPr>
              <a:t>&gt; </a:t>
            </a:r>
            <a:r>
              <a:rPr lang="pt-BR" b="0" i="0" dirty="0">
                <a:solidFill>
                  <a:srgbClr val="1B1B1B"/>
                </a:solidFill>
                <a:effectLst/>
                <a:latin typeface="Rockwell (Corpo)"/>
              </a:rPr>
              <a:t>- </a:t>
            </a:r>
            <a:r>
              <a:rPr lang="pt-BR" dirty="0">
                <a:solidFill>
                  <a:srgbClr val="1B1B1B"/>
                </a:solidFill>
                <a:latin typeface="Rockwell (Corpo)"/>
              </a:rPr>
              <a:t>Serve como um reservatório(recipiente) de tudo que precisa ser incluído mas que não é o conteúdo diretamente. Por exemplo, é possível inserir aqui palavra-chave de uma descrição que você deseja que apareça nos resultados de busca, declaração de conjunto de caracteres e muito mais.</a:t>
            </a:r>
          </a:p>
          <a:p>
            <a:pPr marL="0" indent="0" algn="just">
              <a:buNone/>
            </a:pPr>
            <a:endParaRPr lang="pt-BR" dirty="0">
              <a:solidFill>
                <a:srgbClr val="1B1B1B"/>
              </a:solidFill>
              <a:latin typeface="Rockwell (Corpo)"/>
            </a:endParaRPr>
          </a:p>
          <a:p>
            <a:pPr marL="0" indent="0" algn="just">
              <a:buNone/>
            </a:pPr>
            <a:r>
              <a:rPr lang="pt-BR" spc="-1" dirty="0">
                <a:solidFill>
                  <a:srgbClr val="00B050"/>
                </a:solidFill>
                <a:latin typeface="Arial" panose="020B0604020202020204" pitchFamily="34" charset="0"/>
                <a:ea typeface="DejaVu Sans" panose="020B0603030804020204"/>
                <a:cs typeface="Arial" panose="020B0604020202020204" pitchFamily="34" charset="0"/>
              </a:rPr>
              <a:t>&lt;</a:t>
            </a:r>
            <a:r>
              <a:rPr lang="pt-BR" spc="-1" dirty="0" err="1">
                <a:solidFill>
                  <a:srgbClr val="00B050"/>
                </a:solidFill>
                <a:latin typeface="Arial" panose="020B0604020202020204" pitchFamily="34" charset="0"/>
                <a:ea typeface="DejaVu Sans" panose="020B0603030804020204"/>
                <a:cs typeface="Arial" panose="020B0604020202020204" pitchFamily="34" charset="0"/>
              </a:rPr>
              <a:t>title</a:t>
            </a:r>
            <a:r>
              <a:rPr lang="pt-BR" spc="-1" dirty="0">
                <a:solidFill>
                  <a:srgbClr val="00B050"/>
                </a:solidFill>
                <a:latin typeface="Arial" panose="020B0604020202020204" pitchFamily="34" charset="0"/>
                <a:ea typeface="DejaVu Sans" panose="020B0603030804020204"/>
                <a:cs typeface="Arial" panose="020B0604020202020204" pitchFamily="34" charset="0"/>
              </a:rPr>
              <a:t>&gt;&lt;/</a:t>
            </a:r>
            <a:r>
              <a:rPr lang="pt-BR" spc="-1" dirty="0" err="1">
                <a:solidFill>
                  <a:srgbClr val="00B050"/>
                </a:solidFill>
                <a:latin typeface="Arial" panose="020B0604020202020204" pitchFamily="34" charset="0"/>
                <a:ea typeface="DejaVu Sans" panose="020B0603030804020204"/>
                <a:cs typeface="Arial" panose="020B0604020202020204" pitchFamily="34" charset="0"/>
              </a:rPr>
              <a:t>title</a:t>
            </a:r>
            <a:r>
              <a:rPr lang="pt-BR" spc="-1" dirty="0">
                <a:solidFill>
                  <a:srgbClr val="00B050"/>
                </a:solidFill>
                <a:latin typeface="Arial" panose="020B0604020202020204" pitchFamily="34" charset="0"/>
                <a:ea typeface="DejaVu Sans" panose="020B0603030804020204"/>
                <a:cs typeface="Arial" panose="020B0604020202020204" pitchFamily="34" charset="0"/>
              </a:rPr>
              <a:t>&gt; </a:t>
            </a:r>
            <a:r>
              <a:rPr lang="pt-BR" b="0" i="0" dirty="0">
                <a:solidFill>
                  <a:srgbClr val="1B1B1B"/>
                </a:solidFill>
                <a:effectLst/>
                <a:latin typeface="Rockwell (Corpo)"/>
              </a:rPr>
              <a:t>- Serve para definir o</a:t>
            </a:r>
            <a:r>
              <a:rPr lang="pt-BR" dirty="0">
                <a:solidFill>
                  <a:srgbClr val="1B1B1B"/>
                </a:solidFill>
                <a:latin typeface="Rockwell (Corpo)"/>
              </a:rPr>
              <a:t> título da página.</a:t>
            </a:r>
          </a:p>
          <a:p>
            <a:pPr marL="0" indent="0" algn="just">
              <a:buNone/>
            </a:pPr>
            <a:endParaRPr lang="pt-BR" dirty="0">
              <a:latin typeface="Rockwell (Corpo)"/>
            </a:endParaRPr>
          </a:p>
          <a:p>
            <a:pPr marL="0" indent="0" algn="just">
              <a:buNone/>
            </a:pPr>
            <a:r>
              <a:rPr lang="pt-BR" spc="-1" dirty="0">
                <a:solidFill>
                  <a:srgbClr val="4472C4"/>
                </a:solidFill>
                <a:latin typeface="Arial" panose="020B0604020202020204" pitchFamily="34" charset="0"/>
                <a:ea typeface="DejaVu Sans" panose="020B0603030804020204"/>
                <a:cs typeface="Arial" panose="020B0604020202020204" pitchFamily="34" charset="0"/>
              </a:rPr>
              <a:t>&lt;body&gt;&lt;/body&gt; </a:t>
            </a:r>
            <a:r>
              <a:rPr lang="pt-BR" b="0" i="0" dirty="0">
                <a:solidFill>
                  <a:srgbClr val="1B1B1B"/>
                </a:solidFill>
                <a:effectLst/>
                <a:latin typeface="Rockwell (Corpo)"/>
              </a:rPr>
              <a:t>- Responsável por abrigar todo o conteúdo que pode ser visto na página (texto, imagens, vídeos e </a:t>
            </a:r>
            <a:r>
              <a:rPr lang="pt-BR" b="0" i="0" dirty="0" err="1">
                <a:solidFill>
                  <a:srgbClr val="1B1B1B"/>
                </a:solidFill>
                <a:effectLst/>
                <a:latin typeface="Rockwell (Corpo)"/>
              </a:rPr>
              <a:t>etc</a:t>
            </a:r>
            <a:r>
              <a:rPr lang="pt-BR" b="0" i="0" dirty="0">
                <a:solidFill>
                  <a:srgbClr val="1B1B1B"/>
                </a:solidFill>
                <a:effectLst/>
                <a:latin typeface="Rockwell (Corpo)"/>
              </a:rPr>
              <a:t>).</a:t>
            </a:r>
            <a:endParaRPr lang="pt-BR" dirty="0">
              <a:latin typeface="Rockwell (Corpo)"/>
            </a:endParaRPr>
          </a:p>
        </p:txBody>
      </p:sp>
      <p:sp>
        <p:nvSpPr>
          <p:cNvPr id="4" name="Text Box 3">
            <a:extLst>
              <a:ext uri="{FF2B5EF4-FFF2-40B4-BE49-F238E27FC236}">
                <a16:creationId xmlns:a16="http://schemas.microsoft.com/office/drawing/2014/main" id="{76626B0E-1681-4F38-9DB1-3014273D96F6}"/>
              </a:ext>
            </a:extLst>
          </p:cNvPr>
          <p:cNvSpPr txBox="1"/>
          <p:nvPr/>
        </p:nvSpPr>
        <p:spPr>
          <a:xfrm>
            <a:off x="9325610" y="6229350"/>
            <a:ext cx="868058" cy="276999"/>
          </a:xfrm>
          <a:prstGeom prst="rect">
            <a:avLst/>
          </a:prstGeom>
          <a:noFill/>
        </p:spPr>
        <p:txBody>
          <a:bodyPr wrap="none" rtlCol="0" anchor="t">
            <a:spAutoFit/>
          </a:bodyPr>
          <a:lstStyle/>
          <a:p>
            <a:r>
              <a:rPr lang="pt-PT" altLang="en-US" sz="1200" dirty="0">
                <a:sym typeface="+mn-ea"/>
              </a:rPr>
              <a:t>Fonte [A] </a:t>
            </a:r>
          </a:p>
        </p:txBody>
      </p:sp>
      <p:sp>
        <p:nvSpPr>
          <p:cNvPr id="6" name="Espaço Reservado para Número de Slide 5">
            <a:extLst>
              <a:ext uri="{FF2B5EF4-FFF2-40B4-BE49-F238E27FC236}">
                <a16:creationId xmlns:a16="http://schemas.microsoft.com/office/drawing/2014/main" id="{3A89A440-A4D8-4FF7-8BF5-486AB96BC333}"/>
              </a:ext>
            </a:extLst>
          </p:cNvPr>
          <p:cNvSpPr>
            <a:spLocks noGrp="1"/>
          </p:cNvSpPr>
          <p:nvPr>
            <p:ph type="sldNum" sz="quarter" idx="12"/>
          </p:nvPr>
        </p:nvSpPr>
        <p:spPr/>
        <p:txBody>
          <a:bodyPr/>
          <a:lstStyle/>
          <a:p>
            <a:fld id="{49AE70B2-8BF9-45C0-BB95-33D1B9D3A854}" type="slidenum">
              <a:rPr lang="zh-CN" altLang="en-US" smtClean="0"/>
              <a:t>11</a:t>
            </a:fld>
            <a:endParaRPr lang="zh-CN" altLang="en-US"/>
          </a:p>
        </p:txBody>
      </p:sp>
    </p:spTree>
    <p:extLst>
      <p:ext uri="{BB962C8B-B14F-4D97-AF65-F5344CB8AC3E}">
        <p14:creationId xmlns:p14="http://schemas.microsoft.com/office/powerpoint/2010/main" val="2979543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7432"/>
            <a:ext cx="10058400" cy="1609344"/>
          </a:xfrm>
        </p:spPr>
        <p:txBody>
          <a:bodyPr/>
          <a:lstStyle/>
          <a:p>
            <a:r>
              <a:rPr lang="pt-PT" altLang="en-US" dirty="0"/>
              <a:t>Anatomia de um elemento/tag</a:t>
            </a:r>
          </a:p>
        </p:txBody>
      </p:sp>
      <p:sp>
        <p:nvSpPr>
          <p:cNvPr id="3" name="Content Placeholder 2"/>
          <p:cNvSpPr>
            <a:spLocks noGrp="1"/>
          </p:cNvSpPr>
          <p:nvPr>
            <p:ph idx="1"/>
          </p:nvPr>
        </p:nvSpPr>
        <p:spPr>
          <a:xfrm>
            <a:off x="1066800" y="1645920"/>
            <a:ext cx="10058400" cy="4050792"/>
          </a:xfrm>
        </p:spPr>
        <p:txBody>
          <a:bodyPr>
            <a:noAutofit/>
          </a:bodyPr>
          <a:lstStyle/>
          <a:p>
            <a:pPr marL="457200" indent="-456565" algn="just">
              <a:lnSpc>
                <a:spcPct val="114000"/>
              </a:lnSpc>
              <a:spcAft>
                <a:spcPts val="600"/>
              </a:spcAft>
              <a:buClr>
                <a:srgbClr val="262626"/>
              </a:buClr>
              <a:buFont typeface="Arial" panose="020B0604020202020204"/>
              <a:buChar char="•"/>
            </a:pPr>
            <a:r>
              <a:rPr lang="pt-BR" sz="2400" spc="-1" dirty="0">
                <a:solidFill>
                  <a:srgbClr val="262626"/>
                </a:solidFill>
                <a:latin typeface="Arial" panose="020B0604020202020204" pitchFamily="34" charset="0"/>
                <a:ea typeface="DejaVu Sans" panose="020B0603030804020204"/>
                <a:cs typeface="Arial" panose="020B0604020202020204" pitchFamily="34" charset="0"/>
                <a:sym typeface="+mn-ea"/>
              </a:rPr>
              <a:t>É composto por </a:t>
            </a:r>
            <a:r>
              <a:rPr lang="pt-BR" sz="2400" spc="-1" dirty="0" err="1">
                <a:solidFill>
                  <a:srgbClr val="262626"/>
                </a:solidFill>
                <a:latin typeface="Arial" panose="020B0604020202020204" pitchFamily="34" charset="0"/>
                <a:ea typeface="DejaVu Sans" panose="020B0603030804020204"/>
                <a:cs typeface="Arial" panose="020B0604020202020204" pitchFamily="34" charset="0"/>
                <a:sym typeface="+mn-ea"/>
              </a:rPr>
              <a:t>tags</a:t>
            </a:r>
            <a:r>
              <a:rPr lang="pt-BR" sz="2400" spc="-1" dirty="0">
                <a:solidFill>
                  <a:srgbClr val="262626"/>
                </a:solidFill>
                <a:latin typeface="Arial" panose="020B0604020202020204" pitchFamily="34" charset="0"/>
                <a:ea typeface="DejaVu Sans" panose="020B0603030804020204"/>
                <a:cs typeface="Arial" panose="020B0604020202020204" pitchFamily="34" charset="0"/>
                <a:sym typeface="+mn-ea"/>
              </a:rPr>
              <a:t> que são postas entre os sinais de </a:t>
            </a:r>
            <a:r>
              <a:rPr lang="pt-BR" sz="2400" u="sng" spc="-1" dirty="0">
                <a:solidFill>
                  <a:srgbClr val="262626"/>
                </a:solidFill>
                <a:uFillTx/>
                <a:latin typeface="Arial" panose="020B0604020202020204" pitchFamily="34" charset="0"/>
                <a:ea typeface="DejaVu Sans" panose="020B0603030804020204"/>
                <a:cs typeface="Arial" panose="020B0604020202020204" pitchFamily="34" charset="0"/>
                <a:sym typeface="+mn-ea"/>
              </a:rPr>
              <a:t>menor que</a:t>
            </a:r>
            <a:r>
              <a:rPr lang="pt-BR" sz="2400" b="1" spc="-1" dirty="0">
                <a:solidFill>
                  <a:srgbClr val="262626"/>
                </a:solidFill>
                <a:latin typeface="Arial" panose="020B0604020202020204" pitchFamily="34" charset="0"/>
                <a:ea typeface="DejaVu Sans" panose="020B0603030804020204"/>
                <a:cs typeface="Arial" panose="020B0604020202020204" pitchFamily="34" charset="0"/>
                <a:sym typeface="+mn-ea"/>
              </a:rPr>
              <a:t> &lt;</a:t>
            </a:r>
            <a:r>
              <a:rPr lang="pt-BR" sz="2400" spc="-1" dirty="0">
                <a:solidFill>
                  <a:srgbClr val="262626"/>
                </a:solidFill>
                <a:latin typeface="Arial" panose="020B0604020202020204" pitchFamily="34" charset="0"/>
                <a:ea typeface="DejaVu Sans" panose="020B0603030804020204"/>
                <a:cs typeface="Arial" panose="020B0604020202020204" pitchFamily="34" charset="0"/>
                <a:sym typeface="+mn-ea"/>
              </a:rPr>
              <a:t>      e       </a:t>
            </a:r>
            <a:r>
              <a:rPr lang="pt-BR" sz="2400" u="sng" spc="-1" dirty="0">
                <a:solidFill>
                  <a:srgbClr val="262626"/>
                </a:solidFill>
                <a:uFillTx/>
                <a:latin typeface="Arial" panose="020B0604020202020204" pitchFamily="34" charset="0"/>
                <a:ea typeface="DejaVu Sans" panose="020B0603030804020204"/>
                <a:cs typeface="Arial" panose="020B0604020202020204" pitchFamily="34" charset="0"/>
                <a:sym typeface="+mn-ea"/>
              </a:rPr>
              <a:t>maior que</a:t>
            </a:r>
            <a:r>
              <a:rPr lang="pt-BR" sz="2400" b="1" spc="-1" dirty="0">
                <a:solidFill>
                  <a:srgbClr val="262626"/>
                </a:solidFill>
                <a:latin typeface="Arial" panose="020B0604020202020204" pitchFamily="34" charset="0"/>
                <a:ea typeface="DejaVu Sans" panose="020B0603030804020204"/>
                <a:cs typeface="Arial" panose="020B0604020202020204" pitchFamily="34" charset="0"/>
                <a:sym typeface="+mn-ea"/>
              </a:rPr>
              <a:t> &gt;</a:t>
            </a:r>
            <a:endParaRPr lang="pt-BR" sz="2400" b="0" strike="noStrike" spc="-1" dirty="0">
              <a:latin typeface="Arial" panose="020B0604020202020204" pitchFamily="34" charset="0"/>
              <a:cs typeface="Arial" panose="020B0604020202020204" pitchFamily="34" charset="0"/>
            </a:endParaRPr>
          </a:p>
          <a:p>
            <a:pPr marL="635" indent="0" algn="just">
              <a:lnSpc>
                <a:spcPct val="113000"/>
              </a:lnSpc>
              <a:spcAft>
                <a:spcPts val="600"/>
              </a:spcAft>
              <a:buClr>
                <a:srgbClr val="262626"/>
              </a:buClr>
              <a:buFont typeface="Arial" panose="020B0604020202020204"/>
              <a:buNone/>
            </a:pPr>
            <a:r>
              <a:rPr lang="pt-BR" sz="2400" spc="-1" dirty="0">
                <a:solidFill>
                  <a:srgbClr val="262626"/>
                </a:solidFill>
                <a:latin typeface="Arial" panose="020B0604020202020204" pitchFamily="34" charset="0"/>
                <a:ea typeface="DejaVu Sans" panose="020B0603030804020204"/>
                <a:cs typeface="Arial" panose="020B0604020202020204" pitchFamily="34" charset="0"/>
                <a:sym typeface="+mn-ea"/>
              </a:rPr>
              <a:t>&lt;</a:t>
            </a:r>
            <a:r>
              <a:rPr lang="pt-BR" sz="2400" spc="-1" dirty="0" err="1">
                <a:solidFill>
                  <a:srgbClr val="262626"/>
                </a:solidFill>
                <a:latin typeface="Arial" panose="020B0604020202020204" pitchFamily="34" charset="0"/>
                <a:ea typeface="DejaVu Sans" panose="020B0603030804020204"/>
                <a:cs typeface="Arial" panose="020B0604020202020204" pitchFamily="34" charset="0"/>
                <a:sym typeface="+mn-ea"/>
              </a:rPr>
              <a:t>html</a:t>
            </a:r>
            <a:r>
              <a:rPr lang="pt-BR" sz="2400" spc="-1" dirty="0">
                <a:solidFill>
                  <a:srgbClr val="262626"/>
                </a:solidFill>
                <a:latin typeface="Arial" panose="020B0604020202020204" pitchFamily="34" charset="0"/>
                <a:ea typeface="DejaVu Sans" panose="020B0603030804020204"/>
                <a:cs typeface="Arial" panose="020B0604020202020204" pitchFamily="34" charset="0"/>
                <a:sym typeface="+mn-ea"/>
              </a:rPr>
              <a:t>&gt; &lt;/</a:t>
            </a:r>
            <a:r>
              <a:rPr lang="pt-BR" sz="2400" spc="-1" dirty="0" err="1">
                <a:solidFill>
                  <a:srgbClr val="262626"/>
                </a:solidFill>
                <a:latin typeface="Arial" panose="020B0604020202020204" pitchFamily="34" charset="0"/>
                <a:ea typeface="DejaVu Sans" panose="020B0603030804020204"/>
                <a:cs typeface="Arial" panose="020B0604020202020204" pitchFamily="34" charset="0"/>
                <a:sym typeface="+mn-ea"/>
              </a:rPr>
              <a:t>html</a:t>
            </a:r>
            <a:r>
              <a:rPr lang="pt-BR" sz="2400" spc="-1" dirty="0">
                <a:solidFill>
                  <a:srgbClr val="262626"/>
                </a:solidFill>
                <a:latin typeface="Arial" panose="020B0604020202020204" pitchFamily="34" charset="0"/>
                <a:ea typeface="DejaVu Sans" panose="020B0603030804020204"/>
                <a:cs typeface="Arial" panose="020B0604020202020204" pitchFamily="34" charset="0"/>
                <a:sym typeface="+mn-ea"/>
              </a:rPr>
              <a:t>&gt;</a:t>
            </a:r>
            <a:endParaRPr lang="pt-BR" sz="2400" b="0" strike="noStrike" spc="-1" dirty="0">
              <a:latin typeface="Arial" panose="020B0604020202020204" pitchFamily="34" charset="0"/>
              <a:cs typeface="Arial" panose="020B0604020202020204" pitchFamily="34" charset="0"/>
            </a:endParaRPr>
          </a:p>
          <a:p>
            <a:pPr marL="457200" indent="-456565" algn="just">
              <a:lnSpc>
                <a:spcPct val="113000"/>
              </a:lnSpc>
              <a:spcAft>
                <a:spcPts val="600"/>
              </a:spcAft>
              <a:buClr>
                <a:srgbClr val="262626"/>
              </a:buClr>
              <a:buFont typeface="Arial" panose="020B0604020202020204"/>
              <a:buChar char="•"/>
            </a:pPr>
            <a:r>
              <a:rPr lang="pt-BR" sz="2400" spc="-1" dirty="0">
                <a:solidFill>
                  <a:srgbClr val="262626"/>
                </a:solidFill>
                <a:latin typeface="Arial" panose="020B0604020202020204" pitchFamily="34" charset="0"/>
                <a:ea typeface="DejaVu Sans" panose="020B0603030804020204"/>
                <a:cs typeface="Arial" panose="020B0604020202020204" pitchFamily="34" charset="0"/>
                <a:sym typeface="+mn-ea"/>
              </a:rPr>
              <a:t>Elas podem ser personalizadas a partir de seus atributos</a:t>
            </a:r>
            <a:endParaRPr lang="pt-BR" sz="2400" b="0" strike="noStrike" spc="-1" dirty="0">
              <a:latin typeface="Arial" panose="020B0604020202020204" pitchFamily="34" charset="0"/>
              <a:cs typeface="Arial" panose="020B0604020202020204" pitchFamily="34" charset="0"/>
            </a:endParaRPr>
          </a:p>
          <a:p>
            <a:pPr marL="635" indent="0" algn="just">
              <a:lnSpc>
                <a:spcPct val="113000"/>
              </a:lnSpc>
              <a:spcAft>
                <a:spcPts val="600"/>
              </a:spcAft>
              <a:buClr>
                <a:srgbClr val="262626"/>
              </a:buClr>
              <a:buFont typeface="Arial" panose="020B0604020202020204"/>
              <a:buNone/>
            </a:pPr>
            <a:r>
              <a:rPr lang="pt-BR" sz="2400" spc="-1" dirty="0">
                <a:solidFill>
                  <a:srgbClr val="262626"/>
                </a:solidFill>
                <a:latin typeface="Arial" panose="020B0604020202020204" pitchFamily="34" charset="0"/>
                <a:ea typeface="DejaVu Sans" panose="020B0603030804020204"/>
                <a:cs typeface="Arial" panose="020B0604020202020204" pitchFamily="34" charset="0"/>
                <a:sym typeface="+mn-ea"/>
              </a:rPr>
              <a:t>&lt;</a:t>
            </a:r>
            <a:r>
              <a:rPr lang="pt-BR" sz="2400" spc="-1" dirty="0" err="1">
                <a:solidFill>
                  <a:srgbClr val="262626"/>
                </a:solidFill>
                <a:latin typeface="Arial" panose="020B0604020202020204" pitchFamily="34" charset="0"/>
                <a:ea typeface="DejaVu Sans" panose="020B0603030804020204"/>
                <a:cs typeface="Arial" panose="020B0604020202020204" pitchFamily="34" charset="0"/>
                <a:sym typeface="+mn-ea"/>
              </a:rPr>
              <a:t>html</a:t>
            </a:r>
            <a:r>
              <a:rPr lang="pt-BR" sz="2400" spc="-1" dirty="0">
                <a:solidFill>
                  <a:srgbClr val="262626"/>
                </a:solidFill>
                <a:latin typeface="Arial" panose="020B0604020202020204" pitchFamily="34" charset="0"/>
                <a:ea typeface="DejaVu Sans" panose="020B0603030804020204"/>
                <a:cs typeface="Arial" panose="020B0604020202020204" pitchFamily="34" charset="0"/>
                <a:sym typeface="+mn-ea"/>
              </a:rPr>
              <a:t> </a:t>
            </a:r>
            <a:r>
              <a:rPr lang="pt-BR" sz="2400" b="1" spc="-1" dirty="0" err="1">
                <a:solidFill>
                  <a:srgbClr val="262626"/>
                </a:solidFill>
                <a:latin typeface="Arial" panose="020B0604020202020204" pitchFamily="34" charset="0"/>
                <a:ea typeface="DejaVu Sans" panose="020B0603030804020204"/>
                <a:cs typeface="Arial" panose="020B0604020202020204" pitchFamily="34" charset="0"/>
                <a:sym typeface="+mn-ea"/>
              </a:rPr>
              <a:t>lang</a:t>
            </a:r>
            <a:r>
              <a:rPr lang="pt-BR" sz="2400" spc="-1" dirty="0">
                <a:solidFill>
                  <a:srgbClr val="262626"/>
                </a:solidFill>
                <a:latin typeface="Arial" panose="020B0604020202020204" pitchFamily="34" charset="0"/>
                <a:ea typeface="DejaVu Sans" panose="020B0603030804020204"/>
                <a:cs typeface="Arial" panose="020B0604020202020204" pitchFamily="34" charset="0"/>
                <a:sym typeface="+mn-ea"/>
              </a:rPr>
              <a:t>="</a:t>
            </a:r>
            <a:r>
              <a:rPr lang="pt-BR" sz="2400" spc="-1" dirty="0" err="1">
                <a:solidFill>
                  <a:srgbClr val="262626"/>
                </a:solidFill>
                <a:latin typeface="Arial" panose="020B0604020202020204" pitchFamily="34" charset="0"/>
                <a:ea typeface="DejaVu Sans" panose="020B0603030804020204"/>
                <a:cs typeface="Arial" panose="020B0604020202020204" pitchFamily="34" charset="0"/>
                <a:sym typeface="+mn-ea"/>
              </a:rPr>
              <a:t>pt-br</a:t>
            </a:r>
            <a:r>
              <a:rPr lang="pt-BR" sz="2400" spc="-1" dirty="0">
                <a:solidFill>
                  <a:srgbClr val="262626"/>
                </a:solidFill>
                <a:latin typeface="Arial" panose="020B0604020202020204" pitchFamily="34" charset="0"/>
                <a:ea typeface="DejaVu Sans" panose="020B0603030804020204"/>
                <a:cs typeface="Arial" panose="020B0604020202020204" pitchFamily="34" charset="0"/>
                <a:sym typeface="+mn-ea"/>
              </a:rPr>
              <a:t>"&gt; &lt;/</a:t>
            </a:r>
            <a:r>
              <a:rPr lang="pt-BR" sz="2400" spc="-1" dirty="0" err="1">
                <a:solidFill>
                  <a:srgbClr val="262626"/>
                </a:solidFill>
                <a:latin typeface="Arial" panose="020B0604020202020204" pitchFamily="34" charset="0"/>
                <a:ea typeface="DejaVu Sans" panose="020B0603030804020204"/>
                <a:cs typeface="Arial" panose="020B0604020202020204" pitchFamily="34" charset="0"/>
                <a:sym typeface="+mn-ea"/>
              </a:rPr>
              <a:t>html</a:t>
            </a:r>
            <a:r>
              <a:rPr lang="pt-BR" sz="2400" spc="-1" dirty="0">
                <a:solidFill>
                  <a:srgbClr val="262626"/>
                </a:solidFill>
                <a:latin typeface="Arial" panose="020B0604020202020204" pitchFamily="34" charset="0"/>
                <a:ea typeface="DejaVu Sans" panose="020B0603030804020204"/>
                <a:cs typeface="Arial" panose="020B0604020202020204" pitchFamily="34" charset="0"/>
                <a:sym typeface="+mn-ea"/>
              </a:rPr>
              <a:t>&gt;</a:t>
            </a:r>
          </a:p>
          <a:p>
            <a:pPr marL="635" indent="0" algn="just">
              <a:lnSpc>
                <a:spcPct val="113000"/>
              </a:lnSpc>
              <a:spcAft>
                <a:spcPts val="600"/>
              </a:spcAft>
              <a:buClr>
                <a:srgbClr val="262626"/>
              </a:buClr>
              <a:buFont typeface="Arial" panose="020B0604020202020204"/>
              <a:buNone/>
            </a:pPr>
            <a:endParaRPr lang="pt-BR" sz="2400" b="0" strike="noStrike" spc="-1" dirty="0">
              <a:solidFill>
                <a:srgbClr val="262626"/>
              </a:solidFill>
              <a:latin typeface="Arial" panose="020B0604020202020204" pitchFamily="34" charset="0"/>
              <a:ea typeface="DejaVu Sans" panose="020B0603030804020204"/>
              <a:cs typeface="Arial" panose="020B0604020202020204" pitchFamily="34" charset="0"/>
              <a:sym typeface="+mn-ea"/>
            </a:endParaRPr>
          </a:p>
          <a:p>
            <a:pPr marL="635" indent="0" algn="just">
              <a:lnSpc>
                <a:spcPct val="113000"/>
              </a:lnSpc>
              <a:spcAft>
                <a:spcPts val="600"/>
              </a:spcAft>
              <a:buClr>
                <a:srgbClr val="262626"/>
              </a:buClr>
              <a:buFont typeface="Arial" panose="020B0604020202020204"/>
              <a:buNone/>
            </a:pPr>
            <a:r>
              <a:rPr lang="pt-BR" sz="2400" spc="-1" dirty="0">
                <a:solidFill>
                  <a:srgbClr val="262626"/>
                </a:solidFill>
                <a:latin typeface="Arial" panose="020B0604020202020204" pitchFamily="34" charset="0"/>
                <a:ea typeface="DejaVu Sans" panose="020B0603030804020204"/>
                <a:cs typeface="Arial" panose="020B0604020202020204" pitchFamily="34" charset="0"/>
                <a:sym typeface="+mn-ea"/>
              </a:rPr>
              <a:t>Um atributo contém informação extra sobre o elemento. Por exemplo, </a:t>
            </a:r>
            <a:r>
              <a:rPr lang="pt-BR" sz="2400" b="1" spc="-1" dirty="0" err="1">
                <a:solidFill>
                  <a:srgbClr val="262626"/>
                </a:solidFill>
                <a:latin typeface="Arial" panose="020B0604020202020204" pitchFamily="34" charset="0"/>
                <a:ea typeface="DejaVu Sans" panose="020B0603030804020204"/>
                <a:cs typeface="Arial" panose="020B0604020202020204" pitchFamily="34" charset="0"/>
                <a:sym typeface="+mn-ea"/>
              </a:rPr>
              <a:t>lang</a:t>
            </a:r>
            <a:r>
              <a:rPr lang="pt-BR" sz="2400" spc="-1" dirty="0">
                <a:solidFill>
                  <a:srgbClr val="262626"/>
                </a:solidFill>
                <a:latin typeface="Arial" panose="020B0604020202020204" pitchFamily="34" charset="0"/>
                <a:ea typeface="DejaVu Sans" panose="020B0603030804020204"/>
                <a:cs typeface="Arial" panose="020B0604020202020204" pitchFamily="34" charset="0"/>
                <a:sym typeface="+mn-ea"/>
              </a:rPr>
              <a:t> serve para definir o idioma padrão na página para os motores de busca.</a:t>
            </a:r>
            <a:endParaRPr lang="pt-BR" sz="2400" b="0" strike="noStrike" spc="-1"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p:txBody>
      </p:sp>
      <p:sp>
        <p:nvSpPr>
          <p:cNvPr id="5" name="Espaço Reservado para Número de Slide 4">
            <a:extLst>
              <a:ext uri="{FF2B5EF4-FFF2-40B4-BE49-F238E27FC236}">
                <a16:creationId xmlns:a16="http://schemas.microsoft.com/office/drawing/2014/main" id="{4A9B9581-AD0E-4752-BD05-B0F1EBAD3DBB}"/>
              </a:ext>
            </a:extLst>
          </p:cNvPr>
          <p:cNvSpPr>
            <a:spLocks noGrp="1"/>
          </p:cNvSpPr>
          <p:nvPr>
            <p:ph type="sldNum" sz="quarter" idx="12"/>
          </p:nvPr>
        </p:nvSpPr>
        <p:spPr/>
        <p:txBody>
          <a:bodyPr/>
          <a:lstStyle/>
          <a:p>
            <a:fld id="{49AE70B2-8BF9-45C0-BB95-33D1B9D3A854}" type="slidenum">
              <a:rPr lang="zh-CN" altLang="en-US" smtClean="0"/>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Anatomia de um elemento/tag</a:t>
            </a:r>
          </a:p>
        </p:txBody>
      </p:sp>
      <p:sp>
        <p:nvSpPr>
          <p:cNvPr id="4" name="Content Placeholder 2">
            <a:extLst>
              <a:ext uri="{FF2B5EF4-FFF2-40B4-BE49-F238E27FC236}">
                <a16:creationId xmlns:a16="http://schemas.microsoft.com/office/drawing/2014/main" id="{22F38D44-94D3-45E7-BB07-797FCB0B6168}"/>
              </a:ext>
            </a:extLst>
          </p:cNvPr>
          <p:cNvSpPr>
            <a:spLocks noGrp="1"/>
          </p:cNvSpPr>
          <p:nvPr>
            <p:ph idx="1"/>
          </p:nvPr>
        </p:nvSpPr>
        <p:spPr>
          <a:xfrm>
            <a:off x="1069848" y="2121408"/>
            <a:ext cx="10058400" cy="4050792"/>
          </a:xfrm>
        </p:spPr>
        <p:txBody>
          <a:bodyPr/>
          <a:lstStyle/>
          <a:p>
            <a:pPr marL="0" indent="0" algn="just">
              <a:buNone/>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Por exemplo, você vai notar que sua página recém criada está com problema de acentuação. Seja no título da página ou no corpo dela. Para isso, utilizaremos atributos dos elementos, veja: </a:t>
            </a:r>
            <a:endParaRPr lang="pt-BR" b="0" strike="noStrike" spc="-1"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p:txBody>
      </p:sp>
      <p:sp>
        <p:nvSpPr>
          <p:cNvPr id="6" name="CaixaDeTexto 5">
            <a:extLst>
              <a:ext uri="{FF2B5EF4-FFF2-40B4-BE49-F238E27FC236}">
                <a16:creationId xmlns:a16="http://schemas.microsoft.com/office/drawing/2014/main" id="{D7CCA2EF-ECE4-4F88-B1A7-6C2EB584B908}"/>
              </a:ext>
            </a:extLst>
          </p:cNvPr>
          <p:cNvSpPr txBox="1"/>
          <p:nvPr/>
        </p:nvSpPr>
        <p:spPr>
          <a:xfrm>
            <a:off x="6384798" y="6172200"/>
            <a:ext cx="3216402" cy="369332"/>
          </a:xfrm>
          <a:prstGeom prst="rect">
            <a:avLst/>
          </a:prstGeom>
          <a:noFill/>
        </p:spPr>
        <p:txBody>
          <a:bodyPr wrap="square">
            <a:spAutoFit/>
          </a:bodyPr>
          <a:lstStyle/>
          <a:p>
            <a:r>
              <a:rPr lang="pt-BR" dirty="0"/>
              <a:t>Fonte: gg.gg/html-attributes</a:t>
            </a:r>
          </a:p>
        </p:txBody>
      </p:sp>
      <p:pic>
        <p:nvPicPr>
          <p:cNvPr id="7" name="Imagem 6" descr="Código QR&#10;&#10;Descrição gerada automaticamente">
            <a:extLst>
              <a:ext uri="{FF2B5EF4-FFF2-40B4-BE49-F238E27FC236}">
                <a16:creationId xmlns:a16="http://schemas.microsoft.com/office/drawing/2014/main" id="{EB6DBBCD-C12A-4799-8513-4C47F8692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0" y="5098352"/>
            <a:ext cx="1573339" cy="1573339"/>
          </a:xfrm>
          <a:prstGeom prst="rect">
            <a:avLst/>
          </a:prstGeom>
        </p:spPr>
      </p:pic>
      <p:sp>
        <p:nvSpPr>
          <p:cNvPr id="9" name="Espaço Reservado para Número de Slide 8">
            <a:extLst>
              <a:ext uri="{FF2B5EF4-FFF2-40B4-BE49-F238E27FC236}">
                <a16:creationId xmlns:a16="http://schemas.microsoft.com/office/drawing/2014/main" id="{F508003F-38DF-4ECF-86D0-4B17C3A755C4}"/>
              </a:ext>
            </a:extLst>
          </p:cNvPr>
          <p:cNvSpPr>
            <a:spLocks noGrp="1"/>
          </p:cNvSpPr>
          <p:nvPr>
            <p:ph type="sldNum" sz="quarter" idx="12"/>
          </p:nvPr>
        </p:nvSpPr>
        <p:spPr/>
        <p:txBody>
          <a:bodyPr/>
          <a:lstStyle/>
          <a:p>
            <a:fld id="{49AE70B2-8BF9-45C0-BB95-33D1B9D3A854}" type="slidenum">
              <a:rPr lang="zh-CN" altLang="en-US" smtClean="0"/>
              <a:t>13</a:t>
            </a:fld>
            <a:endParaRPr lang="zh-CN" altLang="en-US"/>
          </a:p>
        </p:txBody>
      </p:sp>
      <p:pic>
        <p:nvPicPr>
          <p:cNvPr id="13" name="Imagem 12" descr="Uma imagem contendo homem, segurando, beisebol&#10;&#10;Descrição gerada automaticamente">
            <a:extLst>
              <a:ext uri="{FF2B5EF4-FFF2-40B4-BE49-F238E27FC236}">
                <a16:creationId xmlns:a16="http://schemas.microsoft.com/office/drawing/2014/main" id="{2234B683-1247-4BAB-A044-CC497B657D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63964" y="319823"/>
            <a:ext cx="1516376" cy="1349266"/>
          </a:xfrm>
          <a:prstGeom prst="rect">
            <a:avLst/>
          </a:prstGeom>
        </p:spPr>
      </p:pic>
      <p:sp>
        <p:nvSpPr>
          <p:cNvPr id="3" name="CaixaDeTexto 2">
            <a:extLst>
              <a:ext uri="{FF2B5EF4-FFF2-40B4-BE49-F238E27FC236}">
                <a16:creationId xmlns:a16="http://schemas.microsoft.com/office/drawing/2014/main" id="{B98D9A70-E220-4F0C-859D-1793199F4337}"/>
              </a:ext>
            </a:extLst>
          </p:cNvPr>
          <p:cNvSpPr txBox="1"/>
          <p:nvPr/>
        </p:nvSpPr>
        <p:spPr>
          <a:xfrm>
            <a:off x="3532224" y="3563377"/>
            <a:ext cx="6428363" cy="861774"/>
          </a:xfrm>
          <a:prstGeom prst="rect">
            <a:avLst/>
          </a:prstGeom>
          <a:noFill/>
        </p:spPr>
        <p:txBody>
          <a:bodyPr wrap="none" rtlCol="0">
            <a:spAutoFit/>
          </a:bodyPr>
          <a:lstStyle/>
          <a:p>
            <a:r>
              <a:rPr lang="pt-BR" sz="5000" dirty="0"/>
              <a:t>&lt;</a:t>
            </a:r>
            <a:r>
              <a:rPr lang="pt-BR" sz="5000" dirty="0" err="1">
                <a:solidFill>
                  <a:srgbClr val="0070C0"/>
                </a:solidFill>
              </a:rPr>
              <a:t>html</a:t>
            </a:r>
            <a:r>
              <a:rPr lang="pt-BR" sz="5000" dirty="0">
                <a:solidFill>
                  <a:srgbClr val="0070C0"/>
                </a:solidFill>
              </a:rPr>
              <a:t>  </a:t>
            </a:r>
            <a:r>
              <a:rPr lang="pt-BR" sz="5000" dirty="0"/>
              <a:t> 	                   &gt;</a:t>
            </a:r>
          </a:p>
        </p:txBody>
      </p:sp>
      <p:sp>
        <p:nvSpPr>
          <p:cNvPr id="10" name="CaixaDeTexto 9">
            <a:extLst>
              <a:ext uri="{FF2B5EF4-FFF2-40B4-BE49-F238E27FC236}">
                <a16:creationId xmlns:a16="http://schemas.microsoft.com/office/drawing/2014/main" id="{DC97CBE4-6738-43AC-87E2-9461C1DD825C}"/>
              </a:ext>
            </a:extLst>
          </p:cNvPr>
          <p:cNvSpPr txBox="1"/>
          <p:nvPr/>
        </p:nvSpPr>
        <p:spPr>
          <a:xfrm>
            <a:off x="3532224" y="5501056"/>
            <a:ext cx="2624436" cy="861774"/>
          </a:xfrm>
          <a:prstGeom prst="rect">
            <a:avLst/>
          </a:prstGeom>
          <a:noFill/>
        </p:spPr>
        <p:txBody>
          <a:bodyPr wrap="none" rtlCol="0">
            <a:spAutoFit/>
          </a:bodyPr>
          <a:lstStyle/>
          <a:p>
            <a:r>
              <a:rPr lang="pt-BR" sz="5000" dirty="0"/>
              <a:t>&lt;</a:t>
            </a:r>
            <a:r>
              <a:rPr lang="pt-BR" sz="5000" dirty="0">
                <a:solidFill>
                  <a:srgbClr val="0070C0"/>
                </a:solidFill>
              </a:rPr>
              <a:t>/</a:t>
            </a:r>
            <a:r>
              <a:rPr lang="pt-BR" sz="5000" dirty="0" err="1">
                <a:solidFill>
                  <a:srgbClr val="0070C0"/>
                </a:solidFill>
              </a:rPr>
              <a:t>html</a:t>
            </a:r>
            <a:r>
              <a:rPr lang="pt-BR" sz="5000" dirty="0"/>
              <a:t>&gt;</a:t>
            </a:r>
          </a:p>
        </p:txBody>
      </p:sp>
      <p:sp>
        <p:nvSpPr>
          <p:cNvPr id="12" name="CaixaDeTexto 11">
            <a:extLst>
              <a:ext uri="{FF2B5EF4-FFF2-40B4-BE49-F238E27FC236}">
                <a16:creationId xmlns:a16="http://schemas.microsoft.com/office/drawing/2014/main" id="{A4CB83D9-851C-4ABF-B58F-75476FC969E0}"/>
              </a:ext>
            </a:extLst>
          </p:cNvPr>
          <p:cNvSpPr txBox="1"/>
          <p:nvPr/>
        </p:nvSpPr>
        <p:spPr>
          <a:xfrm>
            <a:off x="5382496" y="3549309"/>
            <a:ext cx="1479892" cy="861774"/>
          </a:xfrm>
          <a:prstGeom prst="rect">
            <a:avLst/>
          </a:prstGeom>
          <a:noFill/>
        </p:spPr>
        <p:txBody>
          <a:bodyPr wrap="none" rtlCol="0">
            <a:spAutoFit/>
          </a:bodyPr>
          <a:lstStyle/>
          <a:p>
            <a:r>
              <a:rPr lang="pt-BR" sz="5000" dirty="0" err="1">
                <a:solidFill>
                  <a:srgbClr val="00B050"/>
                </a:solidFill>
              </a:rPr>
              <a:t>lang</a:t>
            </a:r>
            <a:endParaRPr lang="pt-BR" sz="5000" dirty="0">
              <a:solidFill>
                <a:srgbClr val="FF3300"/>
              </a:solidFill>
            </a:endParaRPr>
          </a:p>
        </p:txBody>
      </p:sp>
      <p:sp>
        <p:nvSpPr>
          <p:cNvPr id="14" name="CaixaDeTexto 13">
            <a:extLst>
              <a:ext uri="{FF2B5EF4-FFF2-40B4-BE49-F238E27FC236}">
                <a16:creationId xmlns:a16="http://schemas.microsoft.com/office/drawing/2014/main" id="{29C355E7-24D5-4AEB-8A22-0A81FA0917E9}"/>
              </a:ext>
            </a:extLst>
          </p:cNvPr>
          <p:cNvSpPr txBox="1"/>
          <p:nvPr/>
        </p:nvSpPr>
        <p:spPr>
          <a:xfrm>
            <a:off x="4190027" y="4604987"/>
            <a:ext cx="4914807" cy="707886"/>
          </a:xfrm>
          <a:prstGeom prst="rect">
            <a:avLst/>
          </a:prstGeom>
          <a:noFill/>
        </p:spPr>
        <p:txBody>
          <a:bodyPr wrap="none" rtlCol="0">
            <a:spAutoFit/>
          </a:bodyPr>
          <a:lstStyle/>
          <a:p>
            <a:r>
              <a:rPr lang="pt-BR" sz="4000" i="1" dirty="0">
                <a:solidFill>
                  <a:schemeClr val="bg1">
                    <a:lumMod val="65000"/>
                  </a:schemeClr>
                </a:solidFill>
              </a:rPr>
              <a:t>Outros códigos aqui</a:t>
            </a:r>
          </a:p>
        </p:txBody>
      </p:sp>
      <p:sp>
        <p:nvSpPr>
          <p:cNvPr id="15" name="CaixaDeTexto 14">
            <a:extLst>
              <a:ext uri="{FF2B5EF4-FFF2-40B4-BE49-F238E27FC236}">
                <a16:creationId xmlns:a16="http://schemas.microsoft.com/office/drawing/2014/main" id="{B616C533-013D-4F1C-BDE3-E9B1E66BD9B5}"/>
              </a:ext>
            </a:extLst>
          </p:cNvPr>
          <p:cNvSpPr txBox="1"/>
          <p:nvPr/>
        </p:nvSpPr>
        <p:spPr>
          <a:xfrm>
            <a:off x="615570" y="4587754"/>
            <a:ext cx="2286203" cy="707886"/>
          </a:xfrm>
          <a:prstGeom prst="rect">
            <a:avLst/>
          </a:prstGeom>
          <a:noFill/>
        </p:spPr>
        <p:txBody>
          <a:bodyPr wrap="none" rtlCol="0">
            <a:spAutoFit/>
          </a:bodyPr>
          <a:lstStyle/>
          <a:p>
            <a:r>
              <a:rPr lang="pt-BR" sz="4000" b="1" dirty="0">
                <a:solidFill>
                  <a:srgbClr val="FF0000"/>
                </a:solidFill>
                <a:latin typeface="Baguet Script" panose="00000500000000000000" pitchFamily="2" charset="0"/>
              </a:rPr>
              <a:t>Elementos</a:t>
            </a:r>
          </a:p>
        </p:txBody>
      </p:sp>
      <p:cxnSp>
        <p:nvCxnSpPr>
          <p:cNvPr id="8" name="Conector reto 7">
            <a:extLst>
              <a:ext uri="{FF2B5EF4-FFF2-40B4-BE49-F238E27FC236}">
                <a16:creationId xmlns:a16="http://schemas.microsoft.com/office/drawing/2014/main" id="{C2D61A9A-6B9E-4C3C-905F-4D3E0D3E09A0}"/>
              </a:ext>
            </a:extLst>
          </p:cNvPr>
          <p:cNvCxnSpPr>
            <a:cxnSpLocks/>
          </p:cNvCxnSpPr>
          <p:nvPr/>
        </p:nvCxnSpPr>
        <p:spPr>
          <a:xfrm>
            <a:off x="4009292" y="4396360"/>
            <a:ext cx="137335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to 17">
            <a:extLst>
              <a:ext uri="{FF2B5EF4-FFF2-40B4-BE49-F238E27FC236}">
                <a16:creationId xmlns:a16="http://schemas.microsoft.com/office/drawing/2014/main" id="{280C6E0D-02F2-49F7-AB59-FCA87287642F}"/>
              </a:ext>
            </a:extLst>
          </p:cNvPr>
          <p:cNvCxnSpPr>
            <a:cxnSpLocks/>
          </p:cNvCxnSpPr>
          <p:nvPr/>
        </p:nvCxnSpPr>
        <p:spPr>
          <a:xfrm>
            <a:off x="4190027" y="6353665"/>
            <a:ext cx="137335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CaixaDeTexto 18">
            <a:extLst>
              <a:ext uri="{FF2B5EF4-FFF2-40B4-BE49-F238E27FC236}">
                <a16:creationId xmlns:a16="http://schemas.microsoft.com/office/drawing/2014/main" id="{BDA4338E-2BDA-4298-BB8D-B73F609B1280}"/>
              </a:ext>
            </a:extLst>
          </p:cNvPr>
          <p:cNvSpPr txBox="1"/>
          <p:nvPr/>
        </p:nvSpPr>
        <p:spPr>
          <a:xfrm>
            <a:off x="7130412" y="3549309"/>
            <a:ext cx="2355132" cy="861774"/>
          </a:xfrm>
          <a:prstGeom prst="rect">
            <a:avLst/>
          </a:prstGeom>
          <a:noFill/>
        </p:spPr>
        <p:txBody>
          <a:bodyPr wrap="none" rtlCol="0">
            <a:spAutoFit/>
          </a:bodyPr>
          <a:lstStyle/>
          <a:p>
            <a:r>
              <a:rPr lang="pt-BR" sz="5000" dirty="0">
                <a:solidFill>
                  <a:schemeClr val="accent1"/>
                </a:solidFill>
              </a:rPr>
              <a:t>“</a:t>
            </a:r>
            <a:r>
              <a:rPr lang="pt-BR" sz="5000" dirty="0" err="1">
                <a:solidFill>
                  <a:schemeClr val="accent1"/>
                </a:solidFill>
              </a:rPr>
              <a:t>pt-br</a:t>
            </a:r>
            <a:r>
              <a:rPr lang="pt-BR" sz="5000" dirty="0">
                <a:solidFill>
                  <a:schemeClr val="accent1"/>
                </a:solidFill>
              </a:rPr>
              <a:t>”</a:t>
            </a:r>
          </a:p>
        </p:txBody>
      </p:sp>
      <p:sp>
        <p:nvSpPr>
          <p:cNvPr id="20" name="Chave Esquerda 19">
            <a:extLst>
              <a:ext uri="{FF2B5EF4-FFF2-40B4-BE49-F238E27FC236}">
                <a16:creationId xmlns:a16="http://schemas.microsoft.com/office/drawing/2014/main" id="{271B1D64-0C31-4602-B278-816E6E5CF535}"/>
              </a:ext>
            </a:extLst>
          </p:cNvPr>
          <p:cNvSpPr/>
          <p:nvPr/>
        </p:nvSpPr>
        <p:spPr>
          <a:xfrm rot="5400000">
            <a:off x="5995258" y="2842603"/>
            <a:ext cx="201483" cy="1427006"/>
          </a:xfrm>
          <a:prstGeom prst="leftBrace">
            <a:avLst/>
          </a:prstGeom>
          <a:ln w="762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2" name="CaixaDeTexto 21">
            <a:extLst>
              <a:ext uri="{FF2B5EF4-FFF2-40B4-BE49-F238E27FC236}">
                <a16:creationId xmlns:a16="http://schemas.microsoft.com/office/drawing/2014/main" id="{EAFC12BE-5911-42E0-BBAD-420C08BCB7E5}"/>
              </a:ext>
            </a:extLst>
          </p:cNvPr>
          <p:cNvSpPr txBox="1"/>
          <p:nvPr/>
        </p:nvSpPr>
        <p:spPr>
          <a:xfrm>
            <a:off x="5227806" y="2797364"/>
            <a:ext cx="1789272" cy="646331"/>
          </a:xfrm>
          <a:prstGeom prst="rect">
            <a:avLst/>
          </a:prstGeom>
          <a:noFill/>
        </p:spPr>
        <p:txBody>
          <a:bodyPr wrap="none" rtlCol="0">
            <a:spAutoFit/>
          </a:bodyPr>
          <a:lstStyle/>
          <a:p>
            <a:r>
              <a:rPr lang="pt-BR" sz="3600" b="1" dirty="0">
                <a:solidFill>
                  <a:srgbClr val="FF0000"/>
                </a:solidFill>
                <a:latin typeface="Baguet Script" panose="020B0604020202020204" pitchFamily="2" charset="0"/>
                <a:cs typeface="Aldhabi" panose="020B0604020202020204" pitchFamily="2" charset="-78"/>
              </a:rPr>
              <a:t>Atributo</a:t>
            </a:r>
          </a:p>
        </p:txBody>
      </p:sp>
      <p:sp>
        <p:nvSpPr>
          <p:cNvPr id="23" name="CaixaDeTexto 22">
            <a:extLst>
              <a:ext uri="{FF2B5EF4-FFF2-40B4-BE49-F238E27FC236}">
                <a16:creationId xmlns:a16="http://schemas.microsoft.com/office/drawing/2014/main" id="{CE5A3EB8-7440-4DCD-A9EE-AB475E2EA4E4}"/>
              </a:ext>
            </a:extLst>
          </p:cNvPr>
          <p:cNvSpPr txBox="1"/>
          <p:nvPr/>
        </p:nvSpPr>
        <p:spPr>
          <a:xfrm>
            <a:off x="6787694" y="3654401"/>
            <a:ext cx="612668" cy="861774"/>
          </a:xfrm>
          <a:prstGeom prst="rect">
            <a:avLst/>
          </a:prstGeom>
          <a:noFill/>
        </p:spPr>
        <p:txBody>
          <a:bodyPr wrap="none" rtlCol="0">
            <a:spAutoFit/>
          </a:bodyPr>
          <a:lstStyle/>
          <a:p>
            <a:r>
              <a:rPr lang="pt-BR" sz="5000" dirty="0"/>
              <a:t>=</a:t>
            </a:r>
          </a:p>
        </p:txBody>
      </p:sp>
      <p:sp>
        <p:nvSpPr>
          <p:cNvPr id="24" name="Chave Esquerda 23">
            <a:extLst>
              <a:ext uri="{FF2B5EF4-FFF2-40B4-BE49-F238E27FC236}">
                <a16:creationId xmlns:a16="http://schemas.microsoft.com/office/drawing/2014/main" id="{E1235920-130D-421C-A4DD-0376669D6AC9}"/>
              </a:ext>
            </a:extLst>
          </p:cNvPr>
          <p:cNvSpPr/>
          <p:nvPr/>
        </p:nvSpPr>
        <p:spPr>
          <a:xfrm rot="5400000">
            <a:off x="8187345" y="2502915"/>
            <a:ext cx="213856" cy="2060983"/>
          </a:xfrm>
          <a:prstGeom prst="leftBrace">
            <a:avLst/>
          </a:prstGeom>
          <a:ln w="762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5" name="CaixaDeTexto 24">
            <a:extLst>
              <a:ext uri="{FF2B5EF4-FFF2-40B4-BE49-F238E27FC236}">
                <a16:creationId xmlns:a16="http://schemas.microsoft.com/office/drawing/2014/main" id="{C81FBC1A-0A10-4817-9031-022AE506A104}"/>
              </a:ext>
            </a:extLst>
          </p:cNvPr>
          <p:cNvSpPr txBox="1"/>
          <p:nvPr/>
        </p:nvSpPr>
        <p:spPr>
          <a:xfrm>
            <a:off x="7697073" y="2797363"/>
            <a:ext cx="1221809" cy="646331"/>
          </a:xfrm>
          <a:prstGeom prst="rect">
            <a:avLst/>
          </a:prstGeom>
          <a:noFill/>
        </p:spPr>
        <p:txBody>
          <a:bodyPr wrap="none" rtlCol="0">
            <a:spAutoFit/>
          </a:bodyPr>
          <a:lstStyle/>
          <a:p>
            <a:r>
              <a:rPr lang="pt-BR" sz="3600" b="1" dirty="0">
                <a:solidFill>
                  <a:srgbClr val="FF0000"/>
                </a:solidFill>
                <a:latin typeface="Baguet Script" panose="020B0604020202020204" pitchFamily="2" charset="0"/>
                <a:cs typeface="Aldhabi" panose="020B0604020202020204" pitchFamily="2" charset="-78"/>
              </a:rPr>
              <a:t>Valor</a:t>
            </a:r>
          </a:p>
        </p:txBody>
      </p:sp>
    </p:spTree>
    <p:extLst>
      <p:ext uri="{BB962C8B-B14F-4D97-AF65-F5344CB8AC3E}">
        <p14:creationId xmlns:p14="http://schemas.microsoft.com/office/powerpoint/2010/main" val="297931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par>
                          <p:cTn id="18" fill="hold">
                            <p:stCondLst>
                              <p:cond delay="1000"/>
                            </p:stCondLst>
                            <p:childTnLst>
                              <p:par>
                                <p:cTn id="19" presetID="16" presetClass="entr" presetSubtype="2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par>
                          <p:cTn id="22" fill="hold">
                            <p:stCondLst>
                              <p:cond delay="1500"/>
                            </p:stCondLst>
                            <p:childTnLst>
                              <p:par>
                                <p:cTn id="23" presetID="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0-#ppt_w/2"/>
                                          </p:val>
                                        </p:tav>
                                        <p:tav tm="100000">
                                          <p:val>
                                            <p:strVal val="#ppt_x"/>
                                          </p:val>
                                        </p:tav>
                                      </p:tavLst>
                                    </p:anim>
                                    <p:anim calcmode="lin" valueType="num">
                                      <p:cBhvr additive="base">
                                        <p:cTn id="3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528"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anim calcmode="lin" valueType="num">
                                      <p:cBhvr>
                                        <p:cTn id="38" dur="500" fill="hold"/>
                                        <p:tgtEl>
                                          <p:spTgt spid="12"/>
                                        </p:tgtEl>
                                        <p:attrNameLst>
                                          <p:attrName>ppt_x</p:attrName>
                                        </p:attrNameLst>
                                      </p:cBhvr>
                                      <p:tavLst>
                                        <p:tav tm="0">
                                          <p:val>
                                            <p:fltVal val="0.5"/>
                                          </p:val>
                                        </p:tav>
                                        <p:tav tm="100000">
                                          <p:val>
                                            <p:strVal val="#ppt_x"/>
                                          </p:val>
                                        </p:tav>
                                      </p:tavLst>
                                    </p:anim>
                                    <p:anim calcmode="lin" valueType="num">
                                      <p:cBhvr>
                                        <p:cTn id="39" dur="500" fill="hold"/>
                                        <p:tgtEl>
                                          <p:spTgt spid="12"/>
                                        </p:tgtEl>
                                        <p:attrNameLst>
                                          <p:attrName>ppt_y</p:attrName>
                                        </p:attrNameLst>
                                      </p:cBhvr>
                                      <p:tavLst>
                                        <p:tav tm="0">
                                          <p:val>
                                            <p:fltVal val="0.5"/>
                                          </p:val>
                                        </p:tav>
                                        <p:tav tm="100000">
                                          <p:val>
                                            <p:strVal val="#ppt_y"/>
                                          </p:val>
                                        </p:tav>
                                      </p:tavLst>
                                    </p:anim>
                                  </p:childTnLst>
                                </p:cTn>
                              </p:par>
                            </p:childTnLst>
                          </p:cTn>
                        </p:par>
                        <p:par>
                          <p:cTn id="40" fill="hold">
                            <p:stCondLst>
                              <p:cond delay="500"/>
                            </p:stCondLst>
                            <p:childTnLst>
                              <p:par>
                                <p:cTn id="41" presetID="47"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childTnLst>
                          </p:cTn>
                        </p:par>
                        <p:par>
                          <p:cTn id="46" fill="hold">
                            <p:stCondLst>
                              <p:cond delay="1500"/>
                            </p:stCondLst>
                            <p:childTnLst>
                              <p:par>
                                <p:cTn id="47" presetID="42" presetClass="entr" presetSubtype="0"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anim calcmode="lin" valueType="num">
                                      <p:cBhvr>
                                        <p:cTn id="50" dur="1000" fill="hold"/>
                                        <p:tgtEl>
                                          <p:spTgt spid="22"/>
                                        </p:tgtEl>
                                        <p:attrNameLst>
                                          <p:attrName>ppt_x</p:attrName>
                                        </p:attrNameLst>
                                      </p:cBhvr>
                                      <p:tavLst>
                                        <p:tav tm="0">
                                          <p:val>
                                            <p:strVal val="#ppt_x"/>
                                          </p:val>
                                        </p:tav>
                                        <p:tav tm="100000">
                                          <p:val>
                                            <p:strVal val="#ppt_x"/>
                                          </p:val>
                                        </p:tav>
                                      </p:tavLst>
                                    </p:anim>
                                    <p:anim calcmode="lin" valueType="num">
                                      <p:cBhvr>
                                        <p:cTn id="5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1000"/>
                                        <p:tgtEl>
                                          <p:spTgt spid="23"/>
                                        </p:tgtEl>
                                      </p:cBhvr>
                                    </p:animEffect>
                                    <p:anim calcmode="lin" valueType="num">
                                      <p:cBhvr>
                                        <p:cTn id="57" dur="1000" fill="hold"/>
                                        <p:tgtEl>
                                          <p:spTgt spid="23"/>
                                        </p:tgtEl>
                                        <p:attrNameLst>
                                          <p:attrName>ppt_x</p:attrName>
                                        </p:attrNameLst>
                                      </p:cBhvr>
                                      <p:tavLst>
                                        <p:tav tm="0">
                                          <p:val>
                                            <p:strVal val="#ppt_x"/>
                                          </p:val>
                                        </p:tav>
                                        <p:tav tm="100000">
                                          <p:val>
                                            <p:strVal val="#ppt_x"/>
                                          </p:val>
                                        </p:tav>
                                      </p:tavLst>
                                    </p:anim>
                                    <p:anim calcmode="lin" valueType="num">
                                      <p:cBhvr>
                                        <p:cTn id="5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p:cTn id="63" dur="700" fill="hold"/>
                                        <p:tgtEl>
                                          <p:spTgt spid="19"/>
                                        </p:tgtEl>
                                        <p:attrNameLst>
                                          <p:attrName>ppt_w</p:attrName>
                                        </p:attrNameLst>
                                      </p:cBhvr>
                                      <p:tavLst>
                                        <p:tav tm="0">
                                          <p:val>
                                            <p:fltVal val="0"/>
                                          </p:val>
                                        </p:tav>
                                        <p:tav tm="100000">
                                          <p:val>
                                            <p:strVal val="#ppt_w"/>
                                          </p:val>
                                        </p:tav>
                                      </p:tavLst>
                                    </p:anim>
                                    <p:anim calcmode="lin" valueType="num">
                                      <p:cBhvr>
                                        <p:cTn id="64" dur="700" fill="hold"/>
                                        <p:tgtEl>
                                          <p:spTgt spid="19"/>
                                        </p:tgtEl>
                                        <p:attrNameLst>
                                          <p:attrName>ppt_h</p:attrName>
                                        </p:attrNameLst>
                                      </p:cBhvr>
                                      <p:tavLst>
                                        <p:tav tm="0">
                                          <p:val>
                                            <p:fltVal val="0"/>
                                          </p:val>
                                        </p:tav>
                                        <p:tav tm="100000">
                                          <p:val>
                                            <p:strVal val="#ppt_h"/>
                                          </p:val>
                                        </p:tav>
                                      </p:tavLst>
                                    </p:anim>
                                    <p:animEffect transition="in" filter="fade">
                                      <p:cBhvr>
                                        <p:cTn id="65" dur="700"/>
                                        <p:tgtEl>
                                          <p:spTgt spid="19"/>
                                        </p:tgtEl>
                                      </p:cBhvr>
                                    </p:animEffect>
                                  </p:childTnLst>
                                </p:cTn>
                              </p:par>
                            </p:childTnLst>
                          </p:cTn>
                        </p:par>
                        <p:par>
                          <p:cTn id="66" fill="hold">
                            <p:stCondLst>
                              <p:cond delay="700"/>
                            </p:stCondLst>
                            <p:childTnLst>
                              <p:par>
                                <p:cTn id="67" presetID="47" presetClass="entr" presetSubtype="0" fill="hold" grpId="0"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1000"/>
                                        <p:tgtEl>
                                          <p:spTgt spid="24"/>
                                        </p:tgtEl>
                                      </p:cBhvr>
                                    </p:animEffect>
                                    <p:anim calcmode="lin" valueType="num">
                                      <p:cBhvr>
                                        <p:cTn id="70" dur="1000" fill="hold"/>
                                        <p:tgtEl>
                                          <p:spTgt spid="24"/>
                                        </p:tgtEl>
                                        <p:attrNameLst>
                                          <p:attrName>ppt_x</p:attrName>
                                        </p:attrNameLst>
                                      </p:cBhvr>
                                      <p:tavLst>
                                        <p:tav tm="0">
                                          <p:val>
                                            <p:strVal val="#ppt_x"/>
                                          </p:val>
                                        </p:tav>
                                        <p:tav tm="100000">
                                          <p:val>
                                            <p:strVal val="#ppt_x"/>
                                          </p:val>
                                        </p:tav>
                                      </p:tavLst>
                                    </p:anim>
                                    <p:anim calcmode="lin" valueType="num">
                                      <p:cBhvr>
                                        <p:cTn id="71" dur="1000" fill="hold"/>
                                        <p:tgtEl>
                                          <p:spTgt spid="24"/>
                                        </p:tgtEl>
                                        <p:attrNameLst>
                                          <p:attrName>ppt_y</p:attrName>
                                        </p:attrNameLst>
                                      </p:cBhvr>
                                      <p:tavLst>
                                        <p:tav tm="0">
                                          <p:val>
                                            <p:strVal val="#ppt_y-.1"/>
                                          </p:val>
                                        </p:tav>
                                        <p:tav tm="100000">
                                          <p:val>
                                            <p:strVal val="#ppt_y"/>
                                          </p:val>
                                        </p:tav>
                                      </p:tavLst>
                                    </p:anim>
                                  </p:childTnLst>
                                </p:cTn>
                              </p:par>
                            </p:childTnLst>
                          </p:cTn>
                        </p:par>
                        <p:par>
                          <p:cTn id="72" fill="hold">
                            <p:stCondLst>
                              <p:cond delay="1700"/>
                            </p:stCondLst>
                            <p:childTnLst>
                              <p:par>
                                <p:cTn id="73" presetID="42" presetClass="entr" presetSubtype="0" fill="hold" grpId="0" nodeType="after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1000"/>
                                        <p:tgtEl>
                                          <p:spTgt spid="25"/>
                                        </p:tgtEl>
                                      </p:cBhvr>
                                    </p:animEffect>
                                    <p:anim calcmode="lin" valueType="num">
                                      <p:cBhvr>
                                        <p:cTn id="76" dur="1000" fill="hold"/>
                                        <p:tgtEl>
                                          <p:spTgt spid="25"/>
                                        </p:tgtEl>
                                        <p:attrNameLst>
                                          <p:attrName>ppt_x</p:attrName>
                                        </p:attrNameLst>
                                      </p:cBhvr>
                                      <p:tavLst>
                                        <p:tav tm="0">
                                          <p:val>
                                            <p:strVal val="#ppt_x"/>
                                          </p:val>
                                        </p:tav>
                                        <p:tav tm="100000">
                                          <p:val>
                                            <p:strVal val="#ppt_x"/>
                                          </p:val>
                                        </p:tav>
                                      </p:tavLst>
                                    </p:anim>
                                    <p:anim calcmode="lin" valueType="num">
                                      <p:cBhvr>
                                        <p:cTn id="7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2" fill="hold" nodeType="clickEffect">
                                  <p:stCondLst>
                                    <p:cond delay="0"/>
                                  </p:stCondLst>
                                  <p:childTnLst>
                                    <p:set>
                                      <p:cBhvr>
                                        <p:cTn id="81" dur="1" fill="hold">
                                          <p:stCondLst>
                                            <p:cond delay="0"/>
                                          </p:stCondLst>
                                        </p:cTn>
                                        <p:tgtEl>
                                          <p:spTgt spid="13"/>
                                        </p:tgtEl>
                                        <p:attrNameLst>
                                          <p:attrName>style.visibility</p:attrName>
                                        </p:attrNameLst>
                                      </p:cBhvr>
                                      <p:to>
                                        <p:strVal val="visible"/>
                                      </p:to>
                                    </p:set>
                                    <p:anim calcmode="lin" valueType="num">
                                      <p:cBhvr additive="base">
                                        <p:cTn id="82" dur="500" fill="hold"/>
                                        <p:tgtEl>
                                          <p:spTgt spid="13"/>
                                        </p:tgtEl>
                                        <p:attrNameLst>
                                          <p:attrName>ppt_x</p:attrName>
                                        </p:attrNameLst>
                                      </p:cBhvr>
                                      <p:tavLst>
                                        <p:tav tm="0">
                                          <p:val>
                                            <p:strVal val="1+#ppt_w/2"/>
                                          </p:val>
                                        </p:tav>
                                        <p:tav tm="100000">
                                          <p:val>
                                            <p:strVal val="#ppt_x"/>
                                          </p:val>
                                        </p:tav>
                                      </p:tavLst>
                                    </p:anim>
                                    <p:anim calcmode="lin" valueType="num">
                                      <p:cBhvr additive="base">
                                        <p:cTn id="8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2" grpId="0"/>
      <p:bldP spid="14" grpId="0"/>
      <p:bldP spid="15" grpId="0"/>
      <p:bldP spid="19" grpId="0"/>
      <p:bldP spid="20" grpId="0" animBg="1"/>
      <p:bldP spid="22" grpId="0"/>
      <p:bldP spid="23" grpId="0"/>
      <p:bldP spid="24" grpId="0" animBg="1"/>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Estilo no html</a:t>
            </a:r>
          </a:p>
        </p:txBody>
      </p:sp>
      <p:sp>
        <p:nvSpPr>
          <p:cNvPr id="4" name="Content Placeholder 2">
            <a:extLst>
              <a:ext uri="{FF2B5EF4-FFF2-40B4-BE49-F238E27FC236}">
                <a16:creationId xmlns:a16="http://schemas.microsoft.com/office/drawing/2014/main" id="{22F38D44-94D3-45E7-BB07-797FCB0B6168}"/>
              </a:ext>
            </a:extLst>
          </p:cNvPr>
          <p:cNvSpPr>
            <a:spLocks noGrp="1"/>
          </p:cNvSpPr>
          <p:nvPr>
            <p:ph idx="1"/>
          </p:nvPr>
        </p:nvSpPr>
        <p:spPr>
          <a:xfrm>
            <a:off x="1069848" y="1835654"/>
            <a:ext cx="10058400" cy="4050792"/>
          </a:xfrm>
        </p:spPr>
        <p:txBody>
          <a:bodyPr/>
          <a:lstStyle/>
          <a:p>
            <a:pPr marL="0" indent="0" algn="just">
              <a:buNone/>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Para alterar uma propriedade, por exemplo, cor de texto, utiliza-se o atributo </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style</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a:t>
            </a:r>
            <a:endParaRPr lang="pt-BR" b="0" strike="noStrike" spc="-1"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p:txBody>
      </p:sp>
      <p:sp>
        <p:nvSpPr>
          <p:cNvPr id="9" name="Espaço Reservado para Número de Slide 8">
            <a:extLst>
              <a:ext uri="{FF2B5EF4-FFF2-40B4-BE49-F238E27FC236}">
                <a16:creationId xmlns:a16="http://schemas.microsoft.com/office/drawing/2014/main" id="{F508003F-38DF-4ECF-86D0-4B17C3A755C4}"/>
              </a:ext>
            </a:extLst>
          </p:cNvPr>
          <p:cNvSpPr>
            <a:spLocks noGrp="1"/>
          </p:cNvSpPr>
          <p:nvPr>
            <p:ph type="sldNum" sz="quarter" idx="12"/>
          </p:nvPr>
        </p:nvSpPr>
        <p:spPr/>
        <p:txBody>
          <a:bodyPr/>
          <a:lstStyle/>
          <a:p>
            <a:fld id="{49AE70B2-8BF9-45C0-BB95-33D1B9D3A854}" type="slidenum">
              <a:rPr lang="zh-CN" altLang="en-US" smtClean="0"/>
              <a:t>14</a:t>
            </a:fld>
            <a:endParaRPr lang="zh-CN" altLang="en-US"/>
          </a:p>
        </p:txBody>
      </p:sp>
      <p:pic>
        <p:nvPicPr>
          <p:cNvPr id="13" name="Imagem 12" descr="Uma imagem contendo homem, segurando, beisebol&#10;&#10;Descrição gerada automaticamente">
            <a:extLst>
              <a:ext uri="{FF2B5EF4-FFF2-40B4-BE49-F238E27FC236}">
                <a16:creationId xmlns:a16="http://schemas.microsoft.com/office/drawing/2014/main" id="{2234B683-1247-4BAB-A044-CC497B657D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3964" y="319823"/>
            <a:ext cx="1516376" cy="1349266"/>
          </a:xfrm>
          <a:prstGeom prst="rect">
            <a:avLst/>
          </a:prstGeom>
        </p:spPr>
      </p:pic>
      <p:sp>
        <p:nvSpPr>
          <p:cNvPr id="3" name="CaixaDeTexto 2">
            <a:extLst>
              <a:ext uri="{FF2B5EF4-FFF2-40B4-BE49-F238E27FC236}">
                <a16:creationId xmlns:a16="http://schemas.microsoft.com/office/drawing/2014/main" id="{B98D9A70-E220-4F0C-859D-1793199F4337}"/>
              </a:ext>
            </a:extLst>
          </p:cNvPr>
          <p:cNvSpPr txBox="1"/>
          <p:nvPr/>
        </p:nvSpPr>
        <p:spPr>
          <a:xfrm>
            <a:off x="3532224" y="3206189"/>
            <a:ext cx="7351693" cy="861774"/>
          </a:xfrm>
          <a:prstGeom prst="rect">
            <a:avLst/>
          </a:prstGeom>
          <a:noFill/>
        </p:spPr>
        <p:txBody>
          <a:bodyPr wrap="none" rtlCol="0">
            <a:spAutoFit/>
          </a:bodyPr>
          <a:lstStyle/>
          <a:p>
            <a:r>
              <a:rPr lang="pt-BR" sz="5000" dirty="0"/>
              <a:t>&lt;</a:t>
            </a:r>
            <a:r>
              <a:rPr lang="pt-BR" sz="5000" dirty="0">
                <a:solidFill>
                  <a:srgbClr val="0070C0"/>
                </a:solidFill>
              </a:rPr>
              <a:t>p            </a:t>
            </a:r>
            <a:r>
              <a:rPr lang="pt-BR" sz="5000" dirty="0"/>
              <a:t> 	                   &gt;</a:t>
            </a:r>
          </a:p>
        </p:txBody>
      </p:sp>
      <p:sp>
        <p:nvSpPr>
          <p:cNvPr id="10" name="CaixaDeTexto 9">
            <a:extLst>
              <a:ext uri="{FF2B5EF4-FFF2-40B4-BE49-F238E27FC236}">
                <a16:creationId xmlns:a16="http://schemas.microsoft.com/office/drawing/2014/main" id="{DC97CBE4-6738-43AC-87E2-9461C1DD825C}"/>
              </a:ext>
            </a:extLst>
          </p:cNvPr>
          <p:cNvSpPr txBox="1"/>
          <p:nvPr/>
        </p:nvSpPr>
        <p:spPr>
          <a:xfrm>
            <a:off x="3532224" y="5143868"/>
            <a:ext cx="1721946" cy="861774"/>
          </a:xfrm>
          <a:prstGeom prst="rect">
            <a:avLst/>
          </a:prstGeom>
          <a:noFill/>
        </p:spPr>
        <p:txBody>
          <a:bodyPr wrap="none" rtlCol="0">
            <a:spAutoFit/>
          </a:bodyPr>
          <a:lstStyle/>
          <a:p>
            <a:r>
              <a:rPr lang="pt-BR" sz="5000" dirty="0"/>
              <a:t>&lt;</a:t>
            </a:r>
            <a:r>
              <a:rPr lang="pt-BR" sz="5000" dirty="0">
                <a:solidFill>
                  <a:srgbClr val="0070C0"/>
                </a:solidFill>
              </a:rPr>
              <a:t>/p</a:t>
            </a:r>
            <a:r>
              <a:rPr lang="pt-BR" sz="5000" dirty="0"/>
              <a:t>&gt;</a:t>
            </a:r>
          </a:p>
        </p:txBody>
      </p:sp>
      <p:sp>
        <p:nvSpPr>
          <p:cNvPr id="12" name="CaixaDeTexto 11">
            <a:extLst>
              <a:ext uri="{FF2B5EF4-FFF2-40B4-BE49-F238E27FC236}">
                <a16:creationId xmlns:a16="http://schemas.microsoft.com/office/drawing/2014/main" id="{A4CB83D9-851C-4ABF-B58F-75476FC969E0}"/>
              </a:ext>
            </a:extLst>
          </p:cNvPr>
          <p:cNvSpPr txBox="1"/>
          <p:nvPr/>
        </p:nvSpPr>
        <p:spPr>
          <a:xfrm>
            <a:off x="4539527" y="3192121"/>
            <a:ext cx="1587294" cy="861774"/>
          </a:xfrm>
          <a:prstGeom prst="rect">
            <a:avLst/>
          </a:prstGeom>
          <a:noFill/>
        </p:spPr>
        <p:txBody>
          <a:bodyPr wrap="none" rtlCol="0">
            <a:spAutoFit/>
          </a:bodyPr>
          <a:lstStyle/>
          <a:p>
            <a:r>
              <a:rPr lang="pt-BR" sz="5000" dirty="0" err="1">
                <a:solidFill>
                  <a:srgbClr val="00B050"/>
                </a:solidFill>
              </a:rPr>
              <a:t>style</a:t>
            </a:r>
            <a:endParaRPr lang="pt-BR" sz="5000" dirty="0">
              <a:solidFill>
                <a:srgbClr val="FF3300"/>
              </a:solidFill>
            </a:endParaRPr>
          </a:p>
        </p:txBody>
      </p:sp>
      <p:sp>
        <p:nvSpPr>
          <p:cNvPr id="14" name="CaixaDeTexto 13">
            <a:extLst>
              <a:ext uri="{FF2B5EF4-FFF2-40B4-BE49-F238E27FC236}">
                <a16:creationId xmlns:a16="http://schemas.microsoft.com/office/drawing/2014/main" id="{29C355E7-24D5-4AEB-8A22-0A81FA0917E9}"/>
              </a:ext>
            </a:extLst>
          </p:cNvPr>
          <p:cNvSpPr txBox="1"/>
          <p:nvPr/>
        </p:nvSpPr>
        <p:spPr>
          <a:xfrm>
            <a:off x="4190027" y="4247799"/>
            <a:ext cx="2553841" cy="707886"/>
          </a:xfrm>
          <a:prstGeom prst="rect">
            <a:avLst/>
          </a:prstGeom>
          <a:noFill/>
        </p:spPr>
        <p:txBody>
          <a:bodyPr wrap="none" rtlCol="0">
            <a:spAutoFit/>
          </a:bodyPr>
          <a:lstStyle/>
          <a:p>
            <a:r>
              <a:rPr lang="pt-BR" sz="4000" i="1" dirty="0">
                <a:solidFill>
                  <a:schemeClr val="bg1">
                    <a:lumMod val="65000"/>
                  </a:schemeClr>
                </a:solidFill>
              </a:rPr>
              <a:t>Texto aqui</a:t>
            </a:r>
          </a:p>
        </p:txBody>
      </p:sp>
      <p:sp>
        <p:nvSpPr>
          <p:cNvPr id="15" name="CaixaDeTexto 14">
            <a:extLst>
              <a:ext uri="{FF2B5EF4-FFF2-40B4-BE49-F238E27FC236}">
                <a16:creationId xmlns:a16="http://schemas.microsoft.com/office/drawing/2014/main" id="{B616C533-013D-4F1C-BDE3-E9B1E66BD9B5}"/>
              </a:ext>
            </a:extLst>
          </p:cNvPr>
          <p:cNvSpPr txBox="1"/>
          <p:nvPr/>
        </p:nvSpPr>
        <p:spPr>
          <a:xfrm>
            <a:off x="615570" y="4230566"/>
            <a:ext cx="2286203" cy="707886"/>
          </a:xfrm>
          <a:prstGeom prst="rect">
            <a:avLst/>
          </a:prstGeom>
          <a:noFill/>
        </p:spPr>
        <p:txBody>
          <a:bodyPr wrap="none" rtlCol="0">
            <a:spAutoFit/>
          </a:bodyPr>
          <a:lstStyle/>
          <a:p>
            <a:r>
              <a:rPr lang="pt-BR" sz="4000" b="1" dirty="0">
                <a:solidFill>
                  <a:srgbClr val="FF0000"/>
                </a:solidFill>
                <a:latin typeface="Baguet Script" panose="00000500000000000000" pitchFamily="2" charset="0"/>
              </a:rPr>
              <a:t>Elementos</a:t>
            </a:r>
          </a:p>
        </p:txBody>
      </p:sp>
      <p:cxnSp>
        <p:nvCxnSpPr>
          <p:cNvPr id="8" name="Conector reto 7">
            <a:extLst>
              <a:ext uri="{FF2B5EF4-FFF2-40B4-BE49-F238E27FC236}">
                <a16:creationId xmlns:a16="http://schemas.microsoft.com/office/drawing/2014/main" id="{C2D61A9A-6B9E-4C3C-905F-4D3E0D3E09A0}"/>
              </a:ext>
            </a:extLst>
          </p:cNvPr>
          <p:cNvCxnSpPr>
            <a:cxnSpLocks/>
          </p:cNvCxnSpPr>
          <p:nvPr/>
        </p:nvCxnSpPr>
        <p:spPr>
          <a:xfrm>
            <a:off x="4009292" y="4039172"/>
            <a:ext cx="53023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to 17">
            <a:extLst>
              <a:ext uri="{FF2B5EF4-FFF2-40B4-BE49-F238E27FC236}">
                <a16:creationId xmlns:a16="http://schemas.microsoft.com/office/drawing/2014/main" id="{280C6E0D-02F2-49F7-AB59-FCA87287642F}"/>
              </a:ext>
            </a:extLst>
          </p:cNvPr>
          <p:cNvCxnSpPr>
            <a:cxnSpLocks/>
          </p:cNvCxnSpPr>
          <p:nvPr/>
        </p:nvCxnSpPr>
        <p:spPr>
          <a:xfrm>
            <a:off x="4190027" y="5996477"/>
            <a:ext cx="62486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CaixaDeTexto 18">
            <a:extLst>
              <a:ext uri="{FF2B5EF4-FFF2-40B4-BE49-F238E27FC236}">
                <a16:creationId xmlns:a16="http://schemas.microsoft.com/office/drawing/2014/main" id="{BDA4338E-2BDA-4298-BB8D-B73F609B1280}"/>
              </a:ext>
            </a:extLst>
          </p:cNvPr>
          <p:cNvSpPr txBox="1"/>
          <p:nvPr/>
        </p:nvSpPr>
        <p:spPr>
          <a:xfrm>
            <a:off x="6416039" y="3192121"/>
            <a:ext cx="3862019" cy="861774"/>
          </a:xfrm>
          <a:prstGeom prst="rect">
            <a:avLst/>
          </a:prstGeom>
          <a:noFill/>
        </p:spPr>
        <p:txBody>
          <a:bodyPr wrap="none" rtlCol="0">
            <a:spAutoFit/>
          </a:bodyPr>
          <a:lstStyle/>
          <a:p>
            <a:r>
              <a:rPr lang="pt-BR" sz="5000" dirty="0">
                <a:solidFill>
                  <a:schemeClr val="accent1"/>
                </a:solidFill>
              </a:rPr>
              <a:t>“color: </a:t>
            </a:r>
            <a:r>
              <a:rPr lang="pt-BR" sz="5000" dirty="0" err="1">
                <a:solidFill>
                  <a:schemeClr val="accent1"/>
                </a:solidFill>
              </a:rPr>
              <a:t>red</a:t>
            </a:r>
            <a:r>
              <a:rPr lang="pt-BR" sz="5000" dirty="0">
                <a:solidFill>
                  <a:schemeClr val="accent1"/>
                </a:solidFill>
              </a:rPr>
              <a:t>;”</a:t>
            </a:r>
          </a:p>
        </p:txBody>
      </p:sp>
      <p:sp>
        <p:nvSpPr>
          <p:cNvPr id="20" name="Chave Esquerda 19">
            <a:extLst>
              <a:ext uri="{FF2B5EF4-FFF2-40B4-BE49-F238E27FC236}">
                <a16:creationId xmlns:a16="http://schemas.microsoft.com/office/drawing/2014/main" id="{271B1D64-0C31-4602-B278-816E6E5CF535}"/>
              </a:ext>
            </a:extLst>
          </p:cNvPr>
          <p:cNvSpPr/>
          <p:nvPr/>
        </p:nvSpPr>
        <p:spPr>
          <a:xfrm rot="5400000">
            <a:off x="5224728" y="2485415"/>
            <a:ext cx="199488" cy="1427006"/>
          </a:xfrm>
          <a:prstGeom prst="leftBrace">
            <a:avLst/>
          </a:prstGeom>
          <a:ln w="762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2" name="CaixaDeTexto 21">
            <a:extLst>
              <a:ext uri="{FF2B5EF4-FFF2-40B4-BE49-F238E27FC236}">
                <a16:creationId xmlns:a16="http://schemas.microsoft.com/office/drawing/2014/main" id="{EAFC12BE-5911-42E0-BBAD-420C08BCB7E5}"/>
              </a:ext>
            </a:extLst>
          </p:cNvPr>
          <p:cNvSpPr txBox="1"/>
          <p:nvPr/>
        </p:nvSpPr>
        <p:spPr>
          <a:xfrm>
            <a:off x="4465137" y="2440176"/>
            <a:ext cx="1771556" cy="646331"/>
          </a:xfrm>
          <a:prstGeom prst="rect">
            <a:avLst/>
          </a:prstGeom>
          <a:noFill/>
        </p:spPr>
        <p:txBody>
          <a:bodyPr wrap="none" rtlCol="0">
            <a:spAutoFit/>
          </a:bodyPr>
          <a:lstStyle/>
          <a:p>
            <a:r>
              <a:rPr lang="pt-BR" sz="3600" b="1" dirty="0">
                <a:solidFill>
                  <a:srgbClr val="FF0000"/>
                </a:solidFill>
                <a:latin typeface="Baguet Script" panose="020B0604020202020204" pitchFamily="2" charset="0"/>
                <a:cs typeface="Aldhabi" panose="020B0604020202020204" pitchFamily="2" charset="-78"/>
              </a:rPr>
              <a:t>Atributo</a:t>
            </a:r>
          </a:p>
        </p:txBody>
      </p:sp>
      <p:sp>
        <p:nvSpPr>
          <p:cNvPr id="23" name="CaixaDeTexto 22">
            <a:extLst>
              <a:ext uri="{FF2B5EF4-FFF2-40B4-BE49-F238E27FC236}">
                <a16:creationId xmlns:a16="http://schemas.microsoft.com/office/drawing/2014/main" id="{CE5A3EB8-7440-4DCD-A9EE-AB475E2EA4E4}"/>
              </a:ext>
            </a:extLst>
          </p:cNvPr>
          <p:cNvSpPr txBox="1"/>
          <p:nvPr/>
        </p:nvSpPr>
        <p:spPr>
          <a:xfrm>
            <a:off x="6044739" y="3297213"/>
            <a:ext cx="612668" cy="861774"/>
          </a:xfrm>
          <a:prstGeom prst="rect">
            <a:avLst/>
          </a:prstGeom>
          <a:noFill/>
        </p:spPr>
        <p:txBody>
          <a:bodyPr wrap="none" rtlCol="0">
            <a:spAutoFit/>
          </a:bodyPr>
          <a:lstStyle/>
          <a:p>
            <a:r>
              <a:rPr lang="pt-BR" sz="5000" dirty="0"/>
              <a:t>=</a:t>
            </a:r>
          </a:p>
        </p:txBody>
      </p:sp>
      <p:sp>
        <p:nvSpPr>
          <p:cNvPr id="24" name="Chave Esquerda 23">
            <a:extLst>
              <a:ext uri="{FF2B5EF4-FFF2-40B4-BE49-F238E27FC236}">
                <a16:creationId xmlns:a16="http://schemas.microsoft.com/office/drawing/2014/main" id="{E1235920-130D-421C-A4DD-0376669D6AC9}"/>
              </a:ext>
            </a:extLst>
          </p:cNvPr>
          <p:cNvSpPr/>
          <p:nvPr/>
        </p:nvSpPr>
        <p:spPr>
          <a:xfrm rot="5400000">
            <a:off x="7458836" y="2374170"/>
            <a:ext cx="197051" cy="1587293"/>
          </a:xfrm>
          <a:prstGeom prst="leftBrace">
            <a:avLst/>
          </a:prstGeom>
          <a:ln w="762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5" name="CaixaDeTexto 24">
            <a:extLst>
              <a:ext uri="{FF2B5EF4-FFF2-40B4-BE49-F238E27FC236}">
                <a16:creationId xmlns:a16="http://schemas.microsoft.com/office/drawing/2014/main" id="{C81FBC1A-0A10-4817-9031-022AE506A104}"/>
              </a:ext>
            </a:extLst>
          </p:cNvPr>
          <p:cNvSpPr txBox="1"/>
          <p:nvPr/>
        </p:nvSpPr>
        <p:spPr>
          <a:xfrm>
            <a:off x="6338622" y="2440175"/>
            <a:ext cx="2758160" cy="646331"/>
          </a:xfrm>
          <a:prstGeom prst="rect">
            <a:avLst/>
          </a:prstGeom>
          <a:noFill/>
        </p:spPr>
        <p:txBody>
          <a:bodyPr wrap="none" rtlCol="0">
            <a:spAutoFit/>
          </a:bodyPr>
          <a:lstStyle/>
          <a:p>
            <a:r>
              <a:rPr lang="pt-BR" sz="3600" b="1" dirty="0">
                <a:solidFill>
                  <a:srgbClr val="FF0000"/>
                </a:solidFill>
                <a:latin typeface="Baguet Script" panose="020B0604020202020204" pitchFamily="2" charset="0"/>
                <a:cs typeface="Aldhabi" panose="020B0604020202020204" pitchFamily="2" charset="-78"/>
              </a:rPr>
              <a:t>propriedade</a:t>
            </a:r>
          </a:p>
        </p:txBody>
      </p:sp>
      <p:sp>
        <p:nvSpPr>
          <p:cNvPr id="26" name="Chave Esquerda 25">
            <a:extLst>
              <a:ext uri="{FF2B5EF4-FFF2-40B4-BE49-F238E27FC236}">
                <a16:creationId xmlns:a16="http://schemas.microsoft.com/office/drawing/2014/main" id="{2C0F1A1F-D150-4B93-8EDB-1D51DAE33259}"/>
              </a:ext>
            </a:extLst>
          </p:cNvPr>
          <p:cNvSpPr/>
          <p:nvPr/>
        </p:nvSpPr>
        <p:spPr>
          <a:xfrm rot="16200000">
            <a:off x="9104463" y="3488806"/>
            <a:ext cx="166598" cy="1141204"/>
          </a:xfrm>
          <a:prstGeom prst="leftBrace">
            <a:avLst/>
          </a:prstGeom>
          <a:ln w="762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7" name="CaixaDeTexto 26">
            <a:extLst>
              <a:ext uri="{FF2B5EF4-FFF2-40B4-BE49-F238E27FC236}">
                <a16:creationId xmlns:a16="http://schemas.microsoft.com/office/drawing/2014/main" id="{290BAB80-7F44-434B-8B9B-C5A415160076}"/>
              </a:ext>
            </a:extLst>
          </p:cNvPr>
          <p:cNvSpPr txBox="1"/>
          <p:nvPr/>
        </p:nvSpPr>
        <p:spPr>
          <a:xfrm>
            <a:off x="8576857" y="4094478"/>
            <a:ext cx="1221809" cy="646331"/>
          </a:xfrm>
          <a:prstGeom prst="rect">
            <a:avLst/>
          </a:prstGeom>
          <a:noFill/>
        </p:spPr>
        <p:txBody>
          <a:bodyPr wrap="none" rtlCol="0">
            <a:spAutoFit/>
          </a:bodyPr>
          <a:lstStyle/>
          <a:p>
            <a:r>
              <a:rPr lang="pt-BR" sz="3600" b="1" dirty="0">
                <a:solidFill>
                  <a:srgbClr val="FF0000"/>
                </a:solidFill>
                <a:latin typeface="Baguet Script" panose="020B0604020202020204" pitchFamily="2" charset="0"/>
                <a:cs typeface="Aldhabi" panose="020B0604020202020204" pitchFamily="2" charset="-78"/>
              </a:rPr>
              <a:t>Valor</a:t>
            </a:r>
          </a:p>
        </p:txBody>
      </p:sp>
    </p:spTree>
    <p:extLst>
      <p:ext uri="{BB962C8B-B14F-4D97-AF65-F5344CB8AC3E}">
        <p14:creationId xmlns:p14="http://schemas.microsoft.com/office/powerpoint/2010/main" val="325097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par>
                          <p:cTn id="18" fill="hold">
                            <p:stCondLst>
                              <p:cond delay="1000"/>
                            </p:stCondLst>
                            <p:childTnLst>
                              <p:par>
                                <p:cTn id="19" presetID="16" presetClass="entr" presetSubtype="2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par>
                          <p:cTn id="22" fill="hold">
                            <p:stCondLst>
                              <p:cond delay="1500"/>
                            </p:stCondLst>
                            <p:childTnLst>
                              <p:par>
                                <p:cTn id="23" presetID="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0-#ppt_w/2"/>
                                          </p:val>
                                        </p:tav>
                                        <p:tav tm="100000">
                                          <p:val>
                                            <p:strVal val="#ppt_x"/>
                                          </p:val>
                                        </p:tav>
                                      </p:tavLst>
                                    </p:anim>
                                    <p:anim calcmode="lin" valueType="num">
                                      <p:cBhvr additive="base">
                                        <p:cTn id="3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528"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anim calcmode="lin" valueType="num">
                                      <p:cBhvr>
                                        <p:cTn id="38" dur="500" fill="hold"/>
                                        <p:tgtEl>
                                          <p:spTgt spid="12"/>
                                        </p:tgtEl>
                                        <p:attrNameLst>
                                          <p:attrName>ppt_x</p:attrName>
                                        </p:attrNameLst>
                                      </p:cBhvr>
                                      <p:tavLst>
                                        <p:tav tm="0">
                                          <p:val>
                                            <p:fltVal val="0.5"/>
                                          </p:val>
                                        </p:tav>
                                        <p:tav tm="100000">
                                          <p:val>
                                            <p:strVal val="#ppt_x"/>
                                          </p:val>
                                        </p:tav>
                                      </p:tavLst>
                                    </p:anim>
                                    <p:anim calcmode="lin" valueType="num">
                                      <p:cBhvr>
                                        <p:cTn id="39" dur="500" fill="hold"/>
                                        <p:tgtEl>
                                          <p:spTgt spid="12"/>
                                        </p:tgtEl>
                                        <p:attrNameLst>
                                          <p:attrName>ppt_y</p:attrName>
                                        </p:attrNameLst>
                                      </p:cBhvr>
                                      <p:tavLst>
                                        <p:tav tm="0">
                                          <p:val>
                                            <p:fltVal val="0.5"/>
                                          </p:val>
                                        </p:tav>
                                        <p:tav tm="100000">
                                          <p:val>
                                            <p:strVal val="#ppt_y"/>
                                          </p:val>
                                        </p:tav>
                                      </p:tavLst>
                                    </p:anim>
                                  </p:childTnLst>
                                </p:cTn>
                              </p:par>
                            </p:childTnLst>
                          </p:cTn>
                        </p:par>
                        <p:par>
                          <p:cTn id="40" fill="hold">
                            <p:stCondLst>
                              <p:cond delay="500"/>
                            </p:stCondLst>
                            <p:childTnLst>
                              <p:par>
                                <p:cTn id="41" presetID="47"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childTnLst>
                          </p:cTn>
                        </p:par>
                        <p:par>
                          <p:cTn id="46" fill="hold">
                            <p:stCondLst>
                              <p:cond delay="1500"/>
                            </p:stCondLst>
                            <p:childTnLst>
                              <p:par>
                                <p:cTn id="47" presetID="42" presetClass="entr" presetSubtype="0"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anim calcmode="lin" valueType="num">
                                      <p:cBhvr>
                                        <p:cTn id="50" dur="1000" fill="hold"/>
                                        <p:tgtEl>
                                          <p:spTgt spid="22"/>
                                        </p:tgtEl>
                                        <p:attrNameLst>
                                          <p:attrName>ppt_x</p:attrName>
                                        </p:attrNameLst>
                                      </p:cBhvr>
                                      <p:tavLst>
                                        <p:tav tm="0">
                                          <p:val>
                                            <p:strVal val="#ppt_x"/>
                                          </p:val>
                                        </p:tav>
                                        <p:tav tm="100000">
                                          <p:val>
                                            <p:strVal val="#ppt_x"/>
                                          </p:val>
                                        </p:tav>
                                      </p:tavLst>
                                    </p:anim>
                                    <p:anim calcmode="lin" valueType="num">
                                      <p:cBhvr>
                                        <p:cTn id="5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1000"/>
                                        <p:tgtEl>
                                          <p:spTgt spid="23"/>
                                        </p:tgtEl>
                                      </p:cBhvr>
                                    </p:animEffect>
                                    <p:anim calcmode="lin" valueType="num">
                                      <p:cBhvr>
                                        <p:cTn id="57" dur="1000" fill="hold"/>
                                        <p:tgtEl>
                                          <p:spTgt spid="23"/>
                                        </p:tgtEl>
                                        <p:attrNameLst>
                                          <p:attrName>ppt_x</p:attrName>
                                        </p:attrNameLst>
                                      </p:cBhvr>
                                      <p:tavLst>
                                        <p:tav tm="0">
                                          <p:val>
                                            <p:strVal val="#ppt_x"/>
                                          </p:val>
                                        </p:tav>
                                        <p:tav tm="100000">
                                          <p:val>
                                            <p:strVal val="#ppt_x"/>
                                          </p:val>
                                        </p:tav>
                                      </p:tavLst>
                                    </p:anim>
                                    <p:anim calcmode="lin" valueType="num">
                                      <p:cBhvr>
                                        <p:cTn id="5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p:cTn id="63" dur="700" fill="hold"/>
                                        <p:tgtEl>
                                          <p:spTgt spid="19"/>
                                        </p:tgtEl>
                                        <p:attrNameLst>
                                          <p:attrName>ppt_w</p:attrName>
                                        </p:attrNameLst>
                                      </p:cBhvr>
                                      <p:tavLst>
                                        <p:tav tm="0">
                                          <p:val>
                                            <p:fltVal val="0"/>
                                          </p:val>
                                        </p:tav>
                                        <p:tav tm="100000">
                                          <p:val>
                                            <p:strVal val="#ppt_w"/>
                                          </p:val>
                                        </p:tav>
                                      </p:tavLst>
                                    </p:anim>
                                    <p:anim calcmode="lin" valueType="num">
                                      <p:cBhvr>
                                        <p:cTn id="64" dur="700" fill="hold"/>
                                        <p:tgtEl>
                                          <p:spTgt spid="19"/>
                                        </p:tgtEl>
                                        <p:attrNameLst>
                                          <p:attrName>ppt_h</p:attrName>
                                        </p:attrNameLst>
                                      </p:cBhvr>
                                      <p:tavLst>
                                        <p:tav tm="0">
                                          <p:val>
                                            <p:fltVal val="0"/>
                                          </p:val>
                                        </p:tav>
                                        <p:tav tm="100000">
                                          <p:val>
                                            <p:strVal val="#ppt_h"/>
                                          </p:val>
                                        </p:tav>
                                      </p:tavLst>
                                    </p:anim>
                                    <p:animEffect transition="in" filter="fade">
                                      <p:cBhvr>
                                        <p:cTn id="65" dur="700"/>
                                        <p:tgtEl>
                                          <p:spTgt spid="19"/>
                                        </p:tgtEl>
                                      </p:cBhvr>
                                    </p:animEffect>
                                  </p:childTnLst>
                                </p:cTn>
                              </p:par>
                            </p:childTnLst>
                          </p:cTn>
                        </p:par>
                        <p:par>
                          <p:cTn id="66" fill="hold">
                            <p:stCondLst>
                              <p:cond delay="700"/>
                            </p:stCondLst>
                            <p:childTnLst>
                              <p:par>
                                <p:cTn id="67" presetID="47" presetClass="entr" presetSubtype="0" fill="hold" grpId="0"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1000"/>
                                        <p:tgtEl>
                                          <p:spTgt spid="24"/>
                                        </p:tgtEl>
                                      </p:cBhvr>
                                    </p:animEffect>
                                    <p:anim calcmode="lin" valueType="num">
                                      <p:cBhvr>
                                        <p:cTn id="70" dur="1000" fill="hold"/>
                                        <p:tgtEl>
                                          <p:spTgt spid="24"/>
                                        </p:tgtEl>
                                        <p:attrNameLst>
                                          <p:attrName>ppt_x</p:attrName>
                                        </p:attrNameLst>
                                      </p:cBhvr>
                                      <p:tavLst>
                                        <p:tav tm="0">
                                          <p:val>
                                            <p:strVal val="#ppt_x"/>
                                          </p:val>
                                        </p:tav>
                                        <p:tav tm="100000">
                                          <p:val>
                                            <p:strVal val="#ppt_x"/>
                                          </p:val>
                                        </p:tav>
                                      </p:tavLst>
                                    </p:anim>
                                    <p:anim calcmode="lin" valueType="num">
                                      <p:cBhvr>
                                        <p:cTn id="71" dur="1000" fill="hold"/>
                                        <p:tgtEl>
                                          <p:spTgt spid="24"/>
                                        </p:tgtEl>
                                        <p:attrNameLst>
                                          <p:attrName>ppt_y</p:attrName>
                                        </p:attrNameLst>
                                      </p:cBhvr>
                                      <p:tavLst>
                                        <p:tav tm="0">
                                          <p:val>
                                            <p:strVal val="#ppt_y-.1"/>
                                          </p:val>
                                        </p:tav>
                                        <p:tav tm="100000">
                                          <p:val>
                                            <p:strVal val="#ppt_y"/>
                                          </p:val>
                                        </p:tav>
                                      </p:tavLst>
                                    </p:anim>
                                  </p:childTnLst>
                                </p:cTn>
                              </p:par>
                            </p:childTnLst>
                          </p:cTn>
                        </p:par>
                        <p:par>
                          <p:cTn id="72" fill="hold">
                            <p:stCondLst>
                              <p:cond delay="1700"/>
                            </p:stCondLst>
                            <p:childTnLst>
                              <p:par>
                                <p:cTn id="73" presetID="42" presetClass="entr" presetSubtype="0" fill="hold" grpId="0" nodeType="after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1000"/>
                                        <p:tgtEl>
                                          <p:spTgt spid="25"/>
                                        </p:tgtEl>
                                      </p:cBhvr>
                                    </p:animEffect>
                                    <p:anim calcmode="lin" valueType="num">
                                      <p:cBhvr>
                                        <p:cTn id="76" dur="1000" fill="hold"/>
                                        <p:tgtEl>
                                          <p:spTgt spid="25"/>
                                        </p:tgtEl>
                                        <p:attrNameLst>
                                          <p:attrName>ppt_x</p:attrName>
                                        </p:attrNameLst>
                                      </p:cBhvr>
                                      <p:tavLst>
                                        <p:tav tm="0">
                                          <p:val>
                                            <p:strVal val="#ppt_x"/>
                                          </p:val>
                                        </p:tav>
                                        <p:tav tm="100000">
                                          <p:val>
                                            <p:strVal val="#ppt_x"/>
                                          </p:val>
                                        </p:tav>
                                      </p:tavLst>
                                    </p:anim>
                                    <p:anim calcmode="lin" valueType="num">
                                      <p:cBhvr>
                                        <p:cTn id="77" dur="1000" fill="hold"/>
                                        <p:tgtEl>
                                          <p:spTgt spid="25"/>
                                        </p:tgtEl>
                                        <p:attrNameLst>
                                          <p:attrName>ppt_y</p:attrName>
                                        </p:attrNameLst>
                                      </p:cBhvr>
                                      <p:tavLst>
                                        <p:tav tm="0">
                                          <p:val>
                                            <p:strVal val="#ppt_y+.1"/>
                                          </p:val>
                                        </p:tav>
                                        <p:tav tm="100000">
                                          <p:val>
                                            <p:strVal val="#ppt_y"/>
                                          </p:val>
                                        </p:tav>
                                      </p:tavLst>
                                    </p:anim>
                                  </p:childTnLst>
                                </p:cTn>
                              </p:par>
                            </p:childTnLst>
                          </p:cTn>
                        </p:par>
                        <p:par>
                          <p:cTn id="78" fill="hold">
                            <p:stCondLst>
                              <p:cond delay="2700"/>
                            </p:stCondLst>
                            <p:childTnLst>
                              <p:par>
                                <p:cTn id="79" presetID="47"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1000"/>
                                        <p:tgtEl>
                                          <p:spTgt spid="26"/>
                                        </p:tgtEl>
                                      </p:cBhvr>
                                    </p:animEffect>
                                    <p:anim calcmode="lin" valueType="num">
                                      <p:cBhvr>
                                        <p:cTn id="82" dur="1000" fill="hold"/>
                                        <p:tgtEl>
                                          <p:spTgt spid="26"/>
                                        </p:tgtEl>
                                        <p:attrNameLst>
                                          <p:attrName>ppt_x</p:attrName>
                                        </p:attrNameLst>
                                      </p:cBhvr>
                                      <p:tavLst>
                                        <p:tav tm="0">
                                          <p:val>
                                            <p:strVal val="#ppt_x"/>
                                          </p:val>
                                        </p:tav>
                                        <p:tav tm="100000">
                                          <p:val>
                                            <p:strVal val="#ppt_x"/>
                                          </p:val>
                                        </p:tav>
                                      </p:tavLst>
                                    </p:anim>
                                    <p:anim calcmode="lin" valueType="num">
                                      <p:cBhvr>
                                        <p:cTn id="83" dur="1000" fill="hold"/>
                                        <p:tgtEl>
                                          <p:spTgt spid="26"/>
                                        </p:tgtEl>
                                        <p:attrNameLst>
                                          <p:attrName>ppt_y</p:attrName>
                                        </p:attrNameLst>
                                      </p:cBhvr>
                                      <p:tavLst>
                                        <p:tav tm="0">
                                          <p:val>
                                            <p:strVal val="#ppt_y-.1"/>
                                          </p:val>
                                        </p:tav>
                                        <p:tav tm="100000">
                                          <p:val>
                                            <p:strVal val="#ppt_y"/>
                                          </p:val>
                                        </p:tav>
                                      </p:tavLst>
                                    </p:anim>
                                  </p:childTnLst>
                                </p:cTn>
                              </p:par>
                            </p:childTnLst>
                          </p:cTn>
                        </p:par>
                        <p:par>
                          <p:cTn id="84" fill="hold">
                            <p:stCondLst>
                              <p:cond delay="3700"/>
                            </p:stCondLst>
                            <p:childTnLst>
                              <p:par>
                                <p:cTn id="85" presetID="42" presetClass="entr" presetSubtype="0" fill="hold" grpId="0" nodeType="after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1000"/>
                                        <p:tgtEl>
                                          <p:spTgt spid="27"/>
                                        </p:tgtEl>
                                      </p:cBhvr>
                                    </p:animEffect>
                                    <p:anim calcmode="lin" valueType="num">
                                      <p:cBhvr>
                                        <p:cTn id="88" dur="1000" fill="hold"/>
                                        <p:tgtEl>
                                          <p:spTgt spid="27"/>
                                        </p:tgtEl>
                                        <p:attrNameLst>
                                          <p:attrName>ppt_x</p:attrName>
                                        </p:attrNameLst>
                                      </p:cBhvr>
                                      <p:tavLst>
                                        <p:tav tm="0">
                                          <p:val>
                                            <p:strVal val="#ppt_x"/>
                                          </p:val>
                                        </p:tav>
                                        <p:tav tm="100000">
                                          <p:val>
                                            <p:strVal val="#ppt_x"/>
                                          </p:val>
                                        </p:tav>
                                      </p:tavLst>
                                    </p:anim>
                                    <p:anim calcmode="lin" valueType="num">
                                      <p:cBhvr>
                                        <p:cTn id="8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2" fill="hold" nodeType="clickEffect">
                                  <p:stCondLst>
                                    <p:cond delay="0"/>
                                  </p:stCondLst>
                                  <p:childTnLst>
                                    <p:set>
                                      <p:cBhvr>
                                        <p:cTn id="93" dur="1" fill="hold">
                                          <p:stCondLst>
                                            <p:cond delay="0"/>
                                          </p:stCondLst>
                                        </p:cTn>
                                        <p:tgtEl>
                                          <p:spTgt spid="13"/>
                                        </p:tgtEl>
                                        <p:attrNameLst>
                                          <p:attrName>style.visibility</p:attrName>
                                        </p:attrNameLst>
                                      </p:cBhvr>
                                      <p:to>
                                        <p:strVal val="visible"/>
                                      </p:to>
                                    </p:set>
                                    <p:anim calcmode="lin" valueType="num">
                                      <p:cBhvr additive="base">
                                        <p:cTn id="94" dur="500" fill="hold"/>
                                        <p:tgtEl>
                                          <p:spTgt spid="13"/>
                                        </p:tgtEl>
                                        <p:attrNameLst>
                                          <p:attrName>ppt_x</p:attrName>
                                        </p:attrNameLst>
                                      </p:cBhvr>
                                      <p:tavLst>
                                        <p:tav tm="0">
                                          <p:val>
                                            <p:strVal val="1+#ppt_w/2"/>
                                          </p:val>
                                        </p:tav>
                                        <p:tav tm="100000">
                                          <p:val>
                                            <p:strVal val="#ppt_x"/>
                                          </p:val>
                                        </p:tav>
                                      </p:tavLst>
                                    </p:anim>
                                    <p:anim calcmode="lin" valueType="num">
                                      <p:cBhvr additive="base">
                                        <p:cTn id="95"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2" grpId="0"/>
      <p:bldP spid="14" grpId="0"/>
      <p:bldP spid="15" grpId="0"/>
      <p:bldP spid="19" grpId="0"/>
      <p:bldP spid="20" grpId="0" animBg="1"/>
      <p:bldP spid="22" grpId="0"/>
      <p:bldP spid="23" grpId="0"/>
      <p:bldP spid="24" grpId="0" animBg="1"/>
      <p:bldP spid="25" grpId="0"/>
      <p:bldP spid="26"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imagens</a:t>
            </a:r>
          </a:p>
        </p:txBody>
      </p:sp>
      <p:sp>
        <p:nvSpPr>
          <p:cNvPr id="3" name="Content Placeholder 2"/>
          <p:cNvSpPr>
            <a:spLocks noGrp="1"/>
          </p:cNvSpPr>
          <p:nvPr>
            <p:ph idx="1"/>
          </p:nvPr>
        </p:nvSpPr>
        <p:spPr/>
        <p:txBody>
          <a:bodyPr/>
          <a:lstStyle/>
          <a:p>
            <a:pPr marL="0" indent="0" algn="just">
              <a:buNone/>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No princípio da internet, era quase impossível trabalhar com imagens. Portanto, utilizava-se somente textos. No entanto, logo foi possível utilizar imagens na internet. </a:t>
            </a:r>
            <a:endParaRPr lang="pt-BR" b="0" strike="noStrike" spc="-1"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p:txBody>
      </p:sp>
      <p:sp>
        <p:nvSpPr>
          <p:cNvPr id="5" name="Espaço Reservado para Número de Slide 4">
            <a:extLst>
              <a:ext uri="{FF2B5EF4-FFF2-40B4-BE49-F238E27FC236}">
                <a16:creationId xmlns:a16="http://schemas.microsoft.com/office/drawing/2014/main" id="{E5BBB754-3C83-4802-9BC3-200B9E7C8549}"/>
              </a:ext>
            </a:extLst>
          </p:cNvPr>
          <p:cNvSpPr>
            <a:spLocks noGrp="1"/>
          </p:cNvSpPr>
          <p:nvPr>
            <p:ph type="sldNum" sz="quarter" idx="12"/>
          </p:nvPr>
        </p:nvSpPr>
        <p:spPr/>
        <p:txBody>
          <a:bodyPr/>
          <a:lstStyle/>
          <a:p>
            <a:fld id="{49AE70B2-8BF9-45C0-BB95-33D1B9D3A854}" type="slidenum">
              <a:rPr lang="zh-CN" altLang="en-US" smtClean="0"/>
              <a:t>15</a:t>
            </a:fld>
            <a:endParaRPr lang="zh-CN" altLang="en-US"/>
          </a:p>
        </p:txBody>
      </p:sp>
      <p:sp>
        <p:nvSpPr>
          <p:cNvPr id="6" name="CaixaDeTexto 5">
            <a:extLst>
              <a:ext uri="{FF2B5EF4-FFF2-40B4-BE49-F238E27FC236}">
                <a16:creationId xmlns:a16="http://schemas.microsoft.com/office/drawing/2014/main" id="{A9C977D1-3FD7-4EDF-AAF6-07A39D20C0A8}"/>
              </a:ext>
            </a:extLst>
          </p:cNvPr>
          <p:cNvSpPr txBox="1"/>
          <p:nvPr/>
        </p:nvSpPr>
        <p:spPr>
          <a:xfrm>
            <a:off x="2412084" y="3563377"/>
            <a:ext cx="7710765" cy="861774"/>
          </a:xfrm>
          <a:prstGeom prst="rect">
            <a:avLst/>
          </a:prstGeom>
          <a:noFill/>
        </p:spPr>
        <p:txBody>
          <a:bodyPr wrap="none" rtlCol="0">
            <a:spAutoFit/>
          </a:bodyPr>
          <a:lstStyle/>
          <a:p>
            <a:r>
              <a:rPr lang="pt-BR" sz="5000" dirty="0"/>
              <a:t>&lt;</a:t>
            </a:r>
            <a:r>
              <a:rPr lang="pt-BR" sz="5000" dirty="0" err="1">
                <a:solidFill>
                  <a:srgbClr val="0070C0"/>
                </a:solidFill>
              </a:rPr>
              <a:t>img</a:t>
            </a:r>
            <a:r>
              <a:rPr lang="pt-BR" sz="5000" dirty="0">
                <a:solidFill>
                  <a:srgbClr val="0070C0"/>
                </a:solidFill>
              </a:rPr>
              <a:t>  </a:t>
            </a:r>
            <a:r>
              <a:rPr lang="pt-BR" sz="5000" dirty="0"/>
              <a:t> 	                           &gt;</a:t>
            </a:r>
          </a:p>
        </p:txBody>
      </p:sp>
      <p:sp>
        <p:nvSpPr>
          <p:cNvPr id="7" name="CaixaDeTexto 6">
            <a:extLst>
              <a:ext uri="{FF2B5EF4-FFF2-40B4-BE49-F238E27FC236}">
                <a16:creationId xmlns:a16="http://schemas.microsoft.com/office/drawing/2014/main" id="{5F516220-DF4A-4E6B-A9CB-672DF4D506DA}"/>
              </a:ext>
            </a:extLst>
          </p:cNvPr>
          <p:cNvSpPr txBox="1"/>
          <p:nvPr/>
        </p:nvSpPr>
        <p:spPr>
          <a:xfrm>
            <a:off x="4262356" y="3549309"/>
            <a:ext cx="1053494" cy="861774"/>
          </a:xfrm>
          <a:prstGeom prst="rect">
            <a:avLst/>
          </a:prstGeom>
          <a:noFill/>
        </p:spPr>
        <p:txBody>
          <a:bodyPr wrap="none" rtlCol="0">
            <a:spAutoFit/>
          </a:bodyPr>
          <a:lstStyle/>
          <a:p>
            <a:r>
              <a:rPr lang="pt-BR" sz="5000" dirty="0" err="1">
                <a:solidFill>
                  <a:srgbClr val="00B050"/>
                </a:solidFill>
              </a:rPr>
              <a:t>src</a:t>
            </a:r>
            <a:endParaRPr lang="pt-BR" sz="5000" dirty="0">
              <a:solidFill>
                <a:srgbClr val="FF3300"/>
              </a:solidFill>
            </a:endParaRPr>
          </a:p>
        </p:txBody>
      </p:sp>
      <p:sp>
        <p:nvSpPr>
          <p:cNvPr id="8" name="CaixaDeTexto 7">
            <a:extLst>
              <a:ext uri="{FF2B5EF4-FFF2-40B4-BE49-F238E27FC236}">
                <a16:creationId xmlns:a16="http://schemas.microsoft.com/office/drawing/2014/main" id="{3ABE5F4F-C48B-4DDC-BFC1-3A7ABAD6474F}"/>
              </a:ext>
            </a:extLst>
          </p:cNvPr>
          <p:cNvSpPr txBox="1"/>
          <p:nvPr/>
        </p:nvSpPr>
        <p:spPr>
          <a:xfrm>
            <a:off x="5495922" y="3549309"/>
            <a:ext cx="4206729" cy="861774"/>
          </a:xfrm>
          <a:prstGeom prst="rect">
            <a:avLst/>
          </a:prstGeom>
          <a:noFill/>
        </p:spPr>
        <p:txBody>
          <a:bodyPr wrap="none" rtlCol="0">
            <a:spAutoFit/>
          </a:bodyPr>
          <a:lstStyle/>
          <a:p>
            <a:r>
              <a:rPr lang="pt-BR" sz="5000" dirty="0">
                <a:solidFill>
                  <a:schemeClr val="accent1"/>
                </a:solidFill>
              </a:rPr>
              <a:t>“arquivo.jpg”</a:t>
            </a:r>
          </a:p>
        </p:txBody>
      </p:sp>
      <p:sp>
        <p:nvSpPr>
          <p:cNvPr id="9" name="CaixaDeTexto 8">
            <a:extLst>
              <a:ext uri="{FF2B5EF4-FFF2-40B4-BE49-F238E27FC236}">
                <a16:creationId xmlns:a16="http://schemas.microsoft.com/office/drawing/2014/main" id="{B419D660-17CD-4B48-93B9-AAEB49240BA4}"/>
              </a:ext>
            </a:extLst>
          </p:cNvPr>
          <p:cNvSpPr txBox="1"/>
          <p:nvPr/>
        </p:nvSpPr>
        <p:spPr>
          <a:xfrm>
            <a:off x="5130344" y="3654401"/>
            <a:ext cx="612668" cy="861774"/>
          </a:xfrm>
          <a:prstGeom prst="rect">
            <a:avLst/>
          </a:prstGeom>
          <a:noFill/>
        </p:spPr>
        <p:txBody>
          <a:bodyPr wrap="none" rtlCol="0">
            <a:spAutoFit/>
          </a:bodyPr>
          <a:lstStyle/>
          <a:p>
            <a:r>
              <a:rPr lang="pt-BR" sz="5000" dirty="0"/>
              <a:t>=</a:t>
            </a:r>
          </a:p>
        </p:txBody>
      </p:sp>
      <p:sp>
        <p:nvSpPr>
          <p:cNvPr id="10" name="Chave Esquerda 9">
            <a:extLst>
              <a:ext uri="{FF2B5EF4-FFF2-40B4-BE49-F238E27FC236}">
                <a16:creationId xmlns:a16="http://schemas.microsoft.com/office/drawing/2014/main" id="{A19D53C1-D753-45E3-BA8A-02FCF12612DA}"/>
              </a:ext>
            </a:extLst>
          </p:cNvPr>
          <p:cNvSpPr/>
          <p:nvPr/>
        </p:nvSpPr>
        <p:spPr>
          <a:xfrm rot="5400000">
            <a:off x="4665411" y="3120891"/>
            <a:ext cx="199037" cy="867988"/>
          </a:xfrm>
          <a:prstGeom prst="leftBrace">
            <a:avLst/>
          </a:prstGeom>
          <a:ln w="762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1" name="CaixaDeTexto 10">
            <a:extLst>
              <a:ext uri="{FF2B5EF4-FFF2-40B4-BE49-F238E27FC236}">
                <a16:creationId xmlns:a16="http://schemas.microsoft.com/office/drawing/2014/main" id="{AEFC2C28-4764-4B37-972F-465D08B8927B}"/>
              </a:ext>
            </a:extLst>
          </p:cNvPr>
          <p:cNvSpPr txBox="1"/>
          <p:nvPr/>
        </p:nvSpPr>
        <p:spPr>
          <a:xfrm>
            <a:off x="3936216" y="2797364"/>
            <a:ext cx="1704313" cy="646331"/>
          </a:xfrm>
          <a:prstGeom prst="rect">
            <a:avLst/>
          </a:prstGeom>
          <a:noFill/>
        </p:spPr>
        <p:txBody>
          <a:bodyPr wrap="none" rtlCol="0">
            <a:spAutoFit/>
          </a:bodyPr>
          <a:lstStyle/>
          <a:p>
            <a:r>
              <a:rPr lang="pt-BR" sz="3600" b="1" dirty="0" err="1">
                <a:solidFill>
                  <a:srgbClr val="FF0000"/>
                </a:solidFill>
                <a:latin typeface="Rockwell (Corpo)"/>
                <a:cs typeface="Aldhabi" panose="020B0604020202020204" pitchFamily="2" charset="-78"/>
              </a:rPr>
              <a:t>source</a:t>
            </a:r>
            <a:endParaRPr lang="pt-BR" sz="3600" b="1" dirty="0">
              <a:solidFill>
                <a:srgbClr val="FF0000"/>
              </a:solidFill>
              <a:latin typeface="Rockwell (Corpo)"/>
              <a:cs typeface="Aldhabi" panose="020B0604020202020204" pitchFamily="2"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52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anim calcmode="lin" valueType="num">
                                      <p:cBhvr>
                                        <p:cTn id="15" dur="500" fill="hold"/>
                                        <p:tgtEl>
                                          <p:spTgt spid="7"/>
                                        </p:tgtEl>
                                        <p:attrNameLst>
                                          <p:attrName>ppt_x</p:attrName>
                                        </p:attrNameLst>
                                      </p:cBhvr>
                                      <p:tavLst>
                                        <p:tav tm="0">
                                          <p:val>
                                            <p:fltVal val="0.5"/>
                                          </p:val>
                                        </p:tav>
                                        <p:tav tm="100000">
                                          <p:val>
                                            <p:strVal val="#ppt_x"/>
                                          </p:val>
                                        </p:tav>
                                      </p:tavLst>
                                    </p:anim>
                                    <p:anim calcmode="lin" valueType="num">
                                      <p:cBhvr>
                                        <p:cTn id="16" dur="500" fill="hold"/>
                                        <p:tgtEl>
                                          <p:spTgt spid="7"/>
                                        </p:tgtEl>
                                        <p:attrNameLst>
                                          <p:attrName>ppt_y</p:attrName>
                                        </p:attrNameLst>
                                      </p:cBhvr>
                                      <p:tavLst>
                                        <p:tav tm="0">
                                          <p:val>
                                            <p:fltVal val="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700" fill="hold"/>
                                        <p:tgtEl>
                                          <p:spTgt spid="8"/>
                                        </p:tgtEl>
                                        <p:attrNameLst>
                                          <p:attrName>ppt_w</p:attrName>
                                        </p:attrNameLst>
                                      </p:cBhvr>
                                      <p:tavLst>
                                        <p:tav tm="0">
                                          <p:val>
                                            <p:fltVal val="0"/>
                                          </p:val>
                                        </p:tav>
                                        <p:tav tm="100000">
                                          <p:val>
                                            <p:strVal val="#ppt_w"/>
                                          </p:val>
                                        </p:tav>
                                      </p:tavLst>
                                    </p:anim>
                                    <p:anim calcmode="lin" valueType="num">
                                      <p:cBhvr>
                                        <p:cTn id="29" dur="700" fill="hold"/>
                                        <p:tgtEl>
                                          <p:spTgt spid="8"/>
                                        </p:tgtEl>
                                        <p:attrNameLst>
                                          <p:attrName>ppt_h</p:attrName>
                                        </p:attrNameLst>
                                      </p:cBhvr>
                                      <p:tavLst>
                                        <p:tav tm="0">
                                          <p:val>
                                            <p:fltVal val="0"/>
                                          </p:val>
                                        </p:tav>
                                        <p:tav tm="100000">
                                          <p:val>
                                            <p:strVal val="#ppt_h"/>
                                          </p:val>
                                        </p:tav>
                                      </p:tavLst>
                                    </p:anim>
                                    <p:animEffect transition="in" filter="fade">
                                      <p:cBhvr>
                                        <p:cTn id="30" dur="700"/>
                                        <p:tgtEl>
                                          <p:spTgt spid="8"/>
                                        </p:tgtEl>
                                      </p:cBhvr>
                                    </p:animEffect>
                                  </p:childTnLst>
                                </p:cTn>
                              </p:par>
                            </p:childTnLst>
                          </p:cTn>
                        </p:par>
                        <p:par>
                          <p:cTn id="31" fill="hold">
                            <p:stCondLst>
                              <p:cond delay="700"/>
                            </p:stCondLst>
                            <p:childTnLst>
                              <p:par>
                                <p:cTn id="32" presetID="47"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par>
                          <p:cTn id="37" fill="hold">
                            <p:stCondLst>
                              <p:cond delay="1700"/>
                            </p:stCondLst>
                            <p:childTnLst>
                              <p:par>
                                <p:cTn id="38" presetID="42"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Imagens – OUTROS ATRIBUTOS</a:t>
            </a:r>
          </a:p>
        </p:txBody>
      </p:sp>
      <p:sp>
        <p:nvSpPr>
          <p:cNvPr id="3" name="Content Placeholder 2"/>
          <p:cNvSpPr>
            <a:spLocks noGrp="1"/>
          </p:cNvSpPr>
          <p:nvPr>
            <p:ph idx="1"/>
          </p:nvPr>
        </p:nvSpPr>
        <p:spPr/>
        <p:txBody>
          <a:bodyPr/>
          <a:lstStyle/>
          <a:p>
            <a:pPr marL="0" indent="0" algn="just">
              <a:buNone/>
            </a:pP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width</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 permite modificar largura da imagem.</a:t>
            </a:r>
          </a:p>
          <a:p>
            <a:pPr marL="0" indent="0" algn="just">
              <a:buNone/>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height</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 permite modificar a altura da imagem.</a:t>
            </a:r>
          </a:p>
          <a:p>
            <a:pPr marL="0" indent="0" algn="just">
              <a:buNone/>
            </a:pPr>
            <a:r>
              <a:rPr lang="pt-BR" b="0" strike="noStrike" spc="-1" dirty="0" err="1">
                <a:solidFill>
                  <a:srgbClr val="262626"/>
                </a:solidFill>
                <a:latin typeface="Arial" panose="020B0604020202020204" pitchFamily="34" charset="0"/>
                <a:ea typeface="DejaVu Sans" panose="020B0603030804020204"/>
                <a:cs typeface="Arial" panose="020B0604020202020204" pitchFamily="34" charset="0"/>
                <a:sym typeface="+mn-ea"/>
              </a:rPr>
              <a:t>title</a:t>
            </a:r>
            <a:r>
              <a:rPr lang="pt-BR" b="0" strike="noStrike" spc="-1" dirty="0">
                <a:solidFill>
                  <a:srgbClr val="262626"/>
                </a:solidFill>
                <a:latin typeface="Arial" panose="020B0604020202020204" pitchFamily="34" charset="0"/>
                <a:ea typeface="DejaVu Sans" panose="020B0603030804020204"/>
                <a:cs typeface="Arial" panose="020B0604020202020204" pitchFamily="34" charset="0"/>
                <a:sym typeface="+mn-ea"/>
              </a:rPr>
              <a:t> – Permite adicionar um título a uma imagem. </a:t>
            </a:r>
            <a:endParaRPr lang="pt-BR" b="0" strike="noStrike" spc="-1"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p:txBody>
      </p:sp>
      <p:sp>
        <p:nvSpPr>
          <p:cNvPr id="5" name="Espaço Reservado para Número de Slide 4">
            <a:extLst>
              <a:ext uri="{FF2B5EF4-FFF2-40B4-BE49-F238E27FC236}">
                <a16:creationId xmlns:a16="http://schemas.microsoft.com/office/drawing/2014/main" id="{E5BBB754-3C83-4802-9BC3-200B9E7C8549}"/>
              </a:ext>
            </a:extLst>
          </p:cNvPr>
          <p:cNvSpPr>
            <a:spLocks noGrp="1"/>
          </p:cNvSpPr>
          <p:nvPr>
            <p:ph type="sldNum" sz="quarter" idx="12"/>
          </p:nvPr>
        </p:nvSpPr>
        <p:spPr/>
        <p:txBody>
          <a:bodyPr/>
          <a:lstStyle/>
          <a:p>
            <a:fld id="{49AE70B2-8BF9-45C0-BB95-33D1B9D3A854}" type="slidenum">
              <a:rPr lang="zh-CN" altLang="en-US" smtClean="0"/>
              <a:t>16</a:t>
            </a:fld>
            <a:endParaRPr lang="zh-CN" altLang="en-US"/>
          </a:p>
        </p:txBody>
      </p:sp>
      <p:sp>
        <p:nvSpPr>
          <p:cNvPr id="12" name="CaixaDeTexto 11">
            <a:extLst>
              <a:ext uri="{FF2B5EF4-FFF2-40B4-BE49-F238E27FC236}">
                <a16:creationId xmlns:a16="http://schemas.microsoft.com/office/drawing/2014/main" id="{4F82E67F-026C-4DA9-9D1C-7DF394A1748A}"/>
              </a:ext>
            </a:extLst>
          </p:cNvPr>
          <p:cNvSpPr txBox="1"/>
          <p:nvPr/>
        </p:nvSpPr>
        <p:spPr>
          <a:xfrm>
            <a:off x="6718493" y="5996571"/>
            <a:ext cx="2939837" cy="369332"/>
          </a:xfrm>
          <a:prstGeom prst="rect">
            <a:avLst/>
          </a:prstGeom>
          <a:noFill/>
        </p:spPr>
        <p:txBody>
          <a:bodyPr wrap="square">
            <a:spAutoFit/>
          </a:bodyPr>
          <a:lstStyle/>
          <a:p>
            <a:r>
              <a:rPr lang="pt-BR" dirty="0"/>
              <a:t>http://gg.gg/html-images</a:t>
            </a:r>
          </a:p>
        </p:txBody>
      </p:sp>
      <p:pic>
        <p:nvPicPr>
          <p:cNvPr id="14" name="Imagem 13" descr="Código QR&#10;&#10;Descrição gerada automaticamente">
            <a:extLst>
              <a:ext uri="{FF2B5EF4-FFF2-40B4-BE49-F238E27FC236}">
                <a16:creationId xmlns:a16="http://schemas.microsoft.com/office/drawing/2014/main" id="{A4E0D17B-D526-4FD0-87FC-2CC8743D50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487" y="4824964"/>
            <a:ext cx="1734642" cy="1734642"/>
          </a:xfrm>
          <a:prstGeom prst="rect">
            <a:avLst/>
          </a:prstGeom>
        </p:spPr>
      </p:pic>
    </p:spTree>
    <p:extLst>
      <p:ext uri="{BB962C8B-B14F-4D97-AF65-F5344CB8AC3E}">
        <p14:creationId xmlns:p14="http://schemas.microsoft.com/office/powerpoint/2010/main" val="741651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Melhorias</a:t>
            </a:r>
          </a:p>
        </p:txBody>
      </p:sp>
      <p:sp>
        <p:nvSpPr>
          <p:cNvPr id="3" name="Content Placeholder 2"/>
          <p:cNvSpPr>
            <a:spLocks noGrp="1"/>
          </p:cNvSpPr>
          <p:nvPr>
            <p:ph idx="1"/>
          </p:nvPr>
        </p:nvSpPr>
        <p:spPr/>
        <p:txBody>
          <a:bodyPr/>
          <a:lstStyle/>
          <a:p>
            <a:pPr marL="0" indent="0" algn="just">
              <a:buNone/>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Do ponto de vista semântico, o maior problema da versão anterior, é o uso excessivo da </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tag</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&lt;</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div</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&gt; que é uma espécie de carta na manga, uma </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tag</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genérica que era utilizado pra quase tudo. Diante disso, exigia-se um esforço grande de CSS para identificar o que cada </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div</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deve fazer. Uma evolução na versão 5 é a solução desse problema. </a:t>
            </a:r>
            <a:endParaRPr lang="pt-BR" b="0" strike="noStrike" spc="-1"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p:txBody>
      </p:sp>
      <p:sp>
        <p:nvSpPr>
          <p:cNvPr id="5" name="Espaço Reservado para Número de Slide 4">
            <a:extLst>
              <a:ext uri="{FF2B5EF4-FFF2-40B4-BE49-F238E27FC236}">
                <a16:creationId xmlns:a16="http://schemas.microsoft.com/office/drawing/2014/main" id="{E5BBB754-3C83-4802-9BC3-200B9E7C8549}"/>
              </a:ext>
            </a:extLst>
          </p:cNvPr>
          <p:cNvSpPr>
            <a:spLocks noGrp="1"/>
          </p:cNvSpPr>
          <p:nvPr>
            <p:ph type="sldNum" sz="quarter" idx="12"/>
          </p:nvPr>
        </p:nvSpPr>
        <p:spPr/>
        <p:txBody>
          <a:bodyPr/>
          <a:lstStyle/>
          <a:p>
            <a:fld id="{49AE70B2-8BF9-45C0-BB95-33D1B9D3A854}" type="slidenum">
              <a:rPr lang="zh-CN" altLang="en-US" smtClean="0"/>
              <a:t>17</a:t>
            </a:fld>
            <a:endParaRPr lang="zh-CN" altLang="en-US"/>
          </a:p>
        </p:txBody>
      </p:sp>
    </p:spTree>
    <p:extLst>
      <p:ext uri="{BB962C8B-B14F-4D97-AF65-F5344CB8AC3E}">
        <p14:creationId xmlns:p14="http://schemas.microsoft.com/office/powerpoint/2010/main" val="3477166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LISTAS</a:t>
            </a:r>
          </a:p>
        </p:txBody>
      </p:sp>
      <p:sp>
        <p:nvSpPr>
          <p:cNvPr id="3" name="Content Placeholder 2"/>
          <p:cNvSpPr>
            <a:spLocks noGrp="1"/>
          </p:cNvSpPr>
          <p:nvPr>
            <p:ph idx="1"/>
          </p:nvPr>
        </p:nvSpPr>
        <p:spPr>
          <a:xfrm>
            <a:off x="1069848" y="1285461"/>
            <a:ext cx="10058400" cy="4886739"/>
          </a:xfrm>
        </p:spPr>
        <p:txBody>
          <a:bodyPr/>
          <a:lstStyle/>
          <a:p>
            <a:pPr marL="0" indent="0" algn="just">
              <a:buNone/>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As listas são recursos interessante no HTML5. Pode-se trabalhar com </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Ordered</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Lists</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(OL) ou </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Unordered</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Lists</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(UL). Dentro delas é necessário inserir </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List</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Items</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(LI) para criar os itens de lista. Veja um exemplo de código a seguir:	 </a:t>
            </a:r>
            <a:endParaRPr lang="pt-BR" b="0" strike="noStrike" spc="-1"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p:txBody>
      </p:sp>
      <p:sp>
        <p:nvSpPr>
          <p:cNvPr id="5" name="Espaço Reservado para Número de Slide 4">
            <a:extLst>
              <a:ext uri="{FF2B5EF4-FFF2-40B4-BE49-F238E27FC236}">
                <a16:creationId xmlns:a16="http://schemas.microsoft.com/office/drawing/2014/main" id="{E5BBB754-3C83-4802-9BC3-200B9E7C8549}"/>
              </a:ext>
            </a:extLst>
          </p:cNvPr>
          <p:cNvSpPr>
            <a:spLocks noGrp="1"/>
          </p:cNvSpPr>
          <p:nvPr>
            <p:ph type="sldNum" sz="quarter" idx="12"/>
          </p:nvPr>
        </p:nvSpPr>
        <p:spPr/>
        <p:txBody>
          <a:bodyPr/>
          <a:lstStyle/>
          <a:p>
            <a:fld id="{49AE70B2-8BF9-45C0-BB95-33D1B9D3A854}" type="slidenum">
              <a:rPr lang="zh-CN" altLang="en-US" smtClean="0"/>
              <a:t>18</a:t>
            </a:fld>
            <a:endParaRPr lang="zh-CN" altLang="en-US"/>
          </a:p>
        </p:txBody>
      </p:sp>
      <p:pic>
        <p:nvPicPr>
          <p:cNvPr id="6" name="Imagem 5" descr="Uma imagem contendo Linha do tempo&#10;&#10;Descrição gerada automaticamente">
            <a:extLst>
              <a:ext uri="{FF2B5EF4-FFF2-40B4-BE49-F238E27FC236}">
                <a16:creationId xmlns:a16="http://schemas.microsoft.com/office/drawing/2014/main" id="{3E5902C4-6E56-EFB3-BFE3-60A1186B6219}"/>
              </a:ext>
            </a:extLst>
          </p:cNvPr>
          <p:cNvPicPr>
            <a:picLocks noChangeAspect="1"/>
          </p:cNvPicPr>
          <p:nvPr/>
        </p:nvPicPr>
        <p:blipFill rotWithShape="1">
          <a:blip r:embed="rId2">
            <a:extLst>
              <a:ext uri="{28A0092B-C50C-407E-A947-70E740481C1C}">
                <a14:useLocalDpi xmlns:a14="http://schemas.microsoft.com/office/drawing/2010/main" val="0"/>
              </a:ext>
            </a:extLst>
          </a:blip>
          <a:srcRect l="21637" t="18097" b="18508"/>
          <a:stretch/>
        </p:blipFill>
        <p:spPr>
          <a:xfrm>
            <a:off x="1298713" y="2490613"/>
            <a:ext cx="5170552" cy="2809461"/>
          </a:xfrm>
          <a:prstGeom prst="rect">
            <a:avLst/>
          </a:prstGeom>
        </p:spPr>
      </p:pic>
      <p:sp>
        <p:nvSpPr>
          <p:cNvPr id="8" name="CaixaDeTexto 7">
            <a:extLst>
              <a:ext uri="{FF2B5EF4-FFF2-40B4-BE49-F238E27FC236}">
                <a16:creationId xmlns:a16="http://schemas.microsoft.com/office/drawing/2014/main" id="{64D739C9-2474-64CB-638D-9D14A6924ABC}"/>
              </a:ext>
            </a:extLst>
          </p:cNvPr>
          <p:cNvSpPr txBox="1"/>
          <p:nvPr/>
        </p:nvSpPr>
        <p:spPr>
          <a:xfrm>
            <a:off x="1298713" y="6088118"/>
            <a:ext cx="6096000" cy="369332"/>
          </a:xfrm>
          <a:prstGeom prst="rect">
            <a:avLst/>
          </a:prstGeom>
          <a:noFill/>
        </p:spPr>
        <p:txBody>
          <a:bodyPr wrap="square">
            <a:spAutoFit/>
          </a:bodyPr>
          <a:lstStyle/>
          <a:p>
            <a:r>
              <a:rPr lang="pt-BR" dirty="0"/>
              <a:t>Fonte: gg.gg/listas-ol-html5</a:t>
            </a:r>
          </a:p>
        </p:txBody>
      </p:sp>
    </p:spTree>
    <p:extLst>
      <p:ext uri="{BB962C8B-B14F-4D97-AF65-F5344CB8AC3E}">
        <p14:creationId xmlns:p14="http://schemas.microsoft.com/office/powerpoint/2010/main" val="272012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LISTAS ORDENADAS</a:t>
            </a:r>
          </a:p>
        </p:txBody>
      </p:sp>
      <p:sp>
        <p:nvSpPr>
          <p:cNvPr id="3" name="Content Placeholder 2"/>
          <p:cNvSpPr>
            <a:spLocks noGrp="1"/>
          </p:cNvSpPr>
          <p:nvPr>
            <p:ph idx="1"/>
          </p:nvPr>
        </p:nvSpPr>
        <p:spPr>
          <a:xfrm>
            <a:off x="1069848" y="1285461"/>
            <a:ext cx="10058400" cy="4886739"/>
          </a:xfrm>
        </p:spPr>
        <p:txBody>
          <a:bodyPr>
            <a:normAutofit fontScale="92500" lnSpcReduction="10000"/>
          </a:bodyPr>
          <a:lstStyle/>
          <a:p>
            <a:pPr marL="0" indent="0" algn="just">
              <a:buNone/>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As listas ordenadas, ou </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Ordered</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Lists</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contam com atributos que permitem manipular o tipo de lista ordenada utilizada. Alguns desses atributos são:</a:t>
            </a:r>
          </a:p>
          <a:p>
            <a:pPr marL="0" indent="0" algn="just">
              <a:buNone/>
            </a:pPr>
            <a:r>
              <a:rPr lang="pt-BR" b="1" spc="-1" dirty="0" err="1">
                <a:solidFill>
                  <a:srgbClr val="262626"/>
                </a:solidFill>
                <a:latin typeface="Arial" panose="020B0604020202020204" pitchFamily="34" charset="0"/>
                <a:ea typeface="DejaVu Sans" panose="020B0603030804020204"/>
                <a:cs typeface="Arial" panose="020B0604020202020204" pitchFamily="34" charset="0"/>
                <a:sym typeface="+mn-ea"/>
              </a:rPr>
              <a:t>Type</a:t>
            </a:r>
            <a:r>
              <a:rPr lang="pt-BR" b="1" spc="-1" dirty="0">
                <a:solidFill>
                  <a:srgbClr val="262626"/>
                </a:solidFill>
                <a:latin typeface="Arial" panose="020B0604020202020204" pitchFamily="34" charset="0"/>
                <a:ea typeface="DejaVu Sans" panose="020B0603030804020204"/>
                <a:cs typeface="Arial" panose="020B0604020202020204" pitchFamily="34" charset="0"/>
                <a:sym typeface="+mn-ea"/>
              </a:rPr>
              <a:t> – </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Indica o tipo de numeração:</a:t>
            </a:r>
          </a:p>
          <a:p>
            <a:pPr marL="0" indent="0" algn="just">
              <a:buNone/>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'a' indica letras minúsculas,</a:t>
            </a:r>
          </a:p>
          <a:p>
            <a:pPr marL="0" indent="0" algn="just">
              <a:buNone/>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'A' indica letras maiúsculas,</a:t>
            </a:r>
          </a:p>
          <a:p>
            <a:pPr marL="0" indent="0" algn="just">
              <a:buNone/>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'i' indica algarismos romanos minúsculos,</a:t>
            </a:r>
          </a:p>
          <a:p>
            <a:pPr marL="0" indent="0" algn="just">
              <a:buNone/>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'I' indica algarismos romanos maiúsculos,</a:t>
            </a:r>
          </a:p>
          <a:p>
            <a:pPr marL="0" indent="0" algn="just">
              <a:buNone/>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e '1' indica números (padrão).</a:t>
            </a:r>
          </a:p>
          <a:p>
            <a:pPr marL="0" indent="0" algn="just">
              <a:buNone/>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O tipo de marcação é usado na lista inteira, a menos que um atributo </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type</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diferente seja utilizado dentro do elemento  &lt;li&gt;.</a:t>
            </a:r>
          </a:p>
          <a:p>
            <a:pPr marL="0" indent="0" algn="just">
              <a:buNone/>
            </a:pPr>
            <a:r>
              <a:rPr lang="pt-BR" b="1" spc="-1" dirty="0">
                <a:solidFill>
                  <a:srgbClr val="262626"/>
                </a:solidFill>
                <a:latin typeface="Arial" panose="020B0604020202020204" pitchFamily="34" charset="0"/>
                <a:ea typeface="DejaVu Sans" panose="020B0603030804020204"/>
                <a:cs typeface="Arial" panose="020B0604020202020204" pitchFamily="34" charset="0"/>
                <a:sym typeface="+mn-ea"/>
              </a:rPr>
              <a:t>Start – </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Este  atributo inteiro especifica o valor inicial para a numeração dos itens da lista. Embora o tipo de ordenação dos elementos possa ser com algarismos romanos, tal como XXXI, ou letras, o valor inicial sempre é representado como um inteiro. Para iniciar a contagem a partir da letra "C", utilize &lt;</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ol</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start="3"&gt;.	 </a:t>
            </a:r>
            <a:endParaRPr lang="pt-BR" b="0" strike="noStrike" spc="-1"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p:txBody>
      </p:sp>
      <p:sp>
        <p:nvSpPr>
          <p:cNvPr id="5" name="Espaço Reservado para Número de Slide 4">
            <a:extLst>
              <a:ext uri="{FF2B5EF4-FFF2-40B4-BE49-F238E27FC236}">
                <a16:creationId xmlns:a16="http://schemas.microsoft.com/office/drawing/2014/main" id="{E5BBB754-3C83-4802-9BC3-200B9E7C8549}"/>
              </a:ext>
            </a:extLst>
          </p:cNvPr>
          <p:cNvSpPr>
            <a:spLocks noGrp="1"/>
          </p:cNvSpPr>
          <p:nvPr>
            <p:ph type="sldNum" sz="quarter" idx="12"/>
          </p:nvPr>
        </p:nvSpPr>
        <p:spPr/>
        <p:txBody>
          <a:bodyPr/>
          <a:lstStyle/>
          <a:p>
            <a:fld id="{49AE70B2-8BF9-45C0-BB95-33D1B9D3A854}" type="slidenum">
              <a:rPr lang="zh-CN" altLang="en-US" smtClean="0"/>
              <a:t>19</a:t>
            </a:fld>
            <a:endParaRPr lang="zh-CN" altLang="en-US"/>
          </a:p>
        </p:txBody>
      </p:sp>
    </p:spTree>
    <p:extLst>
      <p:ext uri="{BB962C8B-B14F-4D97-AF65-F5344CB8AC3E}">
        <p14:creationId xmlns:p14="http://schemas.microsoft.com/office/powerpoint/2010/main" val="288050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46A07-B974-441E-9BD0-FCFE1926D7E6}"/>
              </a:ext>
            </a:extLst>
          </p:cNvPr>
          <p:cNvSpPr>
            <a:spLocks noGrp="1"/>
          </p:cNvSpPr>
          <p:nvPr>
            <p:ph type="title"/>
          </p:nvPr>
        </p:nvSpPr>
        <p:spPr>
          <a:xfrm>
            <a:off x="1066800" y="62487"/>
            <a:ext cx="10058400" cy="1609344"/>
          </a:xfrm>
        </p:spPr>
        <p:txBody>
          <a:bodyPr/>
          <a:lstStyle/>
          <a:p>
            <a:r>
              <a:rPr lang="pt-BR" dirty="0"/>
              <a:t>Material de estudo</a:t>
            </a:r>
          </a:p>
        </p:txBody>
      </p:sp>
      <p:sp>
        <p:nvSpPr>
          <p:cNvPr id="3" name="Espaço Reservado para Conteúdo 2">
            <a:extLst>
              <a:ext uri="{FF2B5EF4-FFF2-40B4-BE49-F238E27FC236}">
                <a16:creationId xmlns:a16="http://schemas.microsoft.com/office/drawing/2014/main" id="{E7BDBC2B-EFA7-40DE-85D7-6ABCEABAAF94}"/>
              </a:ext>
            </a:extLst>
          </p:cNvPr>
          <p:cNvSpPr>
            <a:spLocks noGrp="1"/>
          </p:cNvSpPr>
          <p:nvPr>
            <p:ph idx="1"/>
          </p:nvPr>
        </p:nvSpPr>
        <p:spPr/>
        <p:txBody>
          <a:bodyPr>
            <a:normAutofit/>
          </a:bodyPr>
          <a:lstStyle/>
          <a:p>
            <a:r>
              <a:rPr lang="pt-BR" sz="4000" dirty="0"/>
              <a:t>Acessar material de estudos em:</a:t>
            </a:r>
          </a:p>
          <a:p>
            <a:pPr marL="0" indent="0">
              <a:buNone/>
            </a:pPr>
            <a:endParaRPr lang="pt-BR" sz="4000" dirty="0"/>
          </a:p>
          <a:p>
            <a:pPr marL="0" indent="0">
              <a:buNone/>
            </a:pPr>
            <a:endParaRPr lang="pt-BR" sz="4000" dirty="0"/>
          </a:p>
          <a:p>
            <a:pPr marL="0" indent="0">
              <a:buNone/>
            </a:pPr>
            <a:r>
              <a:rPr lang="pt-BR" sz="4000"/>
              <a:t>gg</a:t>
            </a:r>
            <a:r>
              <a:rPr lang="pt-BR" sz="4000" dirty="0"/>
              <a:t>.gg/documentacao-html</a:t>
            </a:r>
          </a:p>
        </p:txBody>
      </p:sp>
      <p:pic>
        <p:nvPicPr>
          <p:cNvPr id="5" name="Imagem 4" descr="Código QR&#10;&#10;Descrição gerada automaticamente">
            <a:extLst>
              <a:ext uri="{FF2B5EF4-FFF2-40B4-BE49-F238E27FC236}">
                <a16:creationId xmlns:a16="http://schemas.microsoft.com/office/drawing/2014/main" id="{E63A8489-B156-4320-8143-82AF45C9E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6437" y="1993393"/>
            <a:ext cx="2247901" cy="2247901"/>
          </a:xfrm>
          <a:prstGeom prst="rect">
            <a:avLst/>
          </a:prstGeom>
        </p:spPr>
      </p:pic>
      <p:sp>
        <p:nvSpPr>
          <p:cNvPr id="6" name="Espaço Reservado para Rodapé 5">
            <a:extLst>
              <a:ext uri="{FF2B5EF4-FFF2-40B4-BE49-F238E27FC236}">
                <a16:creationId xmlns:a16="http://schemas.microsoft.com/office/drawing/2014/main" id="{74975CD4-1A81-43F1-97D4-7D57E593025C}"/>
              </a:ext>
            </a:extLst>
          </p:cNvPr>
          <p:cNvSpPr>
            <a:spLocks noGrp="1"/>
          </p:cNvSpPr>
          <p:nvPr>
            <p:ph type="ftr" sz="quarter" idx="11"/>
          </p:nvPr>
        </p:nvSpPr>
        <p:spPr/>
        <p:txBody>
          <a:bodyPr/>
          <a:lstStyle/>
          <a:p>
            <a:endParaRPr lang="zh-CN" altLang="en-US"/>
          </a:p>
        </p:txBody>
      </p:sp>
      <p:sp>
        <p:nvSpPr>
          <p:cNvPr id="7" name="Espaço Reservado para Número de Slide 6">
            <a:extLst>
              <a:ext uri="{FF2B5EF4-FFF2-40B4-BE49-F238E27FC236}">
                <a16:creationId xmlns:a16="http://schemas.microsoft.com/office/drawing/2014/main" id="{C5E89A21-FC13-4FEA-A2F9-720A7C0FBE25}"/>
              </a:ext>
            </a:extLst>
          </p:cNvPr>
          <p:cNvSpPr>
            <a:spLocks noGrp="1"/>
          </p:cNvSpPr>
          <p:nvPr>
            <p:ph type="sldNum" sz="quarter" idx="12"/>
          </p:nvPr>
        </p:nvSpPr>
        <p:spPr/>
        <p:txBody>
          <a:bodyPr/>
          <a:lstStyle/>
          <a:p>
            <a:fld id="{49AE70B2-8BF9-45C0-BB95-33D1B9D3A854}" type="slidenum">
              <a:rPr lang="zh-CN" altLang="en-US" smtClean="0"/>
              <a:t>2</a:t>
            </a:fld>
            <a:endParaRPr lang="zh-CN" altLang="en-US"/>
          </a:p>
        </p:txBody>
      </p:sp>
    </p:spTree>
    <p:extLst>
      <p:ext uri="{BB962C8B-B14F-4D97-AF65-F5344CB8AC3E}">
        <p14:creationId xmlns:p14="http://schemas.microsoft.com/office/powerpoint/2010/main" val="312386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LISTAS aninhadas</a:t>
            </a:r>
          </a:p>
        </p:txBody>
      </p:sp>
      <p:sp>
        <p:nvSpPr>
          <p:cNvPr id="3" name="Content Placeholder 2"/>
          <p:cNvSpPr>
            <a:spLocks noGrp="1"/>
          </p:cNvSpPr>
          <p:nvPr>
            <p:ph idx="1"/>
          </p:nvPr>
        </p:nvSpPr>
        <p:spPr>
          <a:xfrm>
            <a:off x="1069848" y="1285461"/>
            <a:ext cx="10058400" cy="4886739"/>
          </a:xfrm>
        </p:spPr>
        <p:txBody>
          <a:bodyPr>
            <a:normAutofit/>
          </a:bodyPr>
          <a:lstStyle/>
          <a:p>
            <a:pPr marL="0" indent="0" algn="just">
              <a:buNone/>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São listas dentro de listas</a:t>
            </a:r>
            <a:endParaRPr lang="pt-BR" b="0" strike="noStrike" spc="-1"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p:txBody>
      </p:sp>
      <p:sp>
        <p:nvSpPr>
          <p:cNvPr id="5" name="Espaço Reservado para Número de Slide 4">
            <a:extLst>
              <a:ext uri="{FF2B5EF4-FFF2-40B4-BE49-F238E27FC236}">
                <a16:creationId xmlns:a16="http://schemas.microsoft.com/office/drawing/2014/main" id="{E5BBB754-3C83-4802-9BC3-200B9E7C8549}"/>
              </a:ext>
            </a:extLst>
          </p:cNvPr>
          <p:cNvSpPr>
            <a:spLocks noGrp="1"/>
          </p:cNvSpPr>
          <p:nvPr>
            <p:ph type="sldNum" sz="quarter" idx="12"/>
          </p:nvPr>
        </p:nvSpPr>
        <p:spPr/>
        <p:txBody>
          <a:bodyPr/>
          <a:lstStyle/>
          <a:p>
            <a:fld id="{49AE70B2-8BF9-45C0-BB95-33D1B9D3A854}" type="slidenum">
              <a:rPr lang="zh-CN" altLang="en-US" smtClean="0"/>
              <a:t>20</a:t>
            </a:fld>
            <a:endParaRPr lang="zh-CN" altLang="en-US"/>
          </a:p>
        </p:txBody>
      </p:sp>
      <p:pic>
        <p:nvPicPr>
          <p:cNvPr id="6" name="Imagem 5" descr="Texto&#10;&#10;Descrição gerada automaticamente">
            <a:extLst>
              <a:ext uri="{FF2B5EF4-FFF2-40B4-BE49-F238E27FC236}">
                <a16:creationId xmlns:a16="http://schemas.microsoft.com/office/drawing/2014/main" id="{F9804C8F-F1B5-2FC6-E774-C963A3AD6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752" y="1618488"/>
            <a:ext cx="10717431" cy="2623035"/>
          </a:xfrm>
          <a:prstGeom prst="rect">
            <a:avLst/>
          </a:prstGeom>
        </p:spPr>
      </p:pic>
      <p:sp>
        <p:nvSpPr>
          <p:cNvPr id="8" name="CaixaDeTexto 7">
            <a:extLst>
              <a:ext uri="{FF2B5EF4-FFF2-40B4-BE49-F238E27FC236}">
                <a16:creationId xmlns:a16="http://schemas.microsoft.com/office/drawing/2014/main" id="{BB9E9D73-D934-9A08-10F1-D59C2856BEE6}"/>
              </a:ext>
            </a:extLst>
          </p:cNvPr>
          <p:cNvSpPr txBox="1"/>
          <p:nvPr/>
        </p:nvSpPr>
        <p:spPr>
          <a:xfrm>
            <a:off x="1063752" y="4556341"/>
            <a:ext cx="6096000" cy="1754326"/>
          </a:xfrm>
          <a:prstGeom prst="rect">
            <a:avLst/>
          </a:prstGeom>
          <a:noFill/>
        </p:spPr>
        <p:txBody>
          <a:bodyPr wrap="square">
            <a:spAutoFit/>
          </a:bodyPr>
          <a:lstStyle/>
          <a:p>
            <a:pPr algn="l">
              <a:buFont typeface="+mj-lt"/>
              <a:buAutoNum type="arabicPeriod"/>
            </a:pPr>
            <a:r>
              <a:rPr lang="pt-BR" b="0" i="0" dirty="0">
                <a:effectLst/>
                <a:latin typeface="Inter"/>
              </a:rPr>
              <a:t>primeiro item</a:t>
            </a:r>
          </a:p>
          <a:p>
            <a:pPr algn="l">
              <a:buFont typeface="+mj-lt"/>
              <a:buAutoNum type="arabicPeriod"/>
            </a:pPr>
            <a:r>
              <a:rPr lang="pt-BR" b="0" i="0" dirty="0">
                <a:effectLst/>
                <a:latin typeface="Inter"/>
              </a:rPr>
              <a:t>segundo item</a:t>
            </a:r>
          </a:p>
          <a:p>
            <a:pPr marL="742950" lvl="1" indent="-285750" algn="l">
              <a:buFont typeface="+mj-lt"/>
              <a:buAutoNum type="arabicPeriod"/>
            </a:pPr>
            <a:r>
              <a:rPr lang="pt-BR" b="0" i="0" dirty="0">
                <a:effectLst/>
                <a:latin typeface="Inter"/>
              </a:rPr>
              <a:t>segundo item primeiro subitem</a:t>
            </a:r>
          </a:p>
          <a:p>
            <a:pPr marL="742950" lvl="1" indent="-285750" algn="l">
              <a:buFont typeface="+mj-lt"/>
              <a:buAutoNum type="arabicPeriod"/>
            </a:pPr>
            <a:r>
              <a:rPr lang="pt-BR" b="0" i="0" dirty="0">
                <a:effectLst/>
                <a:latin typeface="Inter"/>
              </a:rPr>
              <a:t>segundo item segundo subitem</a:t>
            </a:r>
          </a:p>
          <a:p>
            <a:pPr marL="742950" lvl="1" indent="-285750" algn="l">
              <a:buFont typeface="+mj-lt"/>
              <a:buAutoNum type="arabicPeriod"/>
            </a:pPr>
            <a:r>
              <a:rPr lang="pt-BR" b="0" i="0" dirty="0">
                <a:effectLst/>
                <a:latin typeface="Inter"/>
              </a:rPr>
              <a:t>segundo item terceiro subitem</a:t>
            </a:r>
          </a:p>
          <a:p>
            <a:pPr algn="l">
              <a:buFont typeface="+mj-lt"/>
              <a:buAutoNum type="arabicPeriod"/>
            </a:pPr>
            <a:r>
              <a:rPr lang="pt-BR" b="0" i="0" dirty="0">
                <a:effectLst/>
                <a:latin typeface="Inter"/>
              </a:rPr>
              <a:t>terceiro item</a:t>
            </a:r>
          </a:p>
        </p:txBody>
      </p:sp>
    </p:spTree>
    <p:extLst>
      <p:ext uri="{BB962C8B-B14F-4D97-AF65-F5344CB8AC3E}">
        <p14:creationId xmlns:p14="http://schemas.microsoft.com/office/powerpoint/2010/main" val="2379672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LISTAS aninhadas</a:t>
            </a:r>
          </a:p>
        </p:txBody>
      </p:sp>
      <p:sp>
        <p:nvSpPr>
          <p:cNvPr id="3" name="Content Placeholder 2"/>
          <p:cNvSpPr>
            <a:spLocks noGrp="1"/>
          </p:cNvSpPr>
          <p:nvPr>
            <p:ph idx="1"/>
          </p:nvPr>
        </p:nvSpPr>
        <p:spPr>
          <a:xfrm>
            <a:off x="1069848" y="1285461"/>
            <a:ext cx="10058400" cy="4886739"/>
          </a:xfrm>
        </p:spPr>
        <p:txBody>
          <a:bodyPr>
            <a:normAutofit/>
          </a:bodyPr>
          <a:lstStyle/>
          <a:p>
            <a:pPr marL="0" indent="0" algn="just">
              <a:buNone/>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&lt;</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ol</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&gt; e &lt;</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ul</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&gt; aninhados</a:t>
            </a:r>
            <a:endParaRPr lang="pt-BR" b="0" strike="noStrike" spc="-1"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p:txBody>
      </p:sp>
      <p:sp>
        <p:nvSpPr>
          <p:cNvPr id="5" name="Espaço Reservado para Número de Slide 4">
            <a:extLst>
              <a:ext uri="{FF2B5EF4-FFF2-40B4-BE49-F238E27FC236}">
                <a16:creationId xmlns:a16="http://schemas.microsoft.com/office/drawing/2014/main" id="{E5BBB754-3C83-4802-9BC3-200B9E7C8549}"/>
              </a:ext>
            </a:extLst>
          </p:cNvPr>
          <p:cNvSpPr>
            <a:spLocks noGrp="1"/>
          </p:cNvSpPr>
          <p:nvPr>
            <p:ph type="sldNum" sz="quarter" idx="12"/>
          </p:nvPr>
        </p:nvSpPr>
        <p:spPr/>
        <p:txBody>
          <a:bodyPr/>
          <a:lstStyle/>
          <a:p>
            <a:fld id="{49AE70B2-8BF9-45C0-BB95-33D1B9D3A854}" type="slidenum">
              <a:rPr lang="zh-CN" altLang="en-US" smtClean="0"/>
              <a:t>21</a:t>
            </a:fld>
            <a:endParaRPr lang="zh-CN" altLang="en-US"/>
          </a:p>
        </p:txBody>
      </p:sp>
      <p:pic>
        <p:nvPicPr>
          <p:cNvPr id="7" name="Imagem 6" descr="Texto&#10;&#10;Descrição gerada automaticamente">
            <a:extLst>
              <a:ext uri="{FF2B5EF4-FFF2-40B4-BE49-F238E27FC236}">
                <a16:creationId xmlns:a16="http://schemas.microsoft.com/office/drawing/2014/main" id="{92197672-8E47-504F-880F-989299D30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752" y="1618488"/>
            <a:ext cx="8239274" cy="2792103"/>
          </a:xfrm>
          <a:prstGeom prst="rect">
            <a:avLst/>
          </a:prstGeom>
        </p:spPr>
      </p:pic>
      <p:sp>
        <p:nvSpPr>
          <p:cNvPr id="10" name="CaixaDeTexto 9">
            <a:extLst>
              <a:ext uri="{FF2B5EF4-FFF2-40B4-BE49-F238E27FC236}">
                <a16:creationId xmlns:a16="http://schemas.microsoft.com/office/drawing/2014/main" id="{D3323514-BD27-36AA-3F2B-1F447E1CB2C4}"/>
              </a:ext>
            </a:extLst>
          </p:cNvPr>
          <p:cNvSpPr txBox="1"/>
          <p:nvPr/>
        </p:nvSpPr>
        <p:spPr>
          <a:xfrm>
            <a:off x="1063752" y="4750901"/>
            <a:ext cx="6096000" cy="1754326"/>
          </a:xfrm>
          <a:prstGeom prst="rect">
            <a:avLst/>
          </a:prstGeom>
          <a:noFill/>
        </p:spPr>
        <p:txBody>
          <a:bodyPr wrap="square">
            <a:spAutoFit/>
          </a:bodyPr>
          <a:lstStyle/>
          <a:p>
            <a:pPr algn="l">
              <a:buFont typeface="+mj-lt"/>
              <a:buAutoNum type="arabicPeriod"/>
            </a:pPr>
            <a:r>
              <a:rPr lang="pt-BR" b="0" i="0" dirty="0">
                <a:effectLst/>
                <a:latin typeface="Inter"/>
              </a:rPr>
              <a:t>primeiro item</a:t>
            </a:r>
          </a:p>
          <a:p>
            <a:pPr algn="l">
              <a:buFont typeface="+mj-lt"/>
              <a:buAutoNum type="arabicPeriod"/>
            </a:pPr>
            <a:r>
              <a:rPr lang="pt-BR" b="0" i="0" dirty="0">
                <a:effectLst/>
                <a:latin typeface="Inter"/>
              </a:rPr>
              <a:t>segundo item</a:t>
            </a:r>
          </a:p>
          <a:p>
            <a:pPr marL="742950" lvl="1" indent="-285750" algn="l">
              <a:buFont typeface="+mj-lt"/>
              <a:buAutoNum type="arabicPeriod"/>
            </a:pPr>
            <a:r>
              <a:rPr lang="pt-BR" b="0" i="0" dirty="0">
                <a:effectLst/>
                <a:latin typeface="Inter"/>
              </a:rPr>
              <a:t>segundo item primeiro subitem</a:t>
            </a:r>
          </a:p>
          <a:p>
            <a:pPr marL="742950" lvl="1" indent="-285750" algn="l">
              <a:buFont typeface="+mj-lt"/>
              <a:buAutoNum type="arabicPeriod"/>
            </a:pPr>
            <a:r>
              <a:rPr lang="pt-BR" b="0" i="0" dirty="0">
                <a:effectLst/>
                <a:latin typeface="Inter"/>
              </a:rPr>
              <a:t>segundo item segundo subitem</a:t>
            </a:r>
          </a:p>
          <a:p>
            <a:pPr marL="742950" lvl="1" indent="-285750" algn="l">
              <a:buFont typeface="+mj-lt"/>
              <a:buAutoNum type="arabicPeriod"/>
            </a:pPr>
            <a:r>
              <a:rPr lang="pt-BR" b="0" i="0" dirty="0">
                <a:effectLst/>
                <a:latin typeface="Inter"/>
              </a:rPr>
              <a:t>segundo item terceiro subitem</a:t>
            </a:r>
          </a:p>
          <a:p>
            <a:pPr algn="l">
              <a:buFont typeface="+mj-lt"/>
              <a:buAutoNum type="arabicPeriod"/>
            </a:pPr>
            <a:r>
              <a:rPr lang="pt-BR" b="0" i="0" dirty="0">
                <a:effectLst/>
                <a:latin typeface="Inter"/>
              </a:rPr>
              <a:t>terceiro item</a:t>
            </a:r>
          </a:p>
        </p:txBody>
      </p:sp>
    </p:spTree>
    <p:extLst>
      <p:ext uri="{BB962C8B-B14F-4D97-AF65-F5344CB8AC3E}">
        <p14:creationId xmlns:p14="http://schemas.microsoft.com/office/powerpoint/2010/main" val="1535045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LISTAS NÃO ORDENADAS</a:t>
            </a:r>
          </a:p>
        </p:txBody>
      </p:sp>
      <p:sp>
        <p:nvSpPr>
          <p:cNvPr id="3" name="Content Placeholder 2"/>
          <p:cNvSpPr>
            <a:spLocks noGrp="1"/>
          </p:cNvSpPr>
          <p:nvPr>
            <p:ph idx="1"/>
          </p:nvPr>
        </p:nvSpPr>
        <p:spPr>
          <a:xfrm>
            <a:off x="1069848" y="1285461"/>
            <a:ext cx="10058400" cy="4886739"/>
          </a:xfrm>
        </p:spPr>
        <p:txBody>
          <a:bodyPr>
            <a:normAutofit/>
          </a:bodyPr>
          <a:lstStyle/>
          <a:p>
            <a:pPr marL="0" indent="0" algn="just">
              <a:buNone/>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As </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Unordered</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Lists</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representa uma lista de itens sem ordem rígida, isto é, uma coleção de itens que não trazem uma ordenação numérica e as suas posições, nessa lista, são irrelevantes.</a:t>
            </a:r>
          </a:p>
          <a:p>
            <a:pPr marL="0" indent="0" algn="just">
              <a:buNone/>
            </a:pPr>
            <a:endParaRPr lang="pt-BR" b="1" spc="-1" dirty="0">
              <a:solidFill>
                <a:srgbClr val="262626"/>
              </a:solidFill>
              <a:latin typeface="Arial" panose="020B0604020202020204" pitchFamily="34" charset="0"/>
              <a:ea typeface="DejaVu Sans" panose="020B0603030804020204"/>
              <a:cs typeface="Arial" panose="020B0604020202020204" pitchFamily="34" charset="0"/>
              <a:sym typeface="+mn-ea"/>
            </a:endParaRPr>
          </a:p>
          <a:p>
            <a:pPr marL="0" indent="0" algn="just">
              <a:buNone/>
            </a:pPr>
            <a:r>
              <a:rPr lang="pt-BR" b="1" spc="-1" dirty="0" err="1">
                <a:solidFill>
                  <a:srgbClr val="262626"/>
                </a:solidFill>
                <a:latin typeface="Arial" panose="020B0604020202020204" pitchFamily="34" charset="0"/>
                <a:ea typeface="DejaVu Sans" panose="020B0603030804020204"/>
                <a:cs typeface="Arial" panose="020B0604020202020204" pitchFamily="34" charset="0"/>
                <a:sym typeface="+mn-ea"/>
              </a:rPr>
              <a:t>Type</a:t>
            </a:r>
            <a:r>
              <a:rPr lang="pt-BR" b="1" spc="-1" dirty="0">
                <a:solidFill>
                  <a:srgbClr val="262626"/>
                </a:solidFill>
                <a:latin typeface="Arial" panose="020B0604020202020204" pitchFamily="34" charset="0"/>
                <a:ea typeface="DejaVu Sans" panose="020B0603030804020204"/>
                <a:cs typeface="Arial" panose="020B0604020202020204" pitchFamily="34" charset="0"/>
                <a:sym typeface="+mn-ea"/>
              </a:rPr>
              <a:t>:</a:t>
            </a:r>
          </a:p>
          <a:p>
            <a:pPr marL="0" indent="0" algn="just">
              <a:buNone/>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’círculo’  (</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circle</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a:t>
            </a:r>
          </a:p>
          <a:p>
            <a:pPr marL="0" indent="0" algn="just">
              <a:buNone/>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‘disco’    (disc)</a:t>
            </a:r>
          </a:p>
          <a:p>
            <a:pPr marL="0" indent="0" algn="just">
              <a:buNone/>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‘quadrado’  (</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square</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a:t>
            </a:r>
            <a:endParaRPr lang="pt-BR" b="0" strike="noStrike" spc="-1"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p:txBody>
      </p:sp>
      <p:sp>
        <p:nvSpPr>
          <p:cNvPr id="5" name="Espaço Reservado para Número de Slide 4">
            <a:extLst>
              <a:ext uri="{FF2B5EF4-FFF2-40B4-BE49-F238E27FC236}">
                <a16:creationId xmlns:a16="http://schemas.microsoft.com/office/drawing/2014/main" id="{E5BBB754-3C83-4802-9BC3-200B9E7C8549}"/>
              </a:ext>
            </a:extLst>
          </p:cNvPr>
          <p:cNvSpPr>
            <a:spLocks noGrp="1"/>
          </p:cNvSpPr>
          <p:nvPr>
            <p:ph type="sldNum" sz="quarter" idx="12"/>
          </p:nvPr>
        </p:nvSpPr>
        <p:spPr/>
        <p:txBody>
          <a:bodyPr/>
          <a:lstStyle/>
          <a:p>
            <a:fld id="{49AE70B2-8BF9-45C0-BB95-33D1B9D3A854}" type="slidenum">
              <a:rPr lang="zh-CN" altLang="en-US" smtClean="0"/>
              <a:t>22</a:t>
            </a:fld>
            <a:endParaRPr lang="zh-CN" altLang="en-US"/>
          </a:p>
        </p:txBody>
      </p:sp>
      <p:sp>
        <p:nvSpPr>
          <p:cNvPr id="6" name="CaixaDeTexto 5">
            <a:extLst>
              <a:ext uri="{FF2B5EF4-FFF2-40B4-BE49-F238E27FC236}">
                <a16:creationId xmlns:a16="http://schemas.microsoft.com/office/drawing/2014/main" id="{536BDCDC-548D-6B5B-CD6A-A656A08CB983}"/>
              </a:ext>
            </a:extLst>
          </p:cNvPr>
          <p:cNvSpPr txBox="1"/>
          <p:nvPr/>
        </p:nvSpPr>
        <p:spPr>
          <a:xfrm>
            <a:off x="1069848" y="6268577"/>
            <a:ext cx="6096000" cy="369332"/>
          </a:xfrm>
          <a:prstGeom prst="rect">
            <a:avLst/>
          </a:prstGeom>
          <a:noFill/>
        </p:spPr>
        <p:txBody>
          <a:bodyPr wrap="square">
            <a:spAutoFit/>
          </a:bodyPr>
          <a:lstStyle/>
          <a:p>
            <a:r>
              <a:rPr lang="pt-BR" dirty="0"/>
              <a:t>Fonte: gg.gg/listas-ul-html5</a:t>
            </a:r>
          </a:p>
        </p:txBody>
      </p:sp>
    </p:spTree>
    <p:extLst>
      <p:ext uri="{BB962C8B-B14F-4D97-AF65-F5344CB8AC3E}">
        <p14:creationId xmlns:p14="http://schemas.microsoft.com/office/powerpoint/2010/main" val="1193859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Elementos estruturais (semânticos)</a:t>
            </a:r>
          </a:p>
        </p:txBody>
      </p:sp>
      <p:graphicFrame>
        <p:nvGraphicFramePr>
          <p:cNvPr id="8" name="Table 2"/>
          <p:cNvGraphicFramePr>
            <a:graphicFrameLocks noGrp="1"/>
          </p:cNvGraphicFramePr>
          <p:nvPr>
            <p:ph idx="1"/>
          </p:nvPr>
        </p:nvGraphicFramePr>
        <p:xfrm>
          <a:off x="609600" y="1555115"/>
          <a:ext cx="3992245" cy="3747600"/>
        </p:xfrm>
        <a:graphic>
          <a:graphicData uri="http://schemas.openxmlformats.org/drawingml/2006/table">
            <a:tbl>
              <a:tblPr/>
              <a:tblGrid>
                <a:gridCol w="2851785">
                  <a:extLst>
                    <a:ext uri="{9D8B030D-6E8A-4147-A177-3AD203B41FA5}">
                      <a16:colId xmlns:a16="http://schemas.microsoft.com/office/drawing/2014/main" val="20000"/>
                    </a:ext>
                  </a:extLst>
                </a:gridCol>
                <a:gridCol w="1140460">
                  <a:extLst>
                    <a:ext uri="{9D8B030D-6E8A-4147-A177-3AD203B41FA5}">
                      <a16:colId xmlns:a16="http://schemas.microsoft.com/office/drawing/2014/main" val="20001"/>
                    </a:ext>
                  </a:extLst>
                </a:gridCol>
              </a:tblGrid>
              <a:tr h="630000">
                <a:tc gridSpan="2">
                  <a:txBody>
                    <a:bodyPr/>
                    <a:lstStyle/>
                    <a:p>
                      <a:pPr algn="ctr">
                        <a:lnSpc>
                          <a:spcPct val="100000"/>
                        </a:lnSpc>
                      </a:pPr>
                      <a:r>
                        <a:rPr lang="pt-BR" sz="1800" b="0" strike="noStrike" spc="-1">
                          <a:solidFill>
                            <a:srgbClr val="000000"/>
                          </a:solidFill>
                          <a:latin typeface="Calibri" panose="020F0502020204030204"/>
                          <a:ea typeface="DejaVu Sans" panose="020B0603030804020204"/>
                        </a:rPr>
                        <a:t>&lt;header&gt;</a:t>
                      </a:r>
                      <a:endParaRPr lang="pt-BR" sz="1800" b="0" strike="noStrike" spc="-1">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pt-BR"/>
                    </a:p>
                  </a:txBody>
                  <a:tcPr marL="90000" marR="90000">
                    <a:solidFill>
                      <a:srgbClr val="729FCF"/>
                    </a:solidFill>
                  </a:tcPr>
                </a:tc>
                <a:extLst>
                  <a:ext uri="{0D108BD9-81ED-4DB2-BD59-A6C34878D82A}">
                    <a16:rowId xmlns:a16="http://schemas.microsoft.com/office/drawing/2014/main" val="10000"/>
                  </a:ext>
                </a:extLst>
              </a:tr>
              <a:tr h="564120">
                <a:tc gridSpan="2">
                  <a:txBody>
                    <a:bodyPr/>
                    <a:lstStyle/>
                    <a:p>
                      <a:pPr algn="ctr">
                        <a:lnSpc>
                          <a:spcPct val="100000"/>
                        </a:lnSpc>
                      </a:pPr>
                      <a:r>
                        <a:rPr lang="pt-BR" sz="1800" b="0" strike="noStrike" spc="-1">
                          <a:solidFill>
                            <a:srgbClr val="000000"/>
                          </a:solidFill>
                          <a:latin typeface="Calibri" panose="020F0502020204030204"/>
                          <a:ea typeface="DejaVu Sans" panose="020B0603030804020204"/>
                        </a:rPr>
                        <a:t>&lt;nav&gt;</a:t>
                      </a:r>
                      <a:endParaRPr lang="pt-BR" sz="1800" b="0" strike="noStrike" spc="-1">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pt-BR"/>
                    </a:p>
                  </a:txBody>
                  <a:tcPr marL="90000" marR="90000">
                    <a:solidFill>
                      <a:srgbClr val="729FCF"/>
                    </a:solidFill>
                  </a:tcPr>
                </a:tc>
                <a:extLst>
                  <a:ext uri="{0D108BD9-81ED-4DB2-BD59-A6C34878D82A}">
                    <a16:rowId xmlns:a16="http://schemas.microsoft.com/office/drawing/2014/main" val="10001"/>
                  </a:ext>
                </a:extLst>
              </a:tr>
              <a:tr h="1091160">
                <a:tc>
                  <a:txBody>
                    <a:bodyPr/>
                    <a:lstStyle/>
                    <a:p>
                      <a:pPr algn="ctr">
                        <a:lnSpc>
                          <a:spcPct val="100000"/>
                        </a:lnSpc>
                      </a:pPr>
                      <a:r>
                        <a:rPr lang="pt-BR" sz="1800" b="0" strike="noStrike" spc="-1">
                          <a:solidFill>
                            <a:srgbClr val="000000"/>
                          </a:solidFill>
                          <a:latin typeface="Calibri" panose="020F0502020204030204"/>
                          <a:ea typeface="DejaVu Sans" panose="020B0603030804020204"/>
                        </a:rPr>
                        <a:t>&lt;section&gt;</a:t>
                      </a:r>
                      <a:endParaRPr lang="pt-BR" sz="1800" b="0" strike="noStrike" spc="-1">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rowSpan="2">
                  <a:txBody>
                    <a:bodyPr/>
                    <a:lstStyle/>
                    <a:p>
                      <a:pPr algn="ctr">
                        <a:lnSpc>
                          <a:spcPct val="100000"/>
                        </a:lnSpc>
                      </a:pPr>
                      <a:endParaRPr lang="pt-BR" sz="1800" b="0" strike="noStrike" spc="-1">
                        <a:latin typeface="Arial" panose="020B0604020202020204"/>
                      </a:endParaRPr>
                    </a:p>
                    <a:p>
                      <a:pPr algn="ctr">
                        <a:lnSpc>
                          <a:spcPct val="100000"/>
                        </a:lnSpc>
                      </a:pPr>
                      <a:endParaRPr lang="pt-BR" sz="1800" b="0" strike="noStrike" spc="-1">
                        <a:latin typeface="Arial" panose="020B0604020202020204"/>
                      </a:endParaRPr>
                    </a:p>
                    <a:p>
                      <a:pPr algn="ctr">
                        <a:lnSpc>
                          <a:spcPct val="100000"/>
                        </a:lnSpc>
                      </a:pPr>
                      <a:endParaRPr lang="pt-BR" sz="1800" b="0" strike="noStrike" spc="-1">
                        <a:latin typeface="Arial" panose="020B0604020202020204"/>
                      </a:endParaRPr>
                    </a:p>
                    <a:p>
                      <a:pPr algn="ctr">
                        <a:lnSpc>
                          <a:spcPct val="100000"/>
                        </a:lnSpc>
                      </a:pPr>
                      <a:r>
                        <a:rPr lang="pt-BR" sz="1800" b="0" strike="noStrike" spc="-1">
                          <a:solidFill>
                            <a:srgbClr val="000000"/>
                          </a:solidFill>
                          <a:latin typeface="Calibri" panose="020F0502020204030204"/>
                          <a:ea typeface="DejaVu Sans" panose="020B0603030804020204"/>
                        </a:rPr>
                        <a:t>&lt;aside&gt;</a:t>
                      </a:r>
                      <a:endParaRPr lang="pt-BR" sz="1800" b="0" strike="noStrike" spc="-1">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1091160">
                <a:tc>
                  <a:txBody>
                    <a:bodyPr/>
                    <a:lstStyle/>
                    <a:p>
                      <a:pPr algn="ctr">
                        <a:lnSpc>
                          <a:spcPct val="100000"/>
                        </a:lnSpc>
                      </a:pPr>
                      <a:r>
                        <a:rPr lang="pt-BR" sz="1800" b="0" strike="noStrike" spc="-1">
                          <a:solidFill>
                            <a:srgbClr val="000000"/>
                          </a:solidFill>
                          <a:latin typeface="Calibri" panose="020F0502020204030204"/>
                          <a:ea typeface="DejaVu Sans" panose="020B0603030804020204"/>
                        </a:rPr>
                        <a:t>&lt;article&gt;</a:t>
                      </a:r>
                      <a:endParaRPr lang="pt-BR" sz="1800" b="0" strike="noStrike" spc="-1">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vMerge="1">
                  <a:txBody>
                    <a:bodyPr/>
                    <a:lstStyle/>
                    <a:p>
                      <a:endParaRPr lang="pt-BR"/>
                    </a:p>
                  </a:txBody>
                  <a:tcPr marL="90000" marR="90000">
                    <a:solidFill>
                      <a:srgbClr val="729FCF"/>
                    </a:solidFill>
                  </a:tcPr>
                </a:tc>
                <a:extLst>
                  <a:ext uri="{0D108BD9-81ED-4DB2-BD59-A6C34878D82A}">
                    <a16:rowId xmlns:a16="http://schemas.microsoft.com/office/drawing/2014/main" val="10003"/>
                  </a:ext>
                </a:extLst>
              </a:tr>
              <a:tr h="371160">
                <a:tc gridSpan="2">
                  <a:txBody>
                    <a:bodyPr/>
                    <a:lstStyle/>
                    <a:p>
                      <a:pPr algn="ctr">
                        <a:lnSpc>
                          <a:spcPct val="100000"/>
                        </a:lnSpc>
                      </a:pPr>
                      <a:r>
                        <a:rPr lang="pt-BR" sz="1800" b="0" strike="noStrike" spc="-1">
                          <a:solidFill>
                            <a:srgbClr val="000000"/>
                          </a:solidFill>
                          <a:latin typeface="Calibri" panose="020F0502020204030204"/>
                          <a:ea typeface="DejaVu Sans" panose="020B0603030804020204"/>
                        </a:rPr>
                        <a:t>&lt;footer&gt;</a:t>
                      </a:r>
                      <a:endParaRPr lang="pt-BR" sz="1800" b="0" strike="noStrike" spc="-1">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pt-BR"/>
                    </a:p>
                  </a:txBody>
                  <a:tcPr marL="90000" marR="90000">
                    <a:solidFill>
                      <a:srgbClr val="729FCF"/>
                    </a:solidFill>
                  </a:tcPr>
                </a:tc>
                <a:extLst>
                  <a:ext uri="{0D108BD9-81ED-4DB2-BD59-A6C34878D82A}">
                    <a16:rowId xmlns:a16="http://schemas.microsoft.com/office/drawing/2014/main" val="10004"/>
                  </a:ext>
                </a:extLst>
              </a:tr>
            </a:tbl>
          </a:graphicData>
        </a:graphic>
      </p:graphicFrame>
      <p:sp>
        <p:nvSpPr>
          <p:cNvPr id="9" name="Content Placeholder 2"/>
          <p:cNvSpPr>
            <a:spLocks noGrp="1"/>
          </p:cNvSpPr>
          <p:nvPr/>
        </p:nvSpPr>
        <p:spPr>
          <a:xfrm>
            <a:off x="4828540" y="1555115"/>
            <a:ext cx="6753860" cy="452628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113000"/>
              </a:lnSpc>
              <a:spcAft>
                <a:spcPts val="600"/>
              </a:spcAft>
              <a:tabLst>
                <a:tab pos="0" algn="l"/>
              </a:tabLst>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header - Cabeçalho</a:t>
            </a:r>
            <a:endParaRPr lang="pt-BR" b="0" strike="noStrike" spc="-1" dirty="0">
              <a:latin typeface="Arial" panose="020B0604020202020204" pitchFamily="34" charset="0"/>
              <a:cs typeface="Arial" panose="020B0604020202020204" pitchFamily="34" charset="0"/>
            </a:endParaRPr>
          </a:p>
          <a:p>
            <a:pPr>
              <a:lnSpc>
                <a:spcPct val="113000"/>
              </a:lnSpc>
              <a:spcAft>
                <a:spcPts val="600"/>
              </a:spcAft>
              <a:tabLst>
                <a:tab pos="0" algn="l"/>
              </a:tabLst>
            </a:pP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nav</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 agrupamento de links</a:t>
            </a:r>
            <a:endParaRPr lang="pt-BR" b="0" strike="noStrike" spc="-1" dirty="0">
              <a:latin typeface="Arial" panose="020B0604020202020204" pitchFamily="34" charset="0"/>
              <a:cs typeface="Arial" panose="020B0604020202020204" pitchFamily="34" charset="0"/>
            </a:endParaRPr>
          </a:p>
          <a:p>
            <a:pPr>
              <a:lnSpc>
                <a:spcPct val="113000"/>
              </a:lnSpc>
              <a:spcAft>
                <a:spcPts val="600"/>
              </a:spcAft>
              <a:tabLst>
                <a:tab pos="0" algn="l"/>
              </a:tabLst>
            </a:pP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section</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 seção</a:t>
            </a:r>
            <a:endParaRPr lang="pt-BR" b="0" strike="noStrike" spc="-1" dirty="0">
              <a:latin typeface="Arial" panose="020B0604020202020204" pitchFamily="34" charset="0"/>
              <a:cs typeface="Arial" panose="020B0604020202020204" pitchFamily="34" charset="0"/>
            </a:endParaRPr>
          </a:p>
          <a:p>
            <a:pPr>
              <a:lnSpc>
                <a:spcPct val="113000"/>
              </a:lnSpc>
              <a:spcAft>
                <a:spcPts val="600"/>
              </a:spcAft>
              <a:tabLst>
                <a:tab pos="0" algn="l"/>
              </a:tabLst>
            </a:pP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article</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 conteúdo</a:t>
            </a:r>
            <a:endParaRPr lang="pt-BR" b="0" strike="noStrike" spc="-1" dirty="0">
              <a:latin typeface="Arial" panose="020B0604020202020204" pitchFamily="34" charset="0"/>
              <a:cs typeface="Arial" panose="020B0604020202020204" pitchFamily="34" charset="0"/>
            </a:endParaRPr>
          </a:p>
          <a:p>
            <a:pPr>
              <a:lnSpc>
                <a:spcPct val="113000"/>
              </a:lnSpc>
              <a:spcAft>
                <a:spcPts val="600"/>
              </a:spcAft>
              <a:tabLst>
                <a:tab pos="0" algn="l"/>
              </a:tabLst>
            </a:pP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aside</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 Conteúdo  de apoio</a:t>
            </a:r>
            <a:endParaRPr lang="pt-BR" b="0" strike="noStrike" spc="-1"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p:txBody>
      </p:sp>
      <p:sp>
        <p:nvSpPr>
          <p:cNvPr id="3" name="Espaço Reservado para Rodapé 2">
            <a:extLst>
              <a:ext uri="{FF2B5EF4-FFF2-40B4-BE49-F238E27FC236}">
                <a16:creationId xmlns:a16="http://schemas.microsoft.com/office/drawing/2014/main" id="{EAB5E605-4573-4871-AC0B-8CF6D43A2C36}"/>
              </a:ext>
            </a:extLst>
          </p:cNvPr>
          <p:cNvSpPr>
            <a:spLocks noGrp="1"/>
          </p:cNvSpPr>
          <p:nvPr>
            <p:ph type="ftr" sz="quarter" idx="11"/>
          </p:nvPr>
        </p:nvSpPr>
        <p:spPr/>
        <p:txBody>
          <a:bodyPr/>
          <a:lstStyle/>
          <a:p>
            <a:endParaRPr lang="zh-CN" altLang="en-US"/>
          </a:p>
        </p:txBody>
      </p:sp>
      <p:sp>
        <p:nvSpPr>
          <p:cNvPr id="4" name="Espaço Reservado para Número de Slide 3">
            <a:extLst>
              <a:ext uri="{FF2B5EF4-FFF2-40B4-BE49-F238E27FC236}">
                <a16:creationId xmlns:a16="http://schemas.microsoft.com/office/drawing/2014/main" id="{D68FD949-517D-42D7-8C24-21CFFEFF351F}"/>
              </a:ext>
            </a:extLst>
          </p:cNvPr>
          <p:cNvSpPr>
            <a:spLocks noGrp="1"/>
          </p:cNvSpPr>
          <p:nvPr>
            <p:ph type="sldNum" sz="quarter" idx="12"/>
          </p:nvPr>
        </p:nvSpPr>
        <p:spPr/>
        <p:txBody>
          <a:bodyPr/>
          <a:lstStyle/>
          <a:p>
            <a:fld id="{49AE70B2-8BF9-45C0-BB95-33D1B9D3A854}" type="slidenum">
              <a:rPr lang="zh-CN" altLang="en-US" smtClean="0"/>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HTML4 x HTML5</a:t>
            </a:r>
          </a:p>
        </p:txBody>
      </p:sp>
      <p:graphicFrame>
        <p:nvGraphicFramePr>
          <p:cNvPr id="312" name="Table 2"/>
          <p:cNvGraphicFramePr/>
          <p:nvPr/>
        </p:nvGraphicFramePr>
        <p:xfrm>
          <a:off x="6432530" y="1663200"/>
          <a:ext cx="3489840" cy="3747520"/>
        </p:xfrm>
        <a:graphic>
          <a:graphicData uri="http://schemas.openxmlformats.org/drawingml/2006/table">
            <a:tbl>
              <a:tblPr/>
              <a:tblGrid>
                <a:gridCol w="2493000">
                  <a:extLst>
                    <a:ext uri="{9D8B030D-6E8A-4147-A177-3AD203B41FA5}">
                      <a16:colId xmlns:a16="http://schemas.microsoft.com/office/drawing/2014/main" val="20000"/>
                    </a:ext>
                  </a:extLst>
                </a:gridCol>
                <a:gridCol w="996840">
                  <a:extLst>
                    <a:ext uri="{9D8B030D-6E8A-4147-A177-3AD203B41FA5}">
                      <a16:colId xmlns:a16="http://schemas.microsoft.com/office/drawing/2014/main" val="20001"/>
                    </a:ext>
                  </a:extLst>
                </a:gridCol>
              </a:tblGrid>
              <a:tr h="629920">
                <a:tc gridSpan="2">
                  <a:txBody>
                    <a:bodyPr/>
                    <a:lstStyle/>
                    <a:p>
                      <a:pPr algn="ctr">
                        <a:lnSpc>
                          <a:spcPct val="100000"/>
                        </a:lnSpc>
                      </a:pPr>
                      <a:r>
                        <a:rPr lang="pt-BR" sz="1800" b="0" strike="noStrike" spc="-1">
                          <a:solidFill>
                            <a:srgbClr val="000000"/>
                          </a:solidFill>
                          <a:latin typeface="Calibri" panose="020F0502020204030204"/>
                          <a:ea typeface="DejaVu Sans" panose="020B0603030804020204"/>
                        </a:rPr>
                        <a:t>&lt;header&gt;</a:t>
                      </a:r>
                      <a:endParaRPr lang="pt-BR" sz="1800" b="0" strike="noStrike" spc="-1">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pt-BR"/>
                    </a:p>
                  </a:txBody>
                  <a:tcPr marL="90000" marR="90000">
                    <a:solidFill>
                      <a:srgbClr val="729FCF"/>
                    </a:solidFill>
                  </a:tcPr>
                </a:tc>
                <a:extLst>
                  <a:ext uri="{0D108BD9-81ED-4DB2-BD59-A6C34878D82A}">
                    <a16:rowId xmlns:a16="http://schemas.microsoft.com/office/drawing/2014/main" val="10000"/>
                  </a:ext>
                </a:extLst>
              </a:tr>
              <a:tr h="564120">
                <a:tc gridSpan="2">
                  <a:txBody>
                    <a:bodyPr/>
                    <a:lstStyle/>
                    <a:p>
                      <a:pPr algn="ctr">
                        <a:lnSpc>
                          <a:spcPct val="100000"/>
                        </a:lnSpc>
                      </a:pPr>
                      <a:r>
                        <a:rPr lang="pt-BR" sz="1800" b="0" strike="noStrike" spc="-1">
                          <a:solidFill>
                            <a:srgbClr val="000000"/>
                          </a:solidFill>
                          <a:latin typeface="Calibri" panose="020F0502020204030204"/>
                          <a:ea typeface="DejaVu Sans" panose="020B0603030804020204"/>
                        </a:rPr>
                        <a:t>&lt;nav&gt;</a:t>
                      </a:r>
                      <a:endParaRPr lang="pt-BR" sz="1800" b="0" strike="noStrike" spc="-1">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pt-BR"/>
                    </a:p>
                  </a:txBody>
                  <a:tcPr marL="90000" marR="90000">
                    <a:solidFill>
                      <a:srgbClr val="729FCF"/>
                    </a:solidFill>
                  </a:tcPr>
                </a:tc>
                <a:extLst>
                  <a:ext uri="{0D108BD9-81ED-4DB2-BD59-A6C34878D82A}">
                    <a16:rowId xmlns:a16="http://schemas.microsoft.com/office/drawing/2014/main" val="10001"/>
                  </a:ext>
                </a:extLst>
              </a:tr>
              <a:tr h="1091160">
                <a:tc>
                  <a:txBody>
                    <a:bodyPr/>
                    <a:lstStyle/>
                    <a:p>
                      <a:pPr algn="ctr">
                        <a:lnSpc>
                          <a:spcPct val="100000"/>
                        </a:lnSpc>
                      </a:pPr>
                      <a:r>
                        <a:rPr lang="pt-BR" sz="1800" b="0" strike="noStrike" spc="-1">
                          <a:solidFill>
                            <a:srgbClr val="000000"/>
                          </a:solidFill>
                          <a:latin typeface="Calibri" panose="020F0502020204030204"/>
                          <a:ea typeface="DejaVu Sans" panose="020B0603030804020204"/>
                        </a:rPr>
                        <a:t>&lt;section&gt;</a:t>
                      </a:r>
                      <a:endParaRPr lang="pt-BR" sz="1800" b="0" strike="noStrike" spc="-1">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rowSpan="2">
                  <a:txBody>
                    <a:bodyPr/>
                    <a:lstStyle/>
                    <a:p>
                      <a:pPr algn="ctr">
                        <a:lnSpc>
                          <a:spcPct val="100000"/>
                        </a:lnSpc>
                      </a:pPr>
                      <a:endParaRPr lang="pt-BR" sz="1800" b="0" strike="noStrike" spc="-1">
                        <a:latin typeface="Arial" panose="020B0604020202020204"/>
                      </a:endParaRPr>
                    </a:p>
                    <a:p>
                      <a:pPr algn="ctr">
                        <a:lnSpc>
                          <a:spcPct val="100000"/>
                        </a:lnSpc>
                      </a:pPr>
                      <a:endParaRPr lang="pt-BR" sz="1800" b="0" strike="noStrike" spc="-1">
                        <a:latin typeface="Arial" panose="020B0604020202020204"/>
                      </a:endParaRPr>
                    </a:p>
                    <a:p>
                      <a:pPr algn="ctr">
                        <a:lnSpc>
                          <a:spcPct val="100000"/>
                        </a:lnSpc>
                      </a:pPr>
                      <a:endParaRPr lang="pt-BR" sz="1800" b="0" strike="noStrike" spc="-1">
                        <a:latin typeface="Arial" panose="020B0604020202020204"/>
                      </a:endParaRPr>
                    </a:p>
                    <a:p>
                      <a:pPr algn="ctr">
                        <a:lnSpc>
                          <a:spcPct val="100000"/>
                        </a:lnSpc>
                      </a:pPr>
                      <a:r>
                        <a:rPr lang="pt-BR" sz="1800" b="0" strike="noStrike" spc="-1">
                          <a:solidFill>
                            <a:srgbClr val="000000"/>
                          </a:solidFill>
                          <a:latin typeface="Calibri" panose="020F0502020204030204"/>
                          <a:ea typeface="DejaVu Sans" panose="020B0603030804020204"/>
                        </a:rPr>
                        <a:t>&lt;aside&gt;</a:t>
                      </a:r>
                      <a:endParaRPr lang="pt-BR" sz="1800" b="0" strike="noStrike" spc="-1">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1091160">
                <a:tc>
                  <a:txBody>
                    <a:bodyPr/>
                    <a:lstStyle/>
                    <a:p>
                      <a:pPr algn="ctr">
                        <a:lnSpc>
                          <a:spcPct val="100000"/>
                        </a:lnSpc>
                      </a:pPr>
                      <a:r>
                        <a:rPr lang="pt-BR" sz="1800" b="0" strike="noStrike" spc="-1">
                          <a:solidFill>
                            <a:srgbClr val="000000"/>
                          </a:solidFill>
                          <a:latin typeface="Calibri" panose="020F0502020204030204"/>
                          <a:ea typeface="DejaVu Sans" panose="020B0603030804020204"/>
                        </a:rPr>
                        <a:t>&lt;article&gt;</a:t>
                      </a:r>
                      <a:endParaRPr lang="pt-BR" sz="1800" b="0" strike="noStrike" spc="-1">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vMerge="1">
                  <a:txBody>
                    <a:bodyPr/>
                    <a:lstStyle/>
                    <a:p>
                      <a:endParaRPr lang="pt-BR"/>
                    </a:p>
                  </a:txBody>
                  <a:tcPr marL="90000" marR="90000">
                    <a:solidFill>
                      <a:srgbClr val="729FCF"/>
                    </a:solidFill>
                  </a:tcPr>
                </a:tc>
                <a:extLst>
                  <a:ext uri="{0D108BD9-81ED-4DB2-BD59-A6C34878D82A}">
                    <a16:rowId xmlns:a16="http://schemas.microsoft.com/office/drawing/2014/main" val="10003"/>
                  </a:ext>
                </a:extLst>
              </a:tr>
              <a:tr h="371160">
                <a:tc gridSpan="2">
                  <a:txBody>
                    <a:bodyPr/>
                    <a:lstStyle/>
                    <a:p>
                      <a:pPr algn="ctr">
                        <a:lnSpc>
                          <a:spcPct val="100000"/>
                        </a:lnSpc>
                      </a:pPr>
                      <a:r>
                        <a:rPr lang="pt-BR" sz="1800" b="0" strike="noStrike" spc="-1">
                          <a:solidFill>
                            <a:srgbClr val="000000"/>
                          </a:solidFill>
                          <a:latin typeface="Calibri" panose="020F0502020204030204"/>
                          <a:ea typeface="DejaVu Sans" panose="020B0603030804020204"/>
                        </a:rPr>
                        <a:t>&lt;footer&gt;</a:t>
                      </a:r>
                      <a:endParaRPr lang="pt-BR" sz="1800" b="0" strike="noStrike" spc="-1">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pt-BR"/>
                    </a:p>
                  </a:txBody>
                  <a:tcPr marL="90000" marR="90000">
                    <a:solidFill>
                      <a:srgbClr val="729FCF"/>
                    </a:solidFill>
                  </a:tcPr>
                </a:tc>
                <a:extLst>
                  <a:ext uri="{0D108BD9-81ED-4DB2-BD59-A6C34878D82A}">
                    <a16:rowId xmlns:a16="http://schemas.microsoft.com/office/drawing/2014/main" val="10004"/>
                  </a:ext>
                </a:extLst>
              </a:tr>
            </a:tbl>
          </a:graphicData>
        </a:graphic>
      </p:graphicFrame>
      <p:graphicFrame>
        <p:nvGraphicFramePr>
          <p:cNvPr id="313" name="Table 3"/>
          <p:cNvGraphicFramePr/>
          <p:nvPr/>
        </p:nvGraphicFramePr>
        <p:xfrm>
          <a:off x="1936035" y="1663030"/>
          <a:ext cx="3763800" cy="3757680"/>
        </p:xfrm>
        <a:graphic>
          <a:graphicData uri="http://schemas.openxmlformats.org/drawingml/2006/table">
            <a:tbl>
              <a:tblPr/>
              <a:tblGrid>
                <a:gridCol w="2154240">
                  <a:extLst>
                    <a:ext uri="{9D8B030D-6E8A-4147-A177-3AD203B41FA5}">
                      <a16:colId xmlns:a16="http://schemas.microsoft.com/office/drawing/2014/main" val="20000"/>
                    </a:ext>
                  </a:extLst>
                </a:gridCol>
                <a:gridCol w="1609560">
                  <a:extLst>
                    <a:ext uri="{9D8B030D-6E8A-4147-A177-3AD203B41FA5}">
                      <a16:colId xmlns:a16="http://schemas.microsoft.com/office/drawing/2014/main" val="20001"/>
                    </a:ext>
                  </a:extLst>
                </a:gridCol>
              </a:tblGrid>
              <a:tr h="640080">
                <a:tc gridSpan="2">
                  <a:txBody>
                    <a:bodyPr/>
                    <a:lstStyle/>
                    <a:p>
                      <a:pPr algn="ctr">
                        <a:lnSpc>
                          <a:spcPct val="100000"/>
                        </a:lnSpc>
                      </a:pPr>
                      <a:r>
                        <a:rPr lang="pt-BR" sz="1800" b="0" strike="noStrike" spc="-1">
                          <a:solidFill>
                            <a:srgbClr val="000000"/>
                          </a:solidFill>
                          <a:latin typeface="Calibri" panose="020F0502020204030204"/>
                          <a:ea typeface="DejaVu Sans" panose="020B0603030804020204"/>
                        </a:rPr>
                        <a:t>&lt;div id="header"&gt;</a:t>
                      </a:r>
                      <a:endParaRPr lang="pt-BR" sz="1800" b="0" strike="noStrike" spc="-1">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pt-BR"/>
                    </a:p>
                  </a:txBody>
                  <a:tcPr marL="90000" marR="90000">
                    <a:solidFill>
                      <a:srgbClr val="729FCF"/>
                    </a:solidFill>
                  </a:tcPr>
                </a:tc>
                <a:extLst>
                  <a:ext uri="{0D108BD9-81ED-4DB2-BD59-A6C34878D82A}">
                    <a16:rowId xmlns:a16="http://schemas.microsoft.com/office/drawing/2014/main" val="10000"/>
                  </a:ext>
                </a:extLst>
              </a:tr>
              <a:tr h="564120">
                <a:tc gridSpan="2">
                  <a:txBody>
                    <a:bodyPr/>
                    <a:lstStyle/>
                    <a:p>
                      <a:pPr algn="ctr">
                        <a:lnSpc>
                          <a:spcPct val="100000"/>
                        </a:lnSpc>
                      </a:pPr>
                      <a:r>
                        <a:rPr lang="pt-BR" sz="1800" b="0" strike="noStrike" spc="-1">
                          <a:solidFill>
                            <a:srgbClr val="000000"/>
                          </a:solidFill>
                          <a:latin typeface="Calibri" panose="020F0502020204030204"/>
                          <a:ea typeface="DejaVu Sans" panose="020B0603030804020204"/>
                        </a:rPr>
                        <a:t>&lt;div id="nav"&gt;</a:t>
                      </a:r>
                      <a:endParaRPr lang="pt-BR" sz="1800" b="0" strike="noStrike" spc="-1">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pt-BR"/>
                    </a:p>
                  </a:txBody>
                  <a:tcPr marL="90000" marR="90000">
                    <a:solidFill>
                      <a:srgbClr val="729FCF"/>
                    </a:solidFill>
                  </a:tcPr>
                </a:tc>
                <a:extLst>
                  <a:ext uri="{0D108BD9-81ED-4DB2-BD59-A6C34878D82A}">
                    <a16:rowId xmlns:a16="http://schemas.microsoft.com/office/drawing/2014/main" val="10001"/>
                  </a:ext>
                </a:extLst>
              </a:tr>
              <a:tr h="1091160">
                <a:tc>
                  <a:txBody>
                    <a:bodyPr/>
                    <a:lstStyle/>
                    <a:p>
                      <a:pPr algn="ctr">
                        <a:lnSpc>
                          <a:spcPct val="100000"/>
                        </a:lnSpc>
                      </a:pPr>
                      <a:r>
                        <a:rPr lang="pt-BR" sz="1800" b="0" strike="noStrike" spc="-1">
                          <a:solidFill>
                            <a:srgbClr val="000000"/>
                          </a:solidFill>
                          <a:latin typeface="Calibri" panose="020F0502020204030204"/>
                          <a:ea typeface="DejaVu Sans" panose="020B0603030804020204"/>
                        </a:rPr>
                        <a:t>&lt;div class="section"&gt;</a:t>
                      </a:r>
                      <a:endParaRPr lang="pt-BR" sz="1800" b="0" strike="noStrike" spc="-1">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rowSpan="2">
                  <a:txBody>
                    <a:bodyPr/>
                    <a:lstStyle/>
                    <a:p>
                      <a:pPr algn="ctr">
                        <a:lnSpc>
                          <a:spcPct val="100000"/>
                        </a:lnSpc>
                      </a:pPr>
                      <a:endParaRPr lang="pt-BR" sz="1800" b="0" strike="noStrike" spc="-1">
                        <a:latin typeface="Arial" panose="020B0604020202020204"/>
                      </a:endParaRPr>
                    </a:p>
                    <a:p>
                      <a:pPr algn="ctr">
                        <a:lnSpc>
                          <a:spcPct val="100000"/>
                        </a:lnSpc>
                      </a:pPr>
                      <a:endParaRPr lang="pt-BR" sz="1800" b="0" strike="noStrike" spc="-1">
                        <a:latin typeface="Arial" panose="020B0604020202020204"/>
                      </a:endParaRPr>
                    </a:p>
                    <a:p>
                      <a:pPr algn="ctr">
                        <a:lnSpc>
                          <a:spcPct val="100000"/>
                        </a:lnSpc>
                      </a:pPr>
                      <a:endParaRPr lang="pt-BR" sz="1800" b="0" strike="noStrike" spc="-1">
                        <a:latin typeface="Arial" panose="020B0604020202020204"/>
                      </a:endParaRPr>
                    </a:p>
                    <a:p>
                      <a:pPr algn="ctr">
                        <a:lnSpc>
                          <a:spcPct val="100000"/>
                        </a:lnSpc>
                      </a:pPr>
                      <a:r>
                        <a:rPr lang="pt-BR" sz="1800" b="0" strike="noStrike" spc="-1">
                          <a:solidFill>
                            <a:srgbClr val="000000"/>
                          </a:solidFill>
                          <a:latin typeface="Calibri" panose="020F0502020204030204"/>
                          <a:ea typeface="DejaVu Sans" panose="020B0603030804020204"/>
                        </a:rPr>
                        <a:t>&lt;div id="sidebar"&gt;</a:t>
                      </a:r>
                      <a:endParaRPr lang="pt-BR" sz="1800" b="0" strike="noStrike" spc="-1">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1091160">
                <a:tc>
                  <a:txBody>
                    <a:bodyPr/>
                    <a:lstStyle/>
                    <a:p>
                      <a:pPr algn="ctr">
                        <a:lnSpc>
                          <a:spcPct val="100000"/>
                        </a:lnSpc>
                      </a:pPr>
                      <a:r>
                        <a:rPr lang="pt-BR" sz="1800" b="0" strike="noStrike" spc="-1">
                          <a:solidFill>
                            <a:srgbClr val="000000"/>
                          </a:solidFill>
                          <a:latin typeface="Calibri" panose="020F0502020204030204"/>
                          <a:ea typeface="DejaVu Sans" panose="020B0603030804020204"/>
                        </a:rPr>
                        <a:t>&lt;div class="article"&gt;</a:t>
                      </a:r>
                      <a:endParaRPr lang="pt-BR" sz="1800" b="0" strike="noStrike" spc="-1">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vMerge="1">
                  <a:txBody>
                    <a:bodyPr/>
                    <a:lstStyle/>
                    <a:p>
                      <a:endParaRPr lang="pt-BR"/>
                    </a:p>
                  </a:txBody>
                  <a:tcPr marL="90000" marR="90000">
                    <a:solidFill>
                      <a:srgbClr val="729FCF"/>
                    </a:solidFill>
                  </a:tcPr>
                </a:tc>
                <a:extLst>
                  <a:ext uri="{0D108BD9-81ED-4DB2-BD59-A6C34878D82A}">
                    <a16:rowId xmlns:a16="http://schemas.microsoft.com/office/drawing/2014/main" val="10003"/>
                  </a:ext>
                </a:extLst>
              </a:tr>
              <a:tr h="371160">
                <a:tc gridSpan="2">
                  <a:txBody>
                    <a:bodyPr/>
                    <a:lstStyle/>
                    <a:p>
                      <a:pPr algn="ctr">
                        <a:lnSpc>
                          <a:spcPct val="100000"/>
                        </a:lnSpc>
                      </a:pPr>
                      <a:r>
                        <a:rPr lang="pt-BR" sz="1800" b="0" strike="noStrike" spc="-1">
                          <a:solidFill>
                            <a:srgbClr val="000000"/>
                          </a:solidFill>
                          <a:latin typeface="Calibri" panose="020F0502020204030204"/>
                          <a:ea typeface="DejaVu Sans" panose="020B0603030804020204"/>
                        </a:rPr>
                        <a:t>&lt;div id="footer"&gt;</a:t>
                      </a:r>
                      <a:endParaRPr lang="pt-BR" sz="1800" b="0" strike="noStrike" spc="-1">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pt-BR"/>
                    </a:p>
                  </a:txBody>
                  <a:tcPr marL="90000" marR="90000">
                    <a:solidFill>
                      <a:srgbClr val="729FCF"/>
                    </a:solidFill>
                  </a:tcPr>
                </a:tc>
                <a:extLst>
                  <a:ext uri="{0D108BD9-81ED-4DB2-BD59-A6C34878D82A}">
                    <a16:rowId xmlns:a16="http://schemas.microsoft.com/office/drawing/2014/main" val="10004"/>
                  </a:ext>
                </a:extLst>
              </a:tr>
            </a:tbl>
          </a:graphicData>
        </a:graphic>
      </p:graphicFrame>
      <p:sp>
        <p:nvSpPr>
          <p:cNvPr id="3" name="Espaço Reservado para Rodapé 2">
            <a:extLst>
              <a:ext uri="{FF2B5EF4-FFF2-40B4-BE49-F238E27FC236}">
                <a16:creationId xmlns:a16="http://schemas.microsoft.com/office/drawing/2014/main" id="{7725E7CE-C676-4A87-BAE7-F870070E8358}"/>
              </a:ext>
            </a:extLst>
          </p:cNvPr>
          <p:cNvSpPr>
            <a:spLocks noGrp="1"/>
          </p:cNvSpPr>
          <p:nvPr>
            <p:ph type="ftr" sz="quarter" idx="11"/>
          </p:nvPr>
        </p:nvSpPr>
        <p:spPr/>
        <p:txBody>
          <a:bodyPr/>
          <a:lstStyle/>
          <a:p>
            <a:endParaRPr lang="zh-CN" altLang="en-US"/>
          </a:p>
        </p:txBody>
      </p:sp>
      <p:sp>
        <p:nvSpPr>
          <p:cNvPr id="4" name="Espaço Reservado para Número de Slide 3">
            <a:extLst>
              <a:ext uri="{FF2B5EF4-FFF2-40B4-BE49-F238E27FC236}">
                <a16:creationId xmlns:a16="http://schemas.microsoft.com/office/drawing/2014/main" id="{977FF7E3-95B7-4033-8B04-7C628D775A81}"/>
              </a:ext>
            </a:extLst>
          </p:cNvPr>
          <p:cNvSpPr>
            <a:spLocks noGrp="1"/>
          </p:cNvSpPr>
          <p:nvPr>
            <p:ph type="sldNum" sz="quarter" idx="12"/>
          </p:nvPr>
        </p:nvSpPr>
        <p:spPr/>
        <p:txBody>
          <a:bodyPr/>
          <a:lstStyle/>
          <a:p>
            <a:fld id="{49AE70B2-8BF9-45C0-BB95-33D1B9D3A854}" type="slidenum">
              <a:rPr lang="zh-CN" altLang="en-US" smtClean="0"/>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Textos</a:t>
            </a:r>
          </a:p>
        </p:txBody>
      </p:sp>
      <p:sp>
        <p:nvSpPr>
          <p:cNvPr id="3" name="Content Placeholder 2"/>
          <p:cNvSpPr>
            <a:spLocks noGrp="1"/>
          </p:cNvSpPr>
          <p:nvPr>
            <p:ph idx="1"/>
          </p:nvPr>
        </p:nvSpPr>
        <p:spPr/>
        <p:txBody>
          <a:bodyPr/>
          <a:lstStyle/>
          <a:p>
            <a:pPr marL="457200" indent="-456565" algn="just">
              <a:lnSpc>
                <a:spcPct val="114000"/>
              </a:lnSpc>
              <a:spcAft>
                <a:spcPts val="600"/>
              </a:spcAft>
              <a:buClr>
                <a:srgbClr val="262626"/>
              </a:buClr>
              <a:buFont typeface="Arial" panose="020B0604020202020204"/>
              <a:buChar char="•"/>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Temos várias </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tags</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 que podem ser utilizadas em HTML5 para manipulação de texto. Entre elas temos:</a:t>
            </a:r>
            <a:endParaRPr lang="pt-BR" b="0" strike="noStrike" spc="-1" dirty="0">
              <a:latin typeface="Arial" panose="020B0604020202020204" pitchFamily="34" charset="0"/>
              <a:cs typeface="Arial" panose="020B0604020202020204" pitchFamily="34" charset="0"/>
            </a:endParaRPr>
          </a:p>
          <a:p>
            <a:pPr marL="457200" indent="-456565" algn="just">
              <a:lnSpc>
                <a:spcPct val="113000"/>
              </a:lnSpc>
              <a:spcAft>
                <a:spcPts val="600"/>
              </a:spcAft>
              <a:buClr>
                <a:srgbClr val="262626"/>
              </a:buClr>
              <a:buFont typeface="Arial" panose="020B0604020202020204"/>
              <a:buChar char="•"/>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&lt;p&gt;&lt;/p&gt; - Parágrafo</a:t>
            </a:r>
            <a:endParaRPr lang="pt-BR" b="0" strike="noStrike" spc="-1" dirty="0">
              <a:latin typeface="Arial" panose="020B0604020202020204" pitchFamily="34" charset="0"/>
              <a:cs typeface="Arial" panose="020B0604020202020204" pitchFamily="34" charset="0"/>
            </a:endParaRPr>
          </a:p>
          <a:p>
            <a:pPr marL="457200" indent="-456565" algn="just">
              <a:lnSpc>
                <a:spcPct val="113000"/>
              </a:lnSpc>
              <a:spcAft>
                <a:spcPts val="600"/>
              </a:spcAft>
              <a:buClr>
                <a:srgbClr val="262626"/>
              </a:buClr>
              <a:buFont typeface="Arial" panose="020B0604020202020204"/>
              <a:buChar char="•"/>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&lt;</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span</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&gt;&lt;/</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span</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&gt; - Container para texto</a:t>
            </a:r>
            <a:endParaRPr lang="pt-BR" b="0" strike="noStrike" spc="-1" dirty="0">
              <a:latin typeface="Arial" panose="020B0604020202020204" pitchFamily="34" charset="0"/>
              <a:cs typeface="Arial" panose="020B0604020202020204" pitchFamily="34" charset="0"/>
            </a:endParaRPr>
          </a:p>
          <a:p>
            <a:pPr marL="457200" indent="-456565" algn="just">
              <a:lnSpc>
                <a:spcPct val="113000"/>
              </a:lnSpc>
              <a:spcAft>
                <a:spcPts val="600"/>
              </a:spcAft>
              <a:buClr>
                <a:srgbClr val="262626"/>
              </a:buClr>
              <a:buFont typeface="Arial" panose="020B0604020202020204"/>
              <a:buChar char="•"/>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&lt;li&gt;&lt;/li&gt; - itens de lista</a:t>
            </a:r>
            <a:endParaRPr lang="pt-BR" b="0" strike="noStrike" spc="-1" dirty="0">
              <a:latin typeface="Arial" panose="020B0604020202020204" pitchFamily="34" charset="0"/>
              <a:cs typeface="Arial" panose="020B0604020202020204" pitchFamily="34" charset="0"/>
            </a:endParaRPr>
          </a:p>
          <a:p>
            <a:pPr marL="457200" indent="-456565" algn="just">
              <a:lnSpc>
                <a:spcPct val="113000"/>
              </a:lnSpc>
              <a:spcAft>
                <a:spcPts val="600"/>
              </a:spcAft>
              <a:buClr>
                <a:srgbClr val="262626"/>
              </a:buClr>
              <a:buFont typeface="Arial" panose="020B0604020202020204"/>
              <a:buChar char="•"/>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&lt;</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ol</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&gt;&lt;/</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ol</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&gt; e &lt;</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ul</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&gt;&lt;/</a:t>
            </a:r>
            <a:r>
              <a:rPr lang="pt-BR" spc="-1" dirty="0" err="1">
                <a:solidFill>
                  <a:srgbClr val="262626"/>
                </a:solidFill>
                <a:latin typeface="Arial" panose="020B0604020202020204" pitchFamily="34" charset="0"/>
                <a:ea typeface="DejaVu Sans" panose="020B0603030804020204"/>
                <a:cs typeface="Arial" panose="020B0604020202020204" pitchFamily="34" charset="0"/>
                <a:sym typeface="+mn-ea"/>
              </a:rPr>
              <a:t>ul</a:t>
            </a: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&gt; - Listas ordenada e não ordenada</a:t>
            </a:r>
            <a:endParaRPr lang="pt-BR" b="0" strike="noStrike" spc="-1" dirty="0">
              <a:latin typeface="Arial" panose="020B0604020202020204" pitchFamily="34" charset="0"/>
              <a:cs typeface="Arial" panose="020B0604020202020204" pitchFamily="34" charset="0"/>
            </a:endParaRPr>
          </a:p>
          <a:p>
            <a:pPr marL="457200" indent="-456565" algn="just">
              <a:lnSpc>
                <a:spcPct val="113000"/>
              </a:lnSpc>
              <a:spcAft>
                <a:spcPts val="600"/>
              </a:spcAft>
              <a:buClr>
                <a:srgbClr val="262626"/>
              </a:buClr>
              <a:buFont typeface="Arial" panose="020B0604020202020204"/>
              <a:buChar char="•"/>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&lt;h1&gt;&lt;/h1&gt; até 6 – Níveis de título de seção</a:t>
            </a:r>
            <a:endParaRPr lang="en-US" dirty="0">
              <a:latin typeface="Arial" panose="020B0604020202020204" pitchFamily="34" charset="0"/>
              <a:cs typeface="Arial" panose="020B0604020202020204" pitchFamily="34" charset="0"/>
            </a:endParaRPr>
          </a:p>
        </p:txBody>
      </p:sp>
      <p:sp>
        <p:nvSpPr>
          <p:cNvPr id="4" name="Espaço Reservado para Rodapé 3">
            <a:extLst>
              <a:ext uri="{FF2B5EF4-FFF2-40B4-BE49-F238E27FC236}">
                <a16:creationId xmlns:a16="http://schemas.microsoft.com/office/drawing/2014/main" id="{3FD826C4-9E65-4125-844D-BDFCC0388DE9}"/>
              </a:ext>
            </a:extLst>
          </p:cNvPr>
          <p:cNvSpPr>
            <a:spLocks noGrp="1"/>
          </p:cNvSpPr>
          <p:nvPr>
            <p:ph type="ftr" sz="quarter" idx="11"/>
          </p:nvPr>
        </p:nvSpPr>
        <p:spPr/>
        <p:txBody>
          <a:bodyPr/>
          <a:lstStyle/>
          <a:p>
            <a:endParaRPr lang="zh-CN" altLang="en-US"/>
          </a:p>
        </p:txBody>
      </p:sp>
      <p:sp>
        <p:nvSpPr>
          <p:cNvPr id="5" name="Espaço Reservado para Número de Slide 4">
            <a:extLst>
              <a:ext uri="{FF2B5EF4-FFF2-40B4-BE49-F238E27FC236}">
                <a16:creationId xmlns:a16="http://schemas.microsoft.com/office/drawing/2014/main" id="{CA36E2FB-D4F2-464A-8136-B9875A44BCAE}"/>
              </a:ext>
            </a:extLst>
          </p:cNvPr>
          <p:cNvSpPr>
            <a:spLocks noGrp="1"/>
          </p:cNvSpPr>
          <p:nvPr>
            <p:ph type="sldNum" sz="quarter" idx="12"/>
          </p:nvPr>
        </p:nvSpPr>
        <p:spPr/>
        <p:txBody>
          <a:bodyPr/>
          <a:lstStyle/>
          <a:p>
            <a:fld id="{49AE70B2-8BF9-45C0-BB95-33D1B9D3A854}" type="slidenum">
              <a:rPr lang="zh-CN" altLang="en-US" smtClean="0"/>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Exemplo</a:t>
            </a:r>
          </a:p>
        </p:txBody>
      </p:sp>
      <p:sp>
        <p:nvSpPr>
          <p:cNvPr id="3" name="Content Placeholder 2"/>
          <p:cNvSpPr>
            <a:spLocks noGrp="1"/>
          </p:cNvSpPr>
          <p:nvPr>
            <p:ph idx="1"/>
          </p:nvPr>
        </p:nvSpPr>
        <p:spPr/>
        <p:txBody>
          <a:bodyPr/>
          <a:lstStyle/>
          <a:p>
            <a:endParaRPr lang="en-US"/>
          </a:p>
        </p:txBody>
      </p:sp>
      <p:pic>
        <p:nvPicPr>
          <p:cNvPr id="323" name="Imagem 3"/>
          <p:cNvPicPr/>
          <p:nvPr/>
        </p:nvPicPr>
        <p:blipFill>
          <a:blip r:embed="rId3"/>
          <a:stretch>
            <a:fillRect/>
          </a:stretch>
        </p:blipFill>
        <p:spPr>
          <a:xfrm>
            <a:off x="2292675" y="1704455"/>
            <a:ext cx="7606080" cy="1383840"/>
          </a:xfrm>
          <a:prstGeom prst="rect">
            <a:avLst/>
          </a:prstGeom>
          <a:ln w="0">
            <a:noFill/>
          </a:ln>
        </p:spPr>
      </p:pic>
      <p:pic>
        <p:nvPicPr>
          <p:cNvPr id="324" name="Imagem 5"/>
          <p:cNvPicPr/>
          <p:nvPr/>
        </p:nvPicPr>
        <p:blipFill>
          <a:blip r:embed="rId4"/>
          <a:stretch>
            <a:fillRect/>
          </a:stretch>
        </p:blipFill>
        <p:spPr>
          <a:xfrm>
            <a:off x="2292675" y="3263975"/>
            <a:ext cx="7558920" cy="2216160"/>
          </a:xfrm>
          <a:prstGeom prst="rect">
            <a:avLst/>
          </a:prstGeom>
          <a:ln w="0">
            <a:noFill/>
          </a:ln>
        </p:spPr>
      </p:pic>
      <p:sp>
        <p:nvSpPr>
          <p:cNvPr id="325" name="CustomShape 4"/>
          <p:cNvSpPr/>
          <p:nvPr/>
        </p:nvSpPr>
        <p:spPr>
          <a:xfrm>
            <a:off x="8451915" y="5859575"/>
            <a:ext cx="1008380" cy="27305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pt-BR" sz="1200" b="0" strike="noStrike" spc="-1">
                <a:solidFill>
                  <a:srgbClr val="000000"/>
                </a:solidFill>
                <a:latin typeface="Arial" panose="020B0604020202020204" pitchFamily="34" charset="0"/>
                <a:ea typeface="DejaVu Sans" panose="020B0603030804020204"/>
                <a:cs typeface="Arial" panose="020B0604020202020204" pitchFamily="34" charset="0"/>
              </a:rPr>
              <a:t>Fonte: Autor</a:t>
            </a:r>
          </a:p>
        </p:txBody>
      </p:sp>
      <p:sp>
        <p:nvSpPr>
          <p:cNvPr id="4" name="Espaço Reservado para Rodapé 3">
            <a:extLst>
              <a:ext uri="{FF2B5EF4-FFF2-40B4-BE49-F238E27FC236}">
                <a16:creationId xmlns:a16="http://schemas.microsoft.com/office/drawing/2014/main" id="{2730718F-5012-446D-B923-9484866229F7}"/>
              </a:ext>
            </a:extLst>
          </p:cNvPr>
          <p:cNvSpPr>
            <a:spLocks noGrp="1"/>
          </p:cNvSpPr>
          <p:nvPr>
            <p:ph type="ftr" sz="quarter" idx="11"/>
          </p:nvPr>
        </p:nvSpPr>
        <p:spPr/>
        <p:txBody>
          <a:bodyPr/>
          <a:lstStyle/>
          <a:p>
            <a:endParaRPr lang="zh-CN" altLang="en-US"/>
          </a:p>
        </p:txBody>
      </p:sp>
      <p:sp>
        <p:nvSpPr>
          <p:cNvPr id="5" name="Espaço Reservado para Número de Slide 4">
            <a:extLst>
              <a:ext uri="{FF2B5EF4-FFF2-40B4-BE49-F238E27FC236}">
                <a16:creationId xmlns:a16="http://schemas.microsoft.com/office/drawing/2014/main" id="{4E4428FB-A9FC-47D9-8D68-AB5248BBC70E}"/>
              </a:ext>
            </a:extLst>
          </p:cNvPr>
          <p:cNvSpPr>
            <a:spLocks noGrp="1"/>
          </p:cNvSpPr>
          <p:nvPr>
            <p:ph type="sldNum" sz="quarter" idx="12"/>
          </p:nvPr>
        </p:nvSpPr>
        <p:spPr/>
        <p:txBody>
          <a:bodyPr/>
          <a:lstStyle/>
          <a:p>
            <a:fld id="{49AE70B2-8BF9-45C0-BB95-33D1B9D3A854}" type="slidenum">
              <a:rPr lang="zh-CN" altLang="en-US" smtClean="0"/>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Exemplo - Negrito</a:t>
            </a:r>
          </a:p>
        </p:txBody>
      </p:sp>
      <p:sp>
        <p:nvSpPr>
          <p:cNvPr id="3" name="Content Placeholder 2"/>
          <p:cNvSpPr>
            <a:spLocks noGrp="1"/>
          </p:cNvSpPr>
          <p:nvPr>
            <p:ph idx="1"/>
          </p:nvPr>
        </p:nvSpPr>
        <p:spPr/>
        <p:txBody>
          <a:bodyPr/>
          <a:lstStyle/>
          <a:p>
            <a:endParaRPr lang="en-US"/>
          </a:p>
        </p:txBody>
      </p:sp>
      <p:sp>
        <p:nvSpPr>
          <p:cNvPr id="329" name="CustomShape 4"/>
          <p:cNvSpPr/>
          <p:nvPr/>
        </p:nvSpPr>
        <p:spPr>
          <a:xfrm>
            <a:off x="8531925" y="5884975"/>
            <a:ext cx="1008380" cy="27305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pt-BR" sz="1200" b="0" strike="noStrike" spc="-1">
                <a:solidFill>
                  <a:srgbClr val="000000"/>
                </a:solidFill>
                <a:latin typeface="Arial" panose="020B0604020202020204" pitchFamily="34" charset="0"/>
                <a:ea typeface="DejaVu Sans" panose="020B0603030804020204"/>
                <a:cs typeface="Arial" panose="020B0604020202020204" pitchFamily="34" charset="0"/>
              </a:rPr>
              <a:t>Fonte: Autor</a:t>
            </a:r>
          </a:p>
        </p:txBody>
      </p:sp>
      <p:pic>
        <p:nvPicPr>
          <p:cNvPr id="330" name="Imagem 3"/>
          <p:cNvPicPr/>
          <p:nvPr/>
        </p:nvPicPr>
        <p:blipFill>
          <a:blip r:embed="rId2"/>
          <a:stretch>
            <a:fillRect/>
          </a:stretch>
        </p:blipFill>
        <p:spPr>
          <a:xfrm>
            <a:off x="2372685" y="1600255"/>
            <a:ext cx="7558920" cy="2311560"/>
          </a:xfrm>
          <a:prstGeom prst="rect">
            <a:avLst/>
          </a:prstGeom>
          <a:ln w="0">
            <a:noFill/>
          </a:ln>
        </p:spPr>
      </p:pic>
      <p:pic>
        <p:nvPicPr>
          <p:cNvPr id="331" name="Imagem 6"/>
          <p:cNvPicPr/>
          <p:nvPr/>
        </p:nvPicPr>
        <p:blipFill>
          <a:blip r:embed="rId3"/>
          <a:stretch>
            <a:fillRect/>
          </a:stretch>
        </p:blipFill>
        <p:spPr>
          <a:xfrm>
            <a:off x="2372685" y="3994975"/>
            <a:ext cx="7371000" cy="1952640"/>
          </a:xfrm>
          <a:prstGeom prst="rect">
            <a:avLst/>
          </a:prstGeom>
          <a:ln w="0">
            <a:noFill/>
          </a:ln>
        </p:spPr>
      </p:pic>
      <p:sp>
        <p:nvSpPr>
          <p:cNvPr id="4" name="Espaço Reservado para Rodapé 3">
            <a:extLst>
              <a:ext uri="{FF2B5EF4-FFF2-40B4-BE49-F238E27FC236}">
                <a16:creationId xmlns:a16="http://schemas.microsoft.com/office/drawing/2014/main" id="{FEC61796-FDC5-43C0-97EB-060F81B3D158}"/>
              </a:ext>
            </a:extLst>
          </p:cNvPr>
          <p:cNvSpPr>
            <a:spLocks noGrp="1"/>
          </p:cNvSpPr>
          <p:nvPr>
            <p:ph type="ftr" sz="quarter" idx="11"/>
          </p:nvPr>
        </p:nvSpPr>
        <p:spPr/>
        <p:txBody>
          <a:bodyPr/>
          <a:lstStyle/>
          <a:p>
            <a:endParaRPr lang="zh-CN" altLang="en-US"/>
          </a:p>
        </p:txBody>
      </p:sp>
      <p:sp>
        <p:nvSpPr>
          <p:cNvPr id="5" name="Espaço Reservado para Número de Slide 4">
            <a:extLst>
              <a:ext uri="{FF2B5EF4-FFF2-40B4-BE49-F238E27FC236}">
                <a16:creationId xmlns:a16="http://schemas.microsoft.com/office/drawing/2014/main" id="{D27E3A52-E095-44CA-AC8F-EF5FB3579302}"/>
              </a:ext>
            </a:extLst>
          </p:cNvPr>
          <p:cNvSpPr>
            <a:spLocks noGrp="1"/>
          </p:cNvSpPr>
          <p:nvPr>
            <p:ph type="sldNum" sz="quarter" idx="12"/>
          </p:nvPr>
        </p:nvSpPr>
        <p:spPr/>
        <p:txBody>
          <a:bodyPr/>
          <a:lstStyle/>
          <a:p>
            <a:fld id="{49AE70B2-8BF9-45C0-BB95-33D1B9D3A854}" type="slidenum">
              <a:rPr lang="zh-CN" altLang="en-US" smtClean="0"/>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Exemplo - LO</a:t>
            </a:r>
          </a:p>
        </p:txBody>
      </p:sp>
      <p:sp>
        <p:nvSpPr>
          <p:cNvPr id="3" name="Content Placeholder 2"/>
          <p:cNvSpPr>
            <a:spLocks noGrp="1"/>
          </p:cNvSpPr>
          <p:nvPr>
            <p:ph idx="1"/>
          </p:nvPr>
        </p:nvSpPr>
        <p:spPr/>
        <p:txBody>
          <a:bodyPr/>
          <a:lstStyle/>
          <a:p>
            <a:endParaRPr lang="en-US"/>
          </a:p>
        </p:txBody>
      </p:sp>
      <p:pic>
        <p:nvPicPr>
          <p:cNvPr id="341" name="Imagem 3"/>
          <p:cNvPicPr/>
          <p:nvPr/>
        </p:nvPicPr>
        <p:blipFill>
          <a:blip r:embed="rId2"/>
          <a:stretch>
            <a:fillRect/>
          </a:stretch>
        </p:blipFill>
        <p:spPr>
          <a:xfrm>
            <a:off x="426875" y="1600210"/>
            <a:ext cx="5856480" cy="2820600"/>
          </a:xfrm>
          <a:prstGeom prst="rect">
            <a:avLst/>
          </a:prstGeom>
          <a:ln w="0">
            <a:noFill/>
          </a:ln>
        </p:spPr>
      </p:pic>
      <p:pic>
        <p:nvPicPr>
          <p:cNvPr id="342" name="Imagem 5"/>
          <p:cNvPicPr/>
          <p:nvPr/>
        </p:nvPicPr>
        <p:blipFill>
          <a:blip r:embed="rId3"/>
          <a:stretch>
            <a:fillRect/>
          </a:stretch>
        </p:blipFill>
        <p:spPr>
          <a:xfrm>
            <a:off x="5761040" y="3774925"/>
            <a:ext cx="6035040" cy="2202840"/>
          </a:xfrm>
          <a:prstGeom prst="rect">
            <a:avLst/>
          </a:prstGeom>
          <a:ln w="0">
            <a:noFill/>
          </a:ln>
        </p:spPr>
      </p:pic>
      <p:sp>
        <p:nvSpPr>
          <p:cNvPr id="329" name="CustomShape 4"/>
          <p:cNvSpPr/>
          <p:nvPr/>
        </p:nvSpPr>
        <p:spPr>
          <a:xfrm>
            <a:off x="8542085" y="5853225"/>
            <a:ext cx="1008380" cy="27305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pt-BR" sz="1200" b="0" strike="noStrike" spc="-1">
                <a:solidFill>
                  <a:srgbClr val="000000"/>
                </a:solidFill>
                <a:latin typeface="Arial" panose="020B0604020202020204" pitchFamily="34" charset="0"/>
                <a:ea typeface="DejaVu Sans" panose="020B0603030804020204"/>
                <a:cs typeface="Arial" panose="020B0604020202020204" pitchFamily="34" charset="0"/>
              </a:rPr>
              <a:t>Fonte: Autor</a:t>
            </a:r>
          </a:p>
        </p:txBody>
      </p:sp>
      <p:sp>
        <p:nvSpPr>
          <p:cNvPr id="4" name="Espaço Reservado para Rodapé 3">
            <a:extLst>
              <a:ext uri="{FF2B5EF4-FFF2-40B4-BE49-F238E27FC236}">
                <a16:creationId xmlns:a16="http://schemas.microsoft.com/office/drawing/2014/main" id="{BE74D616-257B-463B-8609-A9BCF9286D6D}"/>
              </a:ext>
            </a:extLst>
          </p:cNvPr>
          <p:cNvSpPr>
            <a:spLocks noGrp="1"/>
          </p:cNvSpPr>
          <p:nvPr>
            <p:ph type="ftr" sz="quarter" idx="11"/>
          </p:nvPr>
        </p:nvSpPr>
        <p:spPr/>
        <p:txBody>
          <a:bodyPr/>
          <a:lstStyle/>
          <a:p>
            <a:endParaRPr lang="zh-CN" altLang="en-US"/>
          </a:p>
        </p:txBody>
      </p:sp>
      <p:sp>
        <p:nvSpPr>
          <p:cNvPr id="5" name="Espaço Reservado para Número de Slide 4">
            <a:extLst>
              <a:ext uri="{FF2B5EF4-FFF2-40B4-BE49-F238E27FC236}">
                <a16:creationId xmlns:a16="http://schemas.microsoft.com/office/drawing/2014/main" id="{42E7487C-55E4-45FA-B402-CB1D79907204}"/>
              </a:ext>
            </a:extLst>
          </p:cNvPr>
          <p:cNvSpPr>
            <a:spLocks noGrp="1"/>
          </p:cNvSpPr>
          <p:nvPr>
            <p:ph type="sldNum" sz="quarter" idx="12"/>
          </p:nvPr>
        </p:nvSpPr>
        <p:spPr/>
        <p:txBody>
          <a:bodyPr/>
          <a:lstStyle/>
          <a:p>
            <a:fld id="{49AE70B2-8BF9-45C0-BB95-33D1B9D3A854}" type="slidenum">
              <a:rPr lang="zh-CN" altLang="en-US" smtClean="0"/>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7432"/>
            <a:ext cx="10058400" cy="1609344"/>
          </a:xfrm>
        </p:spPr>
        <p:txBody>
          <a:bodyPr/>
          <a:lstStyle/>
          <a:p>
            <a:r>
              <a:rPr lang="pt-PT" altLang="en-US" dirty="0"/>
              <a:t>Exemplo - formatação</a:t>
            </a:r>
          </a:p>
        </p:txBody>
      </p:sp>
      <p:sp>
        <p:nvSpPr>
          <p:cNvPr id="3" name="Content Placeholder 2"/>
          <p:cNvSpPr>
            <a:spLocks noGrp="1"/>
          </p:cNvSpPr>
          <p:nvPr>
            <p:ph idx="1"/>
          </p:nvPr>
        </p:nvSpPr>
        <p:spPr/>
        <p:txBody>
          <a:bodyPr/>
          <a:lstStyle/>
          <a:p>
            <a:endParaRPr lang="en-US"/>
          </a:p>
        </p:txBody>
      </p:sp>
      <p:pic>
        <p:nvPicPr>
          <p:cNvPr id="345" name="Imagem 6"/>
          <p:cNvPicPr/>
          <p:nvPr/>
        </p:nvPicPr>
        <p:blipFill>
          <a:blip r:embed="rId2"/>
          <a:stretch>
            <a:fillRect/>
          </a:stretch>
        </p:blipFill>
        <p:spPr>
          <a:xfrm>
            <a:off x="1891990" y="2141585"/>
            <a:ext cx="7427520" cy="2129400"/>
          </a:xfrm>
          <a:prstGeom prst="rect">
            <a:avLst/>
          </a:prstGeom>
          <a:ln w="0">
            <a:noFill/>
          </a:ln>
        </p:spPr>
      </p:pic>
      <p:pic>
        <p:nvPicPr>
          <p:cNvPr id="346" name="Imagem 7"/>
          <p:cNvPicPr/>
          <p:nvPr/>
        </p:nvPicPr>
        <p:blipFill>
          <a:blip r:embed="rId3"/>
          <a:stretch>
            <a:fillRect/>
          </a:stretch>
        </p:blipFill>
        <p:spPr>
          <a:xfrm>
            <a:off x="1891990" y="4636025"/>
            <a:ext cx="7455600" cy="1242360"/>
          </a:xfrm>
          <a:prstGeom prst="rect">
            <a:avLst/>
          </a:prstGeom>
          <a:ln w="0">
            <a:noFill/>
          </a:ln>
        </p:spPr>
      </p:pic>
      <p:sp>
        <p:nvSpPr>
          <p:cNvPr id="329" name="CustomShape 4"/>
          <p:cNvSpPr/>
          <p:nvPr/>
        </p:nvSpPr>
        <p:spPr>
          <a:xfrm>
            <a:off x="8542085" y="5853225"/>
            <a:ext cx="1008380" cy="27305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pt-BR" sz="1200" b="0" strike="noStrike" spc="-1">
                <a:solidFill>
                  <a:srgbClr val="000000"/>
                </a:solidFill>
                <a:latin typeface="Arial" panose="020B0604020202020204" pitchFamily="34" charset="0"/>
                <a:ea typeface="DejaVu Sans" panose="020B0603030804020204"/>
                <a:cs typeface="Arial" panose="020B0604020202020204" pitchFamily="34" charset="0"/>
              </a:rPr>
              <a:t>Fonte: Autor</a:t>
            </a:r>
          </a:p>
        </p:txBody>
      </p:sp>
      <p:sp>
        <p:nvSpPr>
          <p:cNvPr id="4" name="Espaço Reservado para Rodapé 3">
            <a:extLst>
              <a:ext uri="{FF2B5EF4-FFF2-40B4-BE49-F238E27FC236}">
                <a16:creationId xmlns:a16="http://schemas.microsoft.com/office/drawing/2014/main" id="{0A7105B2-5EE7-4463-91D9-418E4768DAB1}"/>
              </a:ext>
            </a:extLst>
          </p:cNvPr>
          <p:cNvSpPr>
            <a:spLocks noGrp="1"/>
          </p:cNvSpPr>
          <p:nvPr>
            <p:ph type="ftr" sz="quarter" idx="11"/>
          </p:nvPr>
        </p:nvSpPr>
        <p:spPr/>
        <p:txBody>
          <a:bodyPr/>
          <a:lstStyle/>
          <a:p>
            <a:endParaRPr lang="zh-CN" altLang="en-US"/>
          </a:p>
        </p:txBody>
      </p:sp>
      <p:sp>
        <p:nvSpPr>
          <p:cNvPr id="5" name="Espaço Reservado para Número de Slide 4">
            <a:extLst>
              <a:ext uri="{FF2B5EF4-FFF2-40B4-BE49-F238E27FC236}">
                <a16:creationId xmlns:a16="http://schemas.microsoft.com/office/drawing/2014/main" id="{7198F1BD-1D24-40D5-9E90-522F6D99C77A}"/>
              </a:ext>
            </a:extLst>
          </p:cNvPr>
          <p:cNvSpPr>
            <a:spLocks noGrp="1"/>
          </p:cNvSpPr>
          <p:nvPr>
            <p:ph type="sldNum" sz="quarter" idx="12"/>
          </p:nvPr>
        </p:nvSpPr>
        <p:spPr/>
        <p:txBody>
          <a:bodyPr/>
          <a:lstStyle/>
          <a:p>
            <a:fld id="{49AE70B2-8BF9-45C0-BB95-33D1B9D3A854}" type="slidenum">
              <a:rPr lang="zh-CN" altLang="en-US" smtClean="0"/>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136" y="0"/>
            <a:ext cx="10058400" cy="1609344"/>
          </a:xfrm>
        </p:spPr>
        <p:txBody>
          <a:bodyPr/>
          <a:lstStyle/>
          <a:p>
            <a:r>
              <a:rPr lang="pt-PT" altLang="en-US" dirty="0"/>
              <a:t>A importância da internet</a:t>
            </a:r>
          </a:p>
        </p:txBody>
      </p:sp>
      <p:sp>
        <p:nvSpPr>
          <p:cNvPr id="3" name="Content Placeholder 2"/>
          <p:cNvSpPr>
            <a:spLocks noGrp="1"/>
          </p:cNvSpPr>
          <p:nvPr>
            <p:ph idx="1"/>
          </p:nvPr>
        </p:nvSpPr>
        <p:spPr/>
        <p:txBody>
          <a:bodyPr/>
          <a:lstStyle/>
          <a:p>
            <a:pPr marL="0" indent="0" algn="just">
              <a:buNone/>
            </a:pPr>
            <a:r>
              <a:rPr lang="pt-BR" spc="-1">
                <a:solidFill>
                  <a:srgbClr val="262626"/>
                </a:solidFill>
                <a:latin typeface="Calibri" panose="020F0502020204030204"/>
                <a:ea typeface="DejaVu Sans" panose="020B0603030804020204"/>
                <a:sym typeface="+mn-ea"/>
              </a:rPr>
              <a:t>A partir da segunda guerra mundial, a internet foi criada inicialmente para servir de meio de comunicação militar e acadêmico. Hoje, é utilizada largamente para os mais variados objetivos. É o principal instrumento utilizado por empresas para os mais variados fins. Comunicação com os clientes. Você quer comprar um celular novo? Precisa encontrar um endereço? Realizar reuniões remotas de trabalho?</a:t>
            </a:r>
            <a:endParaRPr lang="pt-BR" b="0" strike="noStrike" spc="-1">
              <a:latin typeface="Arial" panose="020B0604020202020204"/>
            </a:endParaRPr>
          </a:p>
          <a:p>
            <a:pPr marL="0" indent="0" algn="just">
              <a:buNone/>
            </a:pPr>
            <a:endParaRPr lang="en-US"/>
          </a:p>
        </p:txBody>
      </p:sp>
      <p:sp>
        <p:nvSpPr>
          <p:cNvPr id="4" name="Espaço Reservado para Rodapé 3">
            <a:extLst>
              <a:ext uri="{FF2B5EF4-FFF2-40B4-BE49-F238E27FC236}">
                <a16:creationId xmlns:a16="http://schemas.microsoft.com/office/drawing/2014/main" id="{EC2E6389-67E8-492F-A0E6-FB752F42DACB}"/>
              </a:ext>
            </a:extLst>
          </p:cNvPr>
          <p:cNvSpPr>
            <a:spLocks noGrp="1"/>
          </p:cNvSpPr>
          <p:nvPr>
            <p:ph type="ftr" sz="quarter" idx="11"/>
          </p:nvPr>
        </p:nvSpPr>
        <p:spPr/>
        <p:txBody>
          <a:bodyPr/>
          <a:lstStyle/>
          <a:p>
            <a:endParaRPr lang="zh-CN" altLang="en-US"/>
          </a:p>
        </p:txBody>
      </p:sp>
      <p:sp>
        <p:nvSpPr>
          <p:cNvPr id="5" name="Espaço Reservado para Número de Slide 4">
            <a:extLst>
              <a:ext uri="{FF2B5EF4-FFF2-40B4-BE49-F238E27FC236}">
                <a16:creationId xmlns:a16="http://schemas.microsoft.com/office/drawing/2014/main" id="{D0992BBD-C2E5-461D-BD8A-0701223B7097}"/>
              </a:ext>
            </a:extLst>
          </p:cNvPr>
          <p:cNvSpPr>
            <a:spLocks noGrp="1"/>
          </p:cNvSpPr>
          <p:nvPr>
            <p:ph type="sldNum" sz="quarter" idx="12"/>
          </p:nvPr>
        </p:nvSpPr>
        <p:spPr/>
        <p:txBody>
          <a:bodyPr/>
          <a:lstStyle/>
          <a:p>
            <a:fld id="{49AE70B2-8BF9-45C0-BB95-33D1B9D3A854}" type="slidenum">
              <a:rPr lang="zh-CN" altLang="en-US" smtClean="0"/>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7432"/>
            <a:ext cx="10058400" cy="1609344"/>
          </a:xfrm>
        </p:spPr>
        <p:txBody>
          <a:bodyPr/>
          <a:lstStyle/>
          <a:p>
            <a:r>
              <a:rPr lang="pt-PT" altLang="en-US" dirty="0"/>
              <a:t>Símbolos</a:t>
            </a:r>
          </a:p>
        </p:txBody>
      </p:sp>
      <p:sp>
        <p:nvSpPr>
          <p:cNvPr id="349" name="CustomShape 2"/>
          <p:cNvSpPr/>
          <p:nvPr/>
        </p:nvSpPr>
        <p:spPr>
          <a:xfrm>
            <a:off x="9183075" y="5646665"/>
            <a:ext cx="1531080" cy="25740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pt-BR" sz="1100" b="0" strike="noStrike" spc="-1">
                <a:solidFill>
                  <a:srgbClr val="000000"/>
                </a:solidFill>
                <a:latin typeface="Calibri" panose="020F0502020204030204"/>
                <a:ea typeface="DejaVu Sans" panose="020B0603030804020204"/>
              </a:rPr>
              <a:t>Fonte: Pressman (2016)</a:t>
            </a:r>
            <a:endParaRPr lang="pt-BR" sz="1100" b="0" strike="noStrike" spc="-1">
              <a:latin typeface="Arial" panose="020B0604020202020204"/>
            </a:endParaRPr>
          </a:p>
        </p:txBody>
      </p:sp>
      <p:sp>
        <p:nvSpPr>
          <p:cNvPr id="350" name="CustomShape 3"/>
          <p:cNvSpPr/>
          <p:nvPr/>
        </p:nvSpPr>
        <p:spPr>
          <a:xfrm>
            <a:off x="3230115" y="1600265"/>
            <a:ext cx="1956960" cy="4150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lstStyle/>
          <a:p>
            <a:pPr algn="just">
              <a:lnSpc>
                <a:spcPct val="113000"/>
              </a:lnSpc>
              <a:spcAft>
                <a:spcPts val="600"/>
              </a:spcAft>
              <a:tabLst>
                <a:tab pos="0" algn="l"/>
              </a:tabLst>
            </a:pPr>
            <a:r>
              <a:rPr lang="pt-BR" sz="3500" b="0" strike="noStrike" spc="-1">
                <a:solidFill>
                  <a:srgbClr val="262626"/>
                </a:solidFill>
                <a:latin typeface="Arial" panose="020B0604020202020204" pitchFamily="34" charset="0"/>
                <a:ea typeface="Calibri" panose="020F0502020204030204"/>
                <a:cs typeface="Arial" panose="020B0604020202020204" pitchFamily="34" charset="0"/>
              </a:rPr>
              <a:t>&amp;lt; </a:t>
            </a:r>
            <a:endParaRPr lang="pt-BR" sz="3500" b="0" strike="noStrike" spc="-1">
              <a:latin typeface="Arial" panose="020B0604020202020204" pitchFamily="34" charset="0"/>
              <a:cs typeface="Arial" panose="020B0604020202020204" pitchFamily="34" charset="0"/>
            </a:endParaRPr>
          </a:p>
          <a:p>
            <a:pPr algn="just">
              <a:lnSpc>
                <a:spcPct val="113000"/>
              </a:lnSpc>
              <a:spcAft>
                <a:spcPts val="600"/>
              </a:spcAft>
              <a:tabLst>
                <a:tab pos="0" algn="l"/>
              </a:tabLst>
            </a:pPr>
            <a:r>
              <a:rPr lang="pt-BR" sz="3500" b="0" strike="noStrike" spc="-1">
                <a:solidFill>
                  <a:srgbClr val="262626"/>
                </a:solidFill>
                <a:latin typeface="Arial" panose="020B0604020202020204" pitchFamily="34" charset="0"/>
                <a:ea typeface="Calibri" panose="020F0502020204030204"/>
                <a:cs typeface="Arial" panose="020B0604020202020204" pitchFamily="34" charset="0"/>
              </a:rPr>
              <a:t>&amp;gt;</a:t>
            </a:r>
            <a:endParaRPr lang="pt-BR" sz="3500" b="0" strike="noStrike" spc="-1">
              <a:latin typeface="Arial" panose="020B0604020202020204" pitchFamily="34" charset="0"/>
              <a:cs typeface="Arial" panose="020B0604020202020204" pitchFamily="34" charset="0"/>
            </a:endParaRPr>
          </a:p>
          <a:p>
            <a:pPr algn="just">
              <a:lnSpc>
                <a:spcPct val="113000"/>
              </a:lnSpc>
              <a:spcAft>
                <a:spcPts val="600"/>
              </a:spcAft>
              <a:tabLst>
                <a:tab pos="0" algn="l"/>
              </a:tabLst>
            </a:pPr>
            <a:r>
              <a:rPr lang="pt-BR" sz="3500" b="0" strike="noStrike" spc="-1">
                <a:solidFill>
                  <a:srgbClr val="262626"/>
                </a:solidFill>
                <a:latin typeface="Arial" panose="020B0604020202020204" pitchFamily="34" charset="0"/>
                <a:ea typeface="Calibri" panose="020F0502020204030204"/>
                <a:cs typeface="Arial" panose="020B0604020202020204" pitchFamily="34" charset="0"/>
              </a:rPr>
              <a:t>&amp;le;</a:t>
            </a:r>
            <a:endParaRPr lang="pt-BR" sz="3500" b="0" strike="noStrike" spc="-1">
              <a:latin typeface="Arial" panose="020B0604020202020204" pitchFamily="34" charset="0"/>
              <a:cs typeface="Arial" panose="020B0604020202020204" pitchFamily="34" charset="0"/>
            </a:endParaRPr>
          </a:p>
          <a:p>
            <a:pPr algn="just">
              <a:lnSpc>
                <a:spcPct val="113000"/>
              </a:lnSpc>
              <a:spcAft>
                <a:spcPts val="600"/>
              </a:spcAft>
              <a:tabLst>
                <a:tab pos="0" algn="l"/>
              </a:tabLst>
            </a:pPr>
            <a:r>
              <a:rPr lang="pt-BR" sz="3500" b="0" strike="noStrike" spc="-1">
                <a:solidFill>
                  <a:srgbClr val="262626"/>
                </a:solidFill>
                <a:latin typeface="Arial" panose="020B0604020202020204" pitchFamily="34" charset="0"/>
                <a:ea typeface="Calibri" panose="020F0502020204030204"/>
                <a:cs typeface="Arial" panose="020B0604020202020204" pitchFamily="34" charset="0"/>
              </a:rPr>
              <a:t>&amp;ge;</a:t>
            </a:r>
            <a:endParaRPr lang="pt-BR" sz="3500" b="0" strike="noStrike" spc="-1">
              <a:latin typeface="Arial" panose="020B0604020202020204" pitchFamily="34" charset="0"/>
              <a:cs typeface="Arial" panose="020B0604020202020204" pitchFamily="34" charset="0"/>
            </a:endParaRPr>
          </a:p>
          <a:p>
            <a:pPr algn="just">
              <a:lnSpc>
                <a:spcPct val="113000"/>
              </a:lnSpc>
              <a:spcAft>
                <a:spcPts val="600"/>
              </a:spcAft>
              <a:tabLst>
                <a:tab pos="0" algn="l"/>
              </a:tabLst>
            </a:pPr>
            <a:r>
              <a:rPr lang="pt-BR" sz="3500" b="0" strike="noStrike" spc="-1">
                <a:solidFill>
                  <a:srgbClr val="262626"/>
                </a:solidFill>
                <a:latin typeface="Arial" panose="020B0604020202020204" pitchFamily="34" charset="0"/>
                <a:ea typeface="Calibri" panose="020F0502020204030204"/>
                <a:cs typeface="Arial" panose="020B0604020202020204" pitchFamily="34" charset="0"/>
              </a:rPr>
              <a:t>&amp;pound;</a:t>
            </a:r>
            <a:endParaRPr lang="pt-BR" sz="3500" b="0" strike="noStrike" spc="-1">
              <a:latin typeface="Arial" panose="020B0604020202020204" pitchFamily="34" charset="0"/>
              <a:cs typeface="Arial" panose="020B0604020202020204" pitchFamily="34" charset="0"/>
            </a:endParaRPr>
          </a:p>
        </p:txBody>
      </p:sp>
      <p:sp>
        <p:nvSpPr>
          <p:cNvPr id="352" name="CustomShape 5"/>
          <p:cNvSpPr/>
          <p:nvPr/>
        </p:nvSpPr>
        <p:spPr>
          <a:xfrm>
            <a:off x="6807075" y="1526825"/>
            <a:ext cx="1646280" cy="4150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lstStyle/>
          <a:p>
            <a:pPr algn="just">
              <a:lnSpc>
                <a:spcPct val="113000"/>
              </a:lnSpc>
              <a:spcAft>
                <a:spcPts val="600"/>
              </a:spcAft>
              <a:tabLst>
                <a:tab pos="0" algn="l"/>
              </a:tabLst>
            </a:pPr>
            <a:r>
              <a:rPr lang="pt-BR" sz="3500" b="0" strike="noStrike" spc="-1">
                <a:solidFill>
                  <a:srgbClr val="262626"/>
                </a:solidFill>
                <a:latin typeface="Arial" panose="020B0604020202020204" pitchFamily="34" charset="0"/>
                <a:ea typeface="Calibri" panose="020F0502020204030204"/>
                <a:cs typeface="Arial" panose="020B0604020202020204" pitchFamily="34" charset="0"/>
              </a:rPr>
              <a:t>&amp;yen;</a:t>
            </a:r>
            <a:endParaRPr lang="pt-BR" sz="3500" b="0" strike="noStrike" spc="-1">
              <a:latin typeface="Arial" panose="020B0604020202020204" pitchFamily="34" charset="0"/>
              <a:cs typeface="Arial" panose="020B0604020202020204" pitchFamily="34" charset="0"/>
            </a:endParaRPr>
          </a:p>
          <a:p>
            <a:pPr algn="just">
              <a:lnSpc>
                <a:spcPct val="113000"/>
              </a:lnSpc>
              <a:spcAft>
                <a:spcPts val="600"/>
              </a:spcAft>
              <a:tabLst>
                <a:tab pos="0" algn="l"/>
              </a:tabLst>
            </a:pPr>
            <a:r>
              <a:rPr lang="pt-BR" sz="3500" b="0" strike="noStrike" spc="-1">
                <a:solidFill>
                  <a:srgbClr val="262626"/>
                </a:solidFill>
                <a:latin typeface="Arial" panose="020B0604020202020204" pitchFamily="34" charset="0"/>
                <a:ea typeface="Calibri" panose="020F0502020204030204"/>
                <a:cs typeface="Arial" panose="020B0604020202020204" pitchFamily="34" charset="0"/>
              </a:rPr>
              <a:t>&amp;euro;</a:t>
            </a:r>
            <a:endParaRPr lang="pt-BR" sz="3500" b="0" strike="noStrike" spc="-1">
              <a:latin typeface="Arial" panose="020B0604020202020204" pitchFamily="34" charset="0"/>
              <a:cs typeface="Arial" panose="020B0604020202020204" pitchFamily="34" charset="0"/>
            </a:endParaRPr>
          </a:p>
          <a:p>
            <a:pPr algn="just">
              <a:lnSpc>
                <a:spcPct val="113000"/>
              </a:lnSpc>
              <a:spcAft>
                <a:spcPts val="600"/>
              </a:spcAft>
              <a:tabLst>
                <a:tab pos="0" algn="l"/>
              </a:tabLst>
            </a:pPr>
            <a:r>
              <a:rPr lang="pt-BR" sz="3500" b="0" strike="noStrike" spc="-1">
                <a:solidFill>
                  <a:srgbClr val="262626"/>
                </a:solidFill>
                <a:latin typeface="Arial" panose="020B0604020202020204" pitchFamily="34" charset="0"/>
                <a:ea typeface="Calibri" panose="020F0502020204030204"/>
                <a:cs typeface="Arial" panose="020B0604020202020204" pitchFamily="34" charset="0"/>
              </a:rPr>
              <a:t>&amp;copy;</a:t>
            </a:r>
            <a:endParaRPr lang="pt-BR" sz="3500" b="0" strike="noStrike" spc="-1">
              <a:latin typeface="Arial" panose="020B0604020202020204" pitchFamily="34" charset="0"/>
              <a:cs typeface="Arial" panose="020B0604020202020204" pitchFamily="34" charset="0"/>
            </a:endParaRPr>
          </a:p>
          <a:p>
            <a:pPr algn="just">
              <a:lnSpc>
                <a:spcPct val="113000"/>
              </a:lnSpc>
              <a:spcAft>
                <a:spcPts val="600"/>
              </a:spcAft>
              <a:tabLst>
                <a:tab pos="0" algn="l"/>
              </a:tabLst>
            </a:pPr>
            <a:r>
              <a:rPr lang="pt-BR" sz="3500" b="0" strike="noStrike" spc="-1">
                <a:solidFill>
                  <a:srgbClr val="262626"/>
                </a:solidFill>
                <a:latin typeface="Arial" panose="020B0604020202020204" pitchFamily="34" charset="0"/>
                <a:ea typeface="Calibri" panose="020F0502020204030204"/>
                <a:cs typeface="Arial" panose="020B0604020202020204" pitchFamily="34" charset="0"/>
              </a:rPr>
              <a:t>&amp;reg;</a:t>
            </a:r>
            <a:endParaRPr lang="pt-BR" sz="3500" b="0" strike="noStrike" spc="-1">
              <a:latin typeface="Arial" panose="020B0604020202020204" pitchFamily="34" charset="0"/>
              <a:cs typeface="Arial" panose="020B0604020202020204" pitchFamily="34" charset="0"/>
            </a:endParaRPr>
          </a:p>
          <a:p>
            <a:pPr algn="just">
              <a:lnSpc>
                <a:spcPct val="113000"/>
              </a:lnSpc>
              <a:spcAft>
                <a:spcPts val="600"/>
              </a:spcAft>
              <a:tabLst>
                <a:tab pos="0" algn="l"/>
              </a:tabLst>
            </a:pPr>
            <a:r>
              <a:rPr lang="pt-BR" sz="3500" b="0" strike="noStrike" spc="-1">
                <a:solidFill>
                  <a:srgbClr val="262626"/>
                </a:solidFill>
                <a:latin typeface="Arial" panose="020B0604020202020204" pitchFamily="34" charset="0"/>
                <a:ea typeface="Calibri" panose="020F0502020204030204"/>
                <a:cs typeface="Arial" panose="020B0604020202020204" pitchFamily="34" charset="0"/>
              </a:rPr>
              <a:t>&amp;trade;</a:t>
            </a:r>
            <a:endParaRPr lang="pt-BR" sz="3500" b="0" strike="noStrike" spc="-1">
              <a:latin typeface="Arial" panose="020B0604020202020204" pitchFamily="34" charset="0"/>
              <a:cs typeface="Arial" panose="020B0604020202020204" pitchFamily="34" charset="0"/>
            </a:endParaRPr>
          </a:p>
        </p:txBody>
      </p:sp>
      <p:sp>
        <p:nvSpPr>
          <p:cNvPr id="3" name="Espaço Reservado para Rodapé 2">
            <a:extLst>
              <a:ext uri="{FF2B5EF4-FFF2-40B4-BE49-F238E27FC236}">
                <a16:creationId xmlns:a16="http://schemas.microsoft.com/office/drawing/2014/main" id="{E40154E0-EAFC-4DFF-A6C1-F70F52AB0278}"/>
              </a:ext>
            </a:extLst>
          </p:cNvPr>
          <p:cNvSpPr>
            <a:spLocks noGrp="1"/>
          </p:cNvSpPr>
          <p:nvPr>
            <p:ph type="ftr" sz="quarter" idx="11"/>
          </p:nvPr>
        </p:nvSpPr>
        <p:spPr/>
        <p:txBody>
          <a:bodyPr/>
          <a:lstStyle/>
          <a:p>
            <a:endParaRPr lang="zh-CN" altLang="en-US"/>
          </a:p>
        </p:txBody>
      </p:sp>
      <p:sp>
        <p:nvSpPr>
          <p:cNvPr id="4" name="Espaço Reservado para Número de Slide 3">
            <a:extLst>
              <a:ext uri="{FF2B5EF4-FFF2-40B4-BE49-F238E27FC236}">
                <a16:creationId xmlns:a16="http://schemas.microsoft.com/office/drawing/2014/main" id="{93BA55B1-3999-4905-9EA3-F9C17E0BF18D}"/>
              </a:ext>
            </a:extLst>
          </p:cNvPr>
          <p:cNvSpPr>
            <a:spLocks noGrp="1"/>
          </p:cNvSpPr>
          <p:nvPr>
            <p:ph type="sldNum" sz="quarter" idx="12"/>
          </p:nvPr>
        </p:nvSpPr>
        <p:spPr/>
        <p:txBody>
          <a:bodyPr/>
          <a:lstStyle/>
          <a:p>
            <a:fld id="{49AE70B2-8BF9-45C0-BB95-33D1B9D3A854}" type="slidenum">
              <a:rPr lang="zh-CN" altLang="en-US" smtClean="0"/>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Exemplo - link</a:t>
            </a:r>
          </a:p>
        </p:txBody>
      </p:sp>
      <p:sp>
        <p:nvSpPr>
          <p:cNvPr id="3" name="Content Placeholder 2"/>
          <p:cNvSpPr>
            <a:spLocks noGrp="1"/>
          </p:cNvSpPr>
          <p:nvPr>
            <p:ph idx="1"/>
          </p:nvPr>
        </p:nvSpPr>
        <p:spPr/>
        <p:txBody>
          <a:bodyPr/>
          <a:lstStyle/>
          <a:p>
            <a:endParaRPr lang="en-US"/>
          </a:p>
        </p:txBody>
      </p:sp>
      <p:pic>
        <p:nvPicPr>
          <p:cNvPr id="358" name="Imagem 8"/>
          <p:cNvPicPr/>
          <p:nvPr/>
        </p:nvPicPr>
        <p:blipFill>
          <a:blip r:embed="rId2"/>
          <a:stretch>
            <a:fillRect/>
          </a:stretch>
        </p:blipFill>
        <p:spPr>
          <a:xfrm>
            <a:off x="2419675" y="1849620"/>
            <a:ext cx="7352280" cy="2035800"/>
          </a:xfrm>
          <a:prstGeom prst="rect">
            <a:avLst/>
          </a:prstGeom>
          <a:ln w="0">
            <a:noFill/>
          </a:ln>
        </p:spPr>
      </p:pic>
      <p:pic>
        <p:nvPicPr>
          <p:cNvPr id="359" name="Imagem 9"/>
          <p:cNvPicPr/>
          <p:nvPr/>
        </p:nvPicPr>
        <p:blipFill>
          <a:blip r:embed="rId3"/>
          <a:stretch>
            <a:fillRect/>
          </a:stretch>
        </p:blipFill>
        <p:spPr>
          <a:xfrm>
            <a:off x="2419675" y="4088460"/>
            <a:ext cx="7257960" cy="1462680"/>
          </a:xfrm>
          <a:prstGeom prst="rect">
            <a:avLst/>
          </a:prstGeom>
          <a:ln w="0">
            <a:noFill/>
          </a:ln>
        </p:spPr>
      </p:pic>
      <p:sp>
        <p:nvSpPr>
          <p:cNvPr id="329" name="CustomShape 4"/>
          <p:cNvSpPr/>
          <p:nvPr/>
        </p:nvSpPr>
        <p:spPr>
          <a:xfrm>
            <a:off x="8532560" y="5853225"/>
            <a:ext cx="1008380" cy="27305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pt-BR" sz="1200" b="0" strike="noStrike" spc="-1">
                <a:solidFill>
                  <a:srgbClr val="000000"/>
                </a:solidFill>
                <a:latin typeface="Arial" panose="020B0604020202020204" pitchFamily="34" charset="0"/>
                <a:ea typeface="DejaVu Sans" panose="020B0603030804020204"/>
                <a:cs typeface="Arial" panose="020B0604020202020204" pitchFamily="34" charset="0"/>
              </a:rPr>
              <a:t>Fonte: Autor</a:t>
            </a:r>
          </a:p>
        </p:txBody>
      </p:sp>
      <p:sp>
        <p:nvSpPr>
          <p:cNvPr id="4" name="Espaço Reservado para Rodapé 3">
            <a:extLst>
              <a:ext uri="{FF2B5EF4-FFF2-40B4-BE49-F238E27FC236}">
                <a16:creationId xmlns:a16="http://schemas.microsoft.com/office/drawing/2014/main" id="{33F22D1A-0F46-4E5E-A5EB-EB4288B9EF36}"/>
              </a:ext>
            </a:extLst>
          </p:cNvPr>
          <p:cNvSpPr>
            <a:spLocks noGrp="1"/>
          </p:cNvSpPr>
          <p:nvPr>
            <p:ph type="ftr" sz="quarter" idx="11"/>
          </p:nvPr>
        </p:nvSpPr>
        <p:spPr/>
        <p:txBody>
          <a:bodyPr/>
          <a:lstStyle/>
          <a:p>
            <a:endParaRPr lang="zh-CN" altLang="en-US"/>
          </a:p>
        </p:txBody>
      </p:sp>
      <p:sp>
        <p:nvSpPr>
          <p:cNvPr id="5" name="Espaço Reservado para Número de Slide 4">
            <a:extLst>
              <a:ext uri="{FF2B5EF4-FFF2-40B4-BE49-F238E27FC236}">
                <a16:creationId xmlns:a16="http://schemas.microsoft.com/office/drawing/2014/main" id="{A255083D-DEF8-46F8-9E86-80F7B4FD99A6}"/>
              </a:ext>
            </a:extLst>
          </p:cNvPr>
          <p:cNvSpPr>
            <a:spLocks noGrp="1"/>
          </p:cNvSpPr>
          <p:nvPr>
            <p:ph type="sldNum" sz="quarter" idx="12"/>
          </p:nvPr>
        </p:nvSpPr>
        <p:spPr/>
        <p:txBody>
          <a:bodyPr/>
          <a:lstStyle/>
          <a:p>
            <a:fld id="{49AE70B2-8BF9-45C0-BB95-33D1B9D3A854}" type="slidenum">
              <a:rPr lang="zh-CN" altLang="en-US" smtClean="0"/>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Exemplo - Imagem</a:t>
            </a:r>
          </a:p>
        </p:txBody>
      </p:sp>
      <p:sp>
        <p:nvSpPr>
          <p:cNvPr id="3" name="Content Placeholder 2"/>
          <p:cNvSpPr>
            <a:spLocks noGrp="1"/>
          </p:cNvSpPr>
          <p:nvPr>
            <p:ph idx="1"/>
          </p:nvPr>
        </p:nvSpPr>
        <p:spPr/>
        <p:txBody>
          <a:bodyPr/>
          <a:lstStyle/>
          <a:p>
            <a:endParaRPr lang="en-US"/>
          </a:p>
        </p:txBody>
      </p:sp>
      <p:pic>
        <p:nvPicPr>
          <p:cNvPr id="364" name="Imagem 3"/>
          <p:cNvPicPr/>
          <p:nvPr/>
        </p:nvPicPr>
        <p:blipFill>
          <a:blip r:embed="rId2"/>
          <a:stretch>
            <a:fillRect/>
          </a:stretch>
        </p:blipFill>
        <p:spPr>
          <a:xfrm>
            <a:off x="2626685" y="1418125"/>
            <a:ext cx="6938280" cy="2581920"/>
          </a:xfrm>
          <a:prstGeom prst="rect">
            <a:avLst/>
          </a:prstGeom>
          <a:ln w="0">
            <a:noFill/>
          </a:ln>
        </p:spPr>
      </p:pic>
      <p:pic>
        <p:nvPicPr>
          <p:cNvPr id="365" name="Imagem 9"/>
          <p:cNvPicPr/>
          <p:nvPr/>
        </p:nvPicPr>
        <p:blipFill>
          <a:blip r:embed="rId3"/>
          <a:stretch>
            <a:fillRect/>
          </a:stretch>
        </p:blipFill>
        <p:spPr>
          <a:xfrm>
            <a:off x="3539285" y="4007245"/>
            <a:ext cx="4605120" cy="1985040"/>
          </a:xfrm>
          <a:prstGeom prst="rect">
            <a:avLst/>
          </a:prstGeom>
          <a:ln w="0">
            <a:noFill/>
          </a:ln>
        </p:spPr>
      </p:pic>
      <p:sp>
        <p:nvSpPr>
          <p:cNvPr id="329" name="CustomShape 4"/>
          <p:cNvSpPr/>
          <p:nvPr/>
        </p:nvSpPr>
        <p:spPr>
          <a:xfrm>
            <a:off x="8532560" y="5853225"/>
            <a:ext cx="1008380" cy="27305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pt-BR" sz="1200" b="0" strike="noStrike" spc="-1">
                <a:solidFill>
                  <a:srgbClr val="000000"/>
                </a:solidFill>
                <a:latin typeface="Arial" panose="020B0604020202020204" pitchFamily="34" charset="0"/>
                <a:ea typeface="DejaVu Sans" panose="020B0603030804020204"/>
                <a:cs typeface="Arial" panose="020B0604020202020204" pitchFamily="34" charset="0"/>
              </a:rPr>
              <a:t>Fonte: Autor</a:t>
            </a:r>
          </a:p>
        </p:txBody>
      </p:sp>
      <p:sp>
        <p:nvSpPr>
          <p:cNvPr id="4" name="Espaço Reservado para Rodapé 3">
            <a:extLst>
              <a:ext uri="{FF2B5EF4-FFF2-40B4-BE49-F238E27FC236}">
                <a16:creationId xmlns:a16="http://schemas.microsoft.com/office/drawing/2014/main" id="{8C3B0461-37BD-4522-B96B-693A259A4BAD}"/>
              </a:ext>
            </a:extLst>
          </p:cNvPr>
          <p:cNvSpPr>
            <a:spLocks noGrp="1"/>
          </p:cNvSpPr>
          <p:nvPr>
            <p:ph type="ftr" sz="quarter" idx="11"/>
          </p:nvPr>
        </p:nvSpPr>
        <p:spPr/>
        <p:txBody>
          <a:bodyPr/>
          <a:lstStyle/>
          <a:p>
            <a:endParaRPr lang="zh-CN" altLang="en-US"/>
          </a:p>
        </p:txBody>
      </p:sp>
      <p:sp>
        <p:nvSpPr>
          <p:cNvPr id="5" name="Espaço Reservado para Número de Slide 4">
            <a:extLst>
              <a:ext uri="{FF2B5EF4-FFF2-40B4-BE49-F238E27FC236}">
                <a16:creationId xmlns:a16="http://schemas.microsoft.com/office/drawing/2014/main" id="{988637A6-110E-433F-9DE8-8B34A59488CB}"/>
              </a:ext>
            </a:extLst>
          </p:cNvPr>
          <p:cNvSpPr>
            <a:spLocks noGrp="1"/>
          </p:cNvSpPr>
          <p:nvPr>
            <p:ph type="sldNum" sz="quarter" idx="12"/>
          </p:nvPr>
        </p:nvSpPr>
        <p:spPr/>
        <p:txBody>
          <a:bodyPr/>
          <a:lstStyle/>
          <a:p>
            <a:fld id="{49AE70B2-8BF9-45C0-BB95-33D1B9D3A854}" type="slidenum">
              <a:rPr lang="zh-CN" altLang="en-US" smtClean="0"/>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Exemplo - Áudio</a:t>
            </a:r>
          </a:p>
        </p:txBody>
      </p:sp>
      <p:sp>
        <p:nvSpPr>
          <p:cNvPr id="3" name="Content Placeholder 2"/>
          <p:cNvSpPr>
            <a:spLocks noGrp="1"/>
          </p:cNvSpPr>
          <p:nvPr>
            <p:ph idx="1"/>
          </p:nvPr>
        </p:nvSpPr>
        <p:spPr/>
        <p:txBody>
          <a:bodyPr/>
          <a:lstStyle/>
          <a:p>
            <a:endParaRPr lang="en-US"/>
          </a:p>
        </p:txBody>
      </p:sp>
      <p:pic>
        <p:nvPicPr>
          <p:cNvPr id="370" name="Imagem 3"/>
          <p:cNvPicPr/>
          <p:nvPr/>
        </p:nvPicPr>
        <p:blipFill>
          <a:blip r:embed="rId2"/>
          <a:stretch>
            <a:fillRect/>
          </a:stretch>
        </p:blipFill>
        <p:spPr>
          <a:xfrm>
            <a:off x="2546975" y="1599930"/>
            <a:ext cx="7098120" cy="2158200"/>
          </a:xfrm>
          <a:prstGeom prst="rect">
            <a:avLst/>
          </a:prstGeom>
          <a:ln w="0">
            <a:noFill/>
          </a:ln>
        </p:spPr>
      </p:pic>
      <p:pic>
        <p:nvPicPr>
          <p:cNvPr id="371" name="Imagem 6"/>
          <p:cNvPicPr/>
          <p:nvPr/>
        </p:nvPicPr>
        <p:blipFill>
          <a:blip r:embed="rId3"/>
          <a:stretch>
            <a:fillRect/>
          </a:stretch>
        </p:blipFill>
        <p:spPr>
          <a:xfrm>
            <a:off x="2546975" y="3983850"/>
            <a:ext cx="6863040" cy="1896480"/>
          </a:xfrm>
          <a:prstGeom prst="rect">
            <a:avLst/>
          </a:prstGeom>
          <a:ln w="0">
            <a:noFill/>
          </a:ln>
        </p:spPr>
      </p:pic>
      <p:sp>
        <p:nvSpPr>
          <p:cNvPr id="329" name="CustomShape 4"/>
          <p:cNvSpPr/>
          <p:nvPr/>
        </p:nvSpPr>
        <p:spPr>
          <a:xfrm>
            <a:off x="8532560" y="5853225"/>
            <a:ext cx="1008380" cy="27305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pt-BR" sz="1200" b="0" strike="noStrike" spc="-1">
                <a:solidFill>
                  <a:srgbClr val="000000"/>
                </a:solidFill>
                <a:latin typeface="Arial" panose="020B0604020202020204" pitchFamily="34" charset="0"/>
                <a:ea typeface="DejaVu Sans" panose="020B0603030804020204"/>
                <a:cs typeface="Arial" panose="020B0604020202020204" pitchFamily="34" charset="0"/>
              </a:rPr>
              <a:t>Fonte: Autor</a:t>
            </a:r>
          </a:p>
        </p:txBody>
      </p:sp>
      <p:sp>
        <p:nvSpPr>
          <p:cNvPr id="4" name="Espaço Reservado para Rodapé 3">
            <a:extLst>
              <a:ext uri="{FF2B5EF4-FFF2-40B4-BE49-F238E27FC236}">
                <a16:creationId xmlns:a16="http://schemas.microsoft.com/office/drawing/2014/main" id="{CE4AC35E-E8BB-4737-8E57-0D1553CF0495}"/>
              </a:ext>
            </a:extLst>
          </p:cNvPr>
          <p:cNvSpPr>
            <a:spLocks noGrp="1"/>
          </p:cNvSpPr>
          <p:nvPr>
            <p:ph type="ftr" sz="quarter" idx="11"/>
          </p:nvPr>
        </p:nvSpPr>
        <p:spPr/>
        <p:txBody>
          <a:bodyPr/>
          <a:lstStyle/>
          <a:p>
            <a:endParaRPr lang="zh-CN" altLang="en-US"/>
          </a:p>
        </p:txBody>
      </p:sp>
      <p:sp>
        <p:nvSpPr>
          <p:cNvPr id="5" name="Espaço Reservado para Número de Slide 4">
            <a:extLst>
              <a:ext uri="{FF2B5EF4-FFF2-40B4-BE49-F238E27FC236}">
                <a16:creationId xmlns:a16="http://schemas.microsoft.com/office/drawing/2014/main" id="{F16A76DA-4BC7-48A9-A597-E3B9C4CF328F}"/>
              </a:ext>
            </a:extLst>
          </p:cNvPr>
          <p:cNvSpPr>
            <a:spLocks noGrp="1"/>
          </p:cNvSpPr>
          <p:nvPr>
            <p:ph type="sldNum" sz="quarter" idx="12"/>
          </p:nvPr>
        </p:nvSpPr>
        <p:spPr/>
        <p:txBody>
          <a:bodyPr/>
          <a:lstStyle/>
          <a:p>
            <a:fld id="{49AE70B2-8BF9-45C0-BB95-33D1B9D3A854}" type="slidenum">
              <a:rPr lang="zh-CN" altLang="en-US" smtClean="0"/>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7432"/>
            <a:ext cx="10058400" cy="1609344"/>
          </a:xfrm>
        </p:spPr>
        <p:txBody>
          <a:bodyPr/>
          <a:lstStyle/>
          <a:p>
            <a:r>
              <a:rPr lang="pt-PT" altLang="en-US" dirty="0"/>
              <a:t>Exemplo - Vídeo</a:t>
            </a:r>
          </a:p>
        </p:txBody>
      </p:sp>
      <p:sp>
        <p:nvSpPr>
          <p:cNvPr id="3" name="Content Placeholder 2"/>
          <p:cNvSpPr>
            <a:spLocks noGrp="1"/>
          </p:cNvSpPr>
          <p:nvPr>
            <p:ph idx="1"/>
          </p:nvPr>
        </p:nvSpPr>
        <p:spPr/>
        <p:txBody>
          <a:bodyPr/>
          <a:lstStyle/>
          <a:p>
            <a:endParaRPr lang="en-US"/>
          </a:p>
        </p:txBody>
      </p:sp>
      <p:pic>
        <p:nvPicPr>
          <p:cNvPr id="376" name="Imagem 8"/>
          <p:cNvPicPr/>
          <p:nvPr/>
        </p:nvPicPr>
        <p:blipFill>
          <a:blip r:embed="rId2"/>
          <a:stretch>
            <a:fillRect/>
          </a:stretch>
        </p:blipFill>
        <p:spPr>
          <a:xfrm>
            <a:off x="2772735" y="1418250"/>
            <a:ext cx="6646680" cy="1290600"/>
          </a:xfrm>
          <a:prstGeom prst="rect">
            <a:avLst/>
          </a:prstGeom>
          <a:ln w="0">
            <a:noFill/>
          </a:ln>
        </p:spPr>
      </p:pic>
      <p:pic>
        <p:nvPicPr>
          <p:cNvPr id="377" name="Imagem 9"/>
          <p:cNvPicPr/>
          <p:nvPr/>
        </p:nvPicPr>
        <p:blipFill>
          <a:blip r:embed="rId3"/>
          <a:stretch>
            <a:fillRect/>
          </a:stretch>
        </p:blipFill>
        <p:spPr>
          <a:xfrm>
            <a:off x="2772015" y="2886690"/>
            <a:ext cx="2611800" cy="2972880"/>
          </a:xfrm>
          <a:prstGeom prst="rect">
            <a:avLst/>
          </a:prstGeom>
          <a:ln w="0">
            <a:noFill/>
          </a:ln>
        </p:spPr>
      </p:pic>
      <p:sp>
        <p:nvSpPr>
          <p:cNvPr id="329" name="CustomShape 4"/>
          <p:cNvSpPr/>
          <p:nvPr/>
        </p:nvSpPr>
        <p:spPr>
          <a:xfrm>
            <a:off x="8532560" y="5853225"/>
            <a:ext cx="1008380" cy="27305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pt-BR" sz="1200" b="0" strike="noStrike" spc="-1">
                <a:solidFill>
                  <a:srgbClr val="000000"/>
                </a:solidFill>
                <a:latin typeface="Arial" panose="020B0604020202020204" pitchFamily="34" charset="0"/>
                <a:ea typeface="DejaVu Sans" panose="020B0603030804020204"/>
                <a:cs typeface="Arial" panose="020B0604020202020204" pitchFamily="34" charset="0"/>
              </a:rPr>
              <a:t>Fonte: Autor</a:t>
            </a:r>
          </a:p>
        </p:txBody>
      </p:sp>
      <p:sp>
        <p:nvSpPr>
          <p:cNvPr id="4" name="Espaço Reservado para Rodapé 3">
            <a:extLst>
              <a:ext uri="{FF2B5EF4-FFF2-40B4-BE49-F238E27FC236}">
                <a16:creationId xmlns:a16="http://schemas.microsoft.com/office/drawing/2014/main" id="{2483E2A6-6F0E-4B4B-AACC-8BF6B181DABD}"/>
              </a:ext>
            </a:extLst>
          </p:cNvPr>
          <p:cNvSpPr>
            <a:spLocks noGrp="1"/>
          </p:cNvSpPr>
          <p:nvPr>
            <p:ph type="ftr" sz="quarter" idx="11"/>
          </p:nvPr>
        </p:nvSpPr>
        <p:spPr/>
        <p:txBody>
          <a:bodyPr/>
          <a:lstStyle/>
          <a:p>
            <a:endParaRPr lang="zh-CN" altLang="en-US"/>
          </a:p>
        </p:txBody>
      </p:sp>
      <p:sp>
        <p:nvSpPr>
          <p:cNvPr id="5" name="Espaço Reservado para Número de Slide 4">
            <a:extLst>
              <a:ext uri="{FF2B5EF4-FFF2-40B4-BE49-F238E27FC236}">
                <a16:creationId xmlns:a16="http://schemas.microsoft.com/office/drawing/2014/main" id="{2F7ADBB3-0171-4A89-8D9F-77EC669F39A4}"/>
              </a:ext>
            </a:extLst>
          </p:cNvPr>
          <p:cNvSpPr>
            <a:spLocks noGrp="1"/>
          </p:cNvSpPr>
          <p:nvPr>
            <p:ph type="sldNum" sz="quarter" idx="12"/>
          </p:nvPr>
        </p:nvSpPr>
        <p:spPr/>
        <p:txBody>
          <a:bodyPr/>
          <a:lstStyle/>
          <a:p>
            <a:fld id="{49AE70B2-8BF9-45C0-BB95-33D1B9D3A854}" type="slidenum">
              <a:rPr lang="zh-CN" altLang="en-US" smtClean="0"/>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ltLang="en-US"/>
              <a:t>Exemplo - iFrame</a:t>
            </a:r>
          </a:p>
        </p:txBody>
      </p:sp>
      <p:sp>
        <p:nvSpPr>
          <p:cNvPr id="3" name="Content Placeholder 2"/>
          <p:cNvSpPr>
            <a:spLocks noGrp="1"/>
          </p:cNvSpPr>
          <p:nvPr>
            <p:ph idx="1"/>
          </p:nvPr>
        </p:nvSpPr>
        <p:spPr/>
        <p:txBody>
          <a:bodyPr/>
          <a:lstStyle/>
          <a:p>
            <a:endParaRPr lang="en-US"/>
          </a:p>
        </p:txBody>
      </p:sp>
      <p:pic>
        <p:nvPicPr>
          <p:cNvPr id="382" name="Imagem 3"/>
          <p:cNvPicPr/>
          <p:nvPr/>
        </p:nvPicPr>
        <p:blipFill>
          <a:blip r:embed="rId2"/>
          <a:stretch>
            <a:fillRect/>
          </a:stretch>
        </p:blipFill>
        <p:spPr>
          <a:xfrm>
            <a:off x="3054675" y="1600485"/>
            <a:ext cx="6082200" cy="2118960"/>
          </a:xfrm>
          <a:prstGeom prst="rect">
            <a:avLst/>
          </a:prstGeom>
          <a:ln w="0">
            <a:noFill/>
          </a:ln>
        </p:spPr>
      </p:pic>
      <p:pic>
        <p:nvPicPr>
          <p:cNvPr id="383" name="Imagem 10"/>
          <p:cNvPicPr/>
          <p:nvPr/>
        </p:nvPicPr>
        <p:blipFill>
          <a:blip r:embed="rId3"/>
          <a:stretch>
            <a:fillRect/>
          </a:stretch>
        </p:blipFill>
        <p:spPr>
          <a:xfrm>
            <a:off x="3157995" y="3924645"/>
            <a:ext cx="4925160" cy="2202840"/>
          </a:xfrm>
          <a:prstGeom prst="rect">
            <a:avLst/>
          </a:prstGeom>
          <a:ln w="0">
            <a:noFill/>
          </a:ln>
        </p:spPr>
      </p:pic>
      <p:sp>
        <p:nvSpPr>
          <p:cNvPr id="329" name="CustomShape 4"/>
          <p:cNvSpPr/>
          <p:nvPr/>
        </p:nvSpPr>
        <p:spPr>
          <a:xfrm>
            <a:off x="8532560" y="5853225"/>
            <a:ext cx="1008380" cy="27305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pt-BR" sz="1200" b="0" strike="noStrike" spc="-1">
                <a:solidFill>
                  <a:srgbClr val="000000"/>
                </a:solidFill>
                <a:latin typeface="Arial" panose="020B0604020202020204" pitchFamily="34" charset="0"/>
                <a:ea typeface="DejaVu Sans" panose="020B0603030804020204"/>
                <a:cs typeface="Arial" panose="020B0604020202020204" pitchFamily="34" charset="0"/>
              </a:rPr>
              <a:t>Fonte: Autor</a:t>
            </a:r>
          </a:p>
        </p:txBody>
      </p:sp>
      <p:sp>
        <p:nvSpPr>
          <p:cNvPr id="4" name="Espaço Reservado para Rodapé 3">
            <a:extLst>
              <a:ext uri="{FF2B5EF4-FFF2-40B4-BE49-F238E27FC236}">
                <a16:creationId xmlns:a16="http://schemas.microsoft.com/office/drawing/2014/main" id="{2C26FEEA-D9EB-4850-93BC-251C9DE446E4}"/>
              </a:ext>
            </a:extLst>
          </p:cNvPr>
          <p:cNvSpPr>
            <a:spLocks noGrp="1"/>
          </p:cNvSpPr>
          <p:nvPr>
            <p:ph type="ftr" sz="quarter" idx="11"/>
          </p:nvPr>
        </p:nvSpPr>
        <p:spPr/>
        <p:txBody>
          <a:bodyPr/>
          <a:lstStyle/>
          <a:p>
            <a:endParaRPr lang="zh-CN" altLang="en-US"/>
          </a:p>
        </p:txBody>
      </p:sp>
      <p:sp>
        <p:nvSpPr>
          <p:cNvPr id="5" name="Espaço Reservado para Número de Slide 4">
            <a:extLst>
              <a:ext uri="{FF2B5EF4-FFF2-40B4-BE49-F238E27FC236}">
                <a16:creationId xmlns:a16="http://schemas.microsoft.com/office/drawing/2014/main" id="{5A161E2E-6A0D-4673-8BCF-8D9BFCA8DCBB}"/>
              </a:ext>
            </a:extLst>
          </p:cNvPr>
          <p:cNvSpPr>
            <a:spLocks noGrp="1"/>
          </p:cNvSpPr>
          <p:nvPr>
            <p:ph type="sldNum" sz="quarter" idx="12"/>
          </p:nvPr>
        </p:nvSpPr>
        <p:spPr/>
        <p:txBody>
          <a:bodyPr/>
          <a:lstStyle/>
          <a:p>
            <a:fld id="{49AE70B2-8BF9-45C0-BB95-33D1B9D3A854}" type="slidenum">
              <a:rPr lang="zh-CN" altLang="en-US" smtClean="0"/>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7432"/>
            <a:ext cx="10058400" cy="1609344"/>
          </a:xfrm>
        </p:spPr>
        <p:txBody>
          <a:bodyPr/>
          <a:lstStyle/>
          <a:p>
            <a:r>
              <a:rPr lang="pt-PT" altLang="en-US" dirty="0"/>
              <a:t>Elementos em bloco x linha</a:t>
            </a:r>
          </a:p>
        </p:txBody>
      </p:sp>
      <p:sp>
        <p:nvSpPr>
          <p:cNvPr id="3" name="Content Placeholder 2"/>
          <p:cNvSpPr>
            <a:spLocks noGrp="1"/>
          </p:cNvSpPr>
          <p:nvPr>
            <p:ph idx="1"/>
          </p:nvPr>
        </p:nvSpPr>
        <p:spPr/>
        <p:txBody>
          <a:bodyPr>
            <a:normAutofit/>
          </a:bodyPr>
          <a:lstStyle/>
          <a:p>
            <a:pPr marL="635" indent="0" algn="just">
              <a:lnSpc>
                <a:spcPct val="114000"/>
              </a:lnSpc>
              <a:spcAft>
                <a:spcPts val="600"/>
              </a:spcAft>
              <a:buClr>
                <a:srgbClr val="262626"/>
              </a:buClr>
              <a:buFont typeface="Arial" panose="020B0604020202020204"/>
              <a:buNone/>
            </a:pPr>
            <a:r>
              <a:rPr lang="pt-BR" sz="2600" spc="-1" dirty="0">
                <a:solidFill>
                  <a:srgbClr val="262626"/>
                </a:solidFill>
                <a:latin typeface="Arial" panose="020B0604020202020204" pitchFamily="34" charset="0"/>
                <a:ea typeface="DejaVu Sans" panose="020B0603030804020204"/>
                <a:cs typeface="Arial" panose="020B0604020202020204" pitchFamily="34" charset="0"/>
                <a:sym typeface="+mn-ea"/>
              </a:rPr>
              <a:t>Em linhas gerais, o browser acomoda os elementos de bloco um abaixo do outro enquanto que os elementos de linha são acomodados logo a frente um do outro. Um elemento de bloco pode ter outro elemento de bloco ou de linha dentro de si.</a:t>
            </a:r>
          </a:p>
        </p:txBody>
      </p:sp>
      <p:sp>
        <p:nvSpPr>
          <p:cNvPr id="387" name="CustomShape 4"/>
          <p:cNvSpPr/>
          <p:nvPr/>
        </p:nvSpPr>
        <p:spPr>
          <a:xfrm>
            <a:off x="1868880" y="4652730"/>
            <a:ext cx="3310560" cy="4320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388" name="CustomShape 5"/>
          <p:cNvSpPr/>
          <p:nvPr/>
        </p:nvSpPr>
        <p:spPr>
          <a:xfrm>
            <a:off x="1868880" y="5057010"/>
            <a:ext cx="3310560" cy="432000"/>
          </a:xfrm>
          <a:prstGeom prst="rect">
            <a:avLst/>
          </a:prstGeom>
          <a:solidFill>
            <a:srgbClr val="ED7D31"/>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389" name="CustomShape 6"/>
          <p:cNvSpPr/>
          <p:nvPr/>
        </p:nvSpPr>
        <p:spPr>
          <a:xfrm>
            <a:off x="1868880" y="5489730"/>
            <a:ext cx="3310560" cy="432000"/>
          </a:xfrm>
          <a:prstGeom prst="rect">
            <a:avLst/>
          </a:prstGeom>
          <a:solidFill>
            <a:schemeClr val="accent4">
              <a:lumMod val="60000"/>
              <a:lumOff val="40000"/>
            </a:schemeClr>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390" name="CustomShape 7"/>
          <p:cNvSpPr/>
          <p:nvPr/>
        </p:nvSpPr>
        <p:spPr>
          <a:xfrm>
            <a:off x="7875905" y="5656580"/>
            <a:ext cx="2418715" cy="642620"/>
          </a:xfrm>
          <a:prstGeom prst="rect">
            <a:avLst/>
          </a:prstGeom>
          <a:noFill/>
          <a:ln w="0">
            <a:noFill/>
          </a:ln>
        </p:spPr>
        <p:style>
          <a:lnRef idx="0">
            <a:srgbClr val="FFFFFF"/>
          </a:lnRef>
          <a:fillRef idx="0">
            <a:srgbClr val="FFFFFF"/>
          </a:fillRef>
          <a:effectRef idx="0">
            <a:srgbClr val="FFFFFF"/>
          </a:effectRef>
          <a:fontRef idx="minor"/>
        </p:style>
        <p:txBody>
          <a:bodyPr wrap="square" lIns="90000" tIns="45000" rIns="90000" bIns="45000">
            <a:spAutoFit/>
          </a:bodyPr>
          <a:lstStyle/>
          <a:p>
            <a:pPr>
              <a:lnSpc>
                <a:spcPct val="100000"/>
              </a:lnSpc>
            </a:pPr>
            <a:r>
              <a:rPr lang="pt-BR" sz="1200" b="0" strike="noStrike" spc="-1">
                <a:solidFill>
                  <a:srgbClr val="000000"/>
                </a:solidFill>
                <a:latin typeface="Arial" panose="020B0604020202020204" pitchFamily="34" charset="0"/>
                <a:ea typeface="DejaVu Sans" panose="020B0603030804020204"/>
                <a:cs typeface="Arial" panose="020B0604020202020204" pitchFamily="34" charset="0"/>
              </a:rPr>
              <a:t>Fonte: </a:t>
            </a:r>
            <a:r>
              <a:rPr lang="pt-BR" sz="1200" b="0" u="sng" strike="noStrike" spc="-1">
                <a:solidFill>
                  <a:srgbClr val="0563C1"/>
                </a:solidFill>
                <a:uFillTx/>
                <a:latin typeface="Arial" panose="020B0604020202020204" pitchFamily="34" charset="0"/>
                <a:ea typeface="Calibri" panose="020F0502020204030204"/>
                <a:cs typeface="Arial" panose="020B0604020202020204" pitchFamily="34" charset="0"/>
                <a:hlinkClick r:id="rId2"/>
              </a:rPr>
              <a:t>https://mzl.la/3s7xLkX</a:t>
            </a:r>
            <a:endParaRPr lang="pt-BR" sz="1200" b="0" strike="noStrike" spc="-1">
              <a:latin typeface="Arial" panose="020B0604020202020204" pitchFamily="34" charset="0"/>
              <a:cs typeface="Arial" panose="020B0604020202020204" pitchFamily="34" charset="0"/>
            </a:endParaRPr>
          </a:p>
          <a:p>
            <a:pPr>
              <a:lnSpc>
                <a:spcPct val="100000"/>
              </a:lnSpc>
            </a:pPr>
            <a:r>
              <a:rPr lang="pt-BR" sz="1200" b="0" strike="noStrike" spc="-1">
                <a:solidFill>
                  <a:srgbClr val="000000"/>
                </a:solidFill>
                <a:latin typeface="Arial" panose="020B0604020202020204" pitchFamily="34" charset="0"/>
                <a:ea typeface="Calibri" panose="020F0502020204030204"/>
                <a:cs typeface="Arial" panose="020B0604020202020204" pitchFamily="34" charset="0"/>
              </a:rPr>
              <a:t>Inline: </a:t>
            </a:r>
            <a:r>
              <a:rPr lang="pt-BR" sz="1200" b="0" u="sng" strike="noStrike" spc="-1">
                <a:solidFill>
                  <a:srgbClr val="0563C1"/>
                </a:solidFill>
                <a:uFillTx/>
                <a:latin typeface="Arial" panose="020B0604020202020204" pitchFamily="34" charset="0"/>
                <a:ea typeface="Calibri" panose="020F0502020204030204"/>
                <a:cs typeface="Arial" panose="020B0604020202020204" pitchFamily="34" charset="0"/>
                <a:hlinkClick r:id="rId3"/>
              </a:rPr>
              <a:t>https://mzl.la/2OLjNqy</a:t>
            </a:r>
            <a:endParaRPr lang="pt-BR" sz="1200" b="0" strike="noStrike" spc="-1">
              <a:latin typeface="Arial" panose="020B0604020202020204" pitchFamily="34" charset="0"/>
              <a:cs typeface="Arial" panose="020B0604020202020204" pitchFamily="34" charset="0"/>
            </a:endParaRPr>
          </a:p>
          <a:p>
            <a:pPr>
              <a:lnSpc>
                <a:spcPct val="100000"/>
              </a:lnSpc>
            </a:pPr>
            <a:r>
              <a:rPr lang="pt-BR" sz="1200" b="0" strike="noStrike" spc="-1">
                <a:solidFill>
                  <a:srgbClr val="000000"/>
                </a:solidFill>
                <a:latin typeface="Arial" panose="020B0604020202020204" pitchFamily="34" charset="0"/>
                <a:ea typeface="Calibri" panose="020F0502020204030204"/>
                <a:cs typeface="Arial" panose="020B0604020202020204" pitchFamily="34" charset="0"/>
              </a:rPr>
              <a:t>Bloco: </a:t>
            </a:r>
            <a:r>
              <a:rPr lang="pt-BR" sz="1200" b="0" u="sng" strike="noStrike" spc="-1">
                <a:solidFill>
                  <a:srgbClr val="0563C1"/>
                </a:solidFill>
                <a:uFillTx/>
                <a:latin typeface="Arial" panose="020B0604020202020204" pitchFamily="34" charset="0"/>
                <a:ea typeface="Calibri" panose="020F0502020204030204"/>
                <a:cs typeface="Arial" panose="020B0604020202020204" pitchFamily="34" charset="0"/>
                <a:hlinkClick r:id="rId4"/>
              </a:rPr>
              <a:t>https://mzl.la/2P97kN2</a:t>
            </a:r>
            <a:r>
              <a:rPr lang="pt-BR" sz="1200" b="0" strike="noStrike" spc="-1">
                <a:solidFill>
                  <a:srgbClr val="000000"/>
                </a:solidFill>
                <a:latin typeface="Arial" panose="020B0604020202020204" pitchFamily="34" charset="0"/>
                <a:ea typeface="Calibri" panose="020F0502020204030204"/>
                <a:cs typeface="Arial" panose="020B0604020202020204" pitchFamily="34" charset="0"/>
              </a:rPr>
              <a:t> </a:t>
            </a:r>
            <a:endParaRPr lang="pt-BR" sz="1200" b="0" strike="noStrike" spc="-1">
              <a:latin typeface="Arial" panose="020B0604020202020204" pitchFamily="34" charset="0"/>
              <a:cs typeface="Arial" panose="020B0604020202020204" pitchFamily="34" charset="0"/>
            </a:endParaRPr>
          </a:p>
        </p:txBody>
      </p:sp>
      <p:sp>
        <p:nvSpPr>
          <p:cNvPr id="392" name="CustomShape 9"/>
          <p:cNvSpPr/>
          <p:nvPr/>
        </p:nvSpPr>
        <p:spPr>
          <a:xfrm>
            <a:off x="5424960" y="4652730"/>
            <a:ext cx="987120" cy="4320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393" name="CustomShape 10"/>
          <p:cNvSpPr/>
          <p:nvPr/>
        </p:nvSpPr>
        <p:spPr>
          <a:xfrm>
            <a:off x="6497400" y="4652730"/>
            <a:ext cx="987120" cy="432000"/>
          </a:xfrm>
          <a:prstGeom prst="rect">
            <a:avLst/>
          </a:prstGeom>
          <a:solidFill>
            <a:srgbClr val="ED7D31"/>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394" name="CustomShape 11"/>
          <p:cNvSpPr/>
          <p:nvPr/>
        </p:nvSpPr>
        <p:spPr>
          <a:xfrm>
            <a:off x="7551120" y="4652730"/>
            <a:ext cx="987120" cy="432000"/>
          </a:xfrm>
          <a:prstGeom prst="rect">
            <a:avLst/>
          </a:prstGeom>
          <a:solidFill>
            <a:schemeClr val="accent4">
              <a:lumMod val="60000"/>
              <a:lumOff val="40000"/>
            </a:schemeClr>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395" name="CustomShape 12"/>
          <p:cNvSpPr/>
          <p:nvPr/>
        </p:nvSpPr>
        <p:spPr>
          <a:xfrm>
            <a:off x="8623560" y="4652730"/>
            <a:ext cx="987120" cy="432000"/>
          </a:xfrm>
          <a:prstGeom prst="rect">
            <a:avLst/>
          </a:prstGeom>
          <a:solidFill>
            <a:schemeClr val="accent6">
              <a:lumMod val="75000"/>
            </a:schemeClr>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4" name="Espaço Reservado para Rodapé 3">
            <a:extLst>
              <a:ext uri="{FF2B5EF4-FFF2-40B4-BE49-F238E27FC236}">
                <a16:creationId xmlns:a16="http://schemas.microsoft.com/office/drawing/2014/main" id="{968B51F3-70E9-4136-8865-331C0947F78C}"/>
              </a:ext>
            </a:extLst>
          </p:cNvPr>
          <p:cNvSpPr>
            <a:spLocks noGrp="1"/>
          </p:cNvSpPr>
          <p:nvPr>
            <p:ph type="ftr" sz="quarter" idx="11"/>
          </p:nvPr>
        </p:nvSpPr>
        <p:spPr/>
        <p:txBody>
          <a:bodyPr/>
          <a:lstStyle/>
          <a:p>
            <a:endParaRPr lang="zh-CN" altLang="en-US"/>
          </a:p>
        </p:txBody>
      </p:sp>
      <p:sp>
        <p:nvSpPr>
          <p:cNvPr id="5" name="Espaço Reservado para Número de Slide 4">
            <a:extLst>
              <a:ext uri="{FF2B5EF4-FFF2-40B4-BE49-F238E27FC236}">
                <a16:creationId xmlns:a16="http://schemas.microsoft.com/office/drawing/2014/main" id="{46313642-A267-4D90-A446-B5FAB1FF86FC}"/>
              </a:ext>
            </a:extLst>
          </p:cNvPr>
          <p:cNvSpPr>
            <a:spLocks noGrp="1"/>
          </p:cNvSpPr>
          <p:nvPr>
            <p:ph type="sldNum" sz="quarter" idx="12"/>
          </p:nvPr>
        </p:nvSpPr>
        <p:spPr/>
        <p:txBody>
          <a:bodyPr/>
          <a:lstStyle/>
          <a:p>
            <a:fld id="{49AE70B2-8BF9-45C0-BB95-33D1B9D3A854}" type="slidenum">
              <a:rPr lang="zh-CN" altLang="en-US" smtClean="0"/>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ltLang="en-US"/>
              <a:t>HTML Responsivo</a:t>
            </a:r>
          </a:p>
        </p:txBody>
      </p:sp>
      <p:sp>
        <p:nvSpPr>
          <p:cNvPr id="3" name="Content Placeholder 2"/>
          <p:cNvSpPr>
            <a:spLocks noGrp="1"/>
          </p:cNvSpPr>
          <p:nvPr>
            <p:ph idx="1"/>
          </p:nvPr>
        </p:nvSpPr>
        <p:spPr/>
        <p:txBody>
          <a:bodyPr>
            <a:normAutofit/>
          </a:bodyPr>
          <a:lstStyle/>
          <a:p>
            <a:pPr marL="0" indent="0" algn="just">
              <a:buNone/>
            </a:pPr>
            <a:r>
              <a:rPr lang="pt-BR" sz="2600" spc="-1" dirty="0">
                <a:solidFill>
                  <a:srgbClr val="262626"/>
                </a:solidFill>
                <a:latin typeface="Arial" panose="020B0604020202020204" pitchFamily="34" charset="0"/>
                <a:ea typeface="DejaVu Sans" panose="020B0603030804020204"/>
                <a:cs typeface="Arial" panose="020B0604020202020204" pitchFamily="34" charset="0"/>
                <a:sym typeface="+mn-ea"/>
              </a:rPr>
              <a:t>Responsividade é a capacidade de uma página web se adaptar ao dispositivo que está sendo utilizado para </a:t>
            </a:r>
            <a:r>
              <a:rPr lang="pt-BR" sz="2600" spc="-1" dirty="0" err="1">
                <a:solidFill>
                  <a:srgbClr val="262626"/>
                </a:solidFill>
                <a:latin typeface="Arial" panose="020B0604020202020204" pitchFamily="34" charset="0"/>
                <a:ea typeface="DejaVu Sans" panose="020B0603030804020204"/>
                <a:cs typeface="Arial" panose="020B0604020202020204" pitchFamily="34" charset="0"/>
                <a:sym typeface="+mn-ea"/>
              </a:rPr>
              <a:t>exibí-la</a:t>
            </a:r>
            <a:r>
              <a:rPr lang="pt-BR" sz="2600" spc="-1" dirty="0">
                <a:solidFill>
                  <a:srgbClr val="262626"/>
                </a:solidFill>
                <a:latin typeface="Arial" panose="020B0604020202020204" pitchFamily="34" charset="0"/>
                <a:ea typeface="DejaVu Sans" panose="020B0603030804020204"/>
                <a:cs typeface="Arial" panose="020B0604020202020204" pitchFamily="34" charset="0"/>
                <a:sym typeface="+mn-ea"/>
              </a:rPr>
              <a:t>. Isso surge com o advento, principalmente, dos dispositivos móveis. </a:t>
            </a:r>
            <a:endParaRPr lang="pt-BR" altLang="en-US" sz="2600" spc="-1" dirty="0">
              <a:solidFill>
                <a:srgbClr val="262626"/>
              </a:solidFill>
              <a:latin typeface="Arial" panose="020B0604020202020204" pitchFamily="34" charset="0"/>
              <a:ea typeface="DejaVu Sans" panose="020B0603030804020204"/>
              <a:cs typeface="Arial" panose="020B0604020202020204" pitchFamily="34" charset="0"/>
              <a:sym typeface="+mn-ea"/>
            </a:endParaRPr>
          </a:p>
        </p:txBody>
      </p:sp>
      <p:pic>
        <p:nvPicPr>
          <p:cNvPr id="401" name="Imagem 5"/>
          <p:cNvPicPr/>
          <p:nvPr/>
        </p:nvPicPr>
        <p:blipFill>
          <a:blip r:embed="rId2"/>
          <a:stretch>
            <a:fillRect/>
          </a:stretch>
        </p:blipFill>
        <p:spPr>
          <a:xfrm>
            <a:off x="2982420" y="3626575"/>
            <a:ext cx="5009760" cy="2499840"/>
          </a:xfrm>
          <a:prstGeom prst="rect">
            <a:avLst/>
          </a:prstGeom>
          <a:ln w="0">
            <a:noFill/>
          </a:ln>
        </p:spPr>
      </p:pic>
      <p:sp>
        <p:nvSpPr>
          <p:cNvPr id="329" name="CustomShape 4"/>
          <p:cNvSpPr/>
          <p:nvPr/>
        </p:nvSpPr>
        <p:spPr>
          <a:xfrm>
            <a:off x="8532560" y="5853225"/>
            <a:ext cx="780415" cy="27305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pt-BR" sz="1200" b="0" strike="noStrike" spc="-1">
                <a:solidFill>
                  <a:srgbClr val="000000"/>
                </a:solidFill>
                <a:latin typeface="Arial" panose="020B0604020202020204" pitchFamily="34" charset="0"/>
                <a:ea typeface="DejaVu Sans" panose="020B0603030804020204"/>
                <a:cs typeface="Arial" panose="020B0604020202020204" pitchFamily="34" charset="0"/>
              </a:rPr>
              <a:t>Fonte</a:t>
            </a:r>
            <a:r>
              <a:rPr lang="pt-PT" altLang="pt-BR" sz="1200" b="0" strike="noStrike" spc="-1">
                <a:solidFill>
                  <a:srgbClr val="000000"/>
                </a:solidFill>
                <a:latin typeface="Arial" panose="020B0604020202020204" pitchFamily="34" charset="0"/>
                <a:ea typeface="DejaVu Sans" panose="020B0603030804020204"/>
                <a:cs typeface="Arial" panose="020B0604020202020204" pitchFamily="34" charset="0"/>
              </a:rPr>
              <a:t> [2]</a:t>
            </a:r>
          </a:p>
        </p:txBody>
      </p:sp>
      <p:sp>
        <p:nvSpPr>
          <p:cNvPr id="4" name="Espaço Reservado para Rodapé 3">
            <a:extLst>
              <a:ext uri="{FF2B5EF4-FFF2-40B4-BE49-F238E27FC236}">
                <a16:creationId xmlns:a16="http://schemas.microsoft.com/office/drawing/2014/main" id="{7374E567-457B-4C48-A82D-7CF5C6770249}"/>
              </a:ext>
            </a:extLst>
          </p:cNvPr>
          <p:cNvSpPr>
            <a:spLocks noGrp="1"/>
          </p:cNvSpPr>
          <p:nvPr>
            <p:ph type="ftr" sz="quarter" idx="11"/>
          </p:nvPr>
        </p:nvSpPr>
        <p:spPr/>
        <p:txBody>
          <a:bodyPr/>
          <a:lstStyle/>
          <a:p>
            <a:endParaRPr lang="zh-CN" altLang="en-US"/>
          </a:p>
        </p:txBody>
      </p:sp>
      <p:sp>
        <p:nvSpPr>
          <p:cNvPr id="5" name="Espaço Reservado para Número de Slide 4">
            <a:extLst>
              <a:ext uri="{FF2B5EF4-FFF2-40B4-BE49-F238E27FC236}">
                <a16:creationId xmlns:a16="http://schemas.microsoft.com/office/drawing/2014/main" id="{91CCA352-2B03-4448-91DE-67843A4CFE9E}"/>
              </a:ext>
            </a:extLst>
          </p:cNvPr>
          <p:cNvSpPr>
            <a:spLocks noGrp="1"/>
          </p:cNvSpPr>
          <p:nvPr>
            <p:ph type="sldNum" sz="quarter" idx="12"/>
          </p:nvPr>
        </p:nvSpPr>
        <p:spPr/>
        <p:txBody>
          <a:bodyPr/>
          <a:lstStyle/>
          <a:p>
            <a:fld id="{49AE70B2-8BF9-45C0-BB95-33D1B9D3A854}" type="slidenum">
              <a:rPr lang="zh-CN" altLang="en-US" smtClean="0"/>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Tabela</a:t>
            </a:r>
          </a:p>
        </p:txBody>
      </p:sp>
      <p:sp>
        <p:nvSpPr>
          <p:cNvPr id="403" name="CustomShape 2"/>
          <p:cNvSpPr/>
          <p:nvPr/>
        </p:nvSpPr>
        <p:spPr>
          <a:xfrm>
            <a:off x="909200" y="1759365"/>
            <a:ext cx="7563600" cy="5666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lstStyle/>
          <a:p>
            <a:pPr>
              <a:lnSpc>
                <a:spcPct val="114000"/>
              </a:lnSpc>
              <a:spcAft>
                <a:spcPts val="600"/>
              </a:spcAft>
              <a:tabLst>
                <a:tab pos="0" algn="l"/>
              </a:tabLst>
            </a:pPr>
            <a:r>
              <a:rPr lang="pt-BR" sz="2600" b="0" strike="noStrike" spc="-1" dirty="0">
                <a:solidFill>
                  <a:srgbClr val="262626"/>
                </a:solidFill>
                <a:latin typeface="Calibri" panose="020F0502020204030204"/>
                <a:ea typeface="DejaVu Sans" panose="020B0603030804020204"/>
              </a:rPr>
              <a:t>&lt;</a:t>
            </a:r>
            <a:r>
              <a:rPr lang="pt-BR" sz="2600" b="0" strike="noStrike" spc="-1" dirty="0" err="1">
                <a:solidFill>
                  <a:srgbClr val="262626"/>
                </a:solidFill>
                <a:latin typeface="Calibri" panose="020F0502020204030204"/>
                <a:ea typeface="DejaVu Sans" panose="020B0603030804020204"/>
              </a:rPr>
              <a:t>table</a:t>
            </a:r>
            <a:r>
              <a:rPr lang="pt-BR" sz="2600" b="0" strike="noStrike" spc="-1" dirty="0">
                <a:solidFill>
                  <a:srgbClr val="262626"/>
                </a:solidFill>
                <a:latin typeface="Calibri" panose="020F0502020204030204"/>
                <a:ea typeface="DejaVu Sans" panose="020B0603030804020204"/>
              </a:rPr>
              <a:t>&gt; &lt;</a:t>
            </a:r>
            <a:r>
              <a:rPr lang="pt-BR" sz="2600" b="0" strike="noStrike" spc="-1" dirty="0" err="1">
                <a:solidFill>
                  <a:srgbClr val="262626"/>
                </a:solidFill>
                <a:latin typeface="Calibri" panose="020F0502020204030204"/>
                <a:ea typeface="DejaVu Sans" panose="020B0603030804020204"/>
              </a:rPr>
              <a:t>tr</a:t>
            </a:r>
            <a:r>
              <a:rPr lang="pt-BR" sz="2600" b="0" strike="noStrike" spc="-1" dirty="0">
                <a:solidFill>
                  <a:srgbClr val="262626"/>
                </a:solidFill>
                <a:latin typeface="Calibri" panose="020F0502020204030204"/>
                <a:ea typeface="DejaVu Sans" panose="020B0603030804020204"/>
              </a:rPr>
              <a:t>&gt;&lt;</a:t>
            </a:r>
            <a:r>
              <a:rPr lang="pt-BR" sz="2600" b="0" strike="noStrike" spc="-1" dirty="0" err="1">
                <a:solidFill>
                  <a:srgbClr val="262626"/>
                </a:solidFill>
                <a:latin typeface="Calibri" panose="020F0502020204030204"/>
                <a:ea typeface="DejaVu Sans" panose="020B0603030804020204"/>
              </a:rPr>
              <a:t>td</a:t>
            </a:r>
            <a:r>
              <a:rPr lang="pt-BR" sz="2600" b="0" strike="noStrike" spc="-1" dirty="0">
                <a:solidFill>
                  <a:srgbClr val="262626"/>
                </a:solidFill>
                <a:latin typeface="Calibri" panose="020F0502020204030204"/>
                <a:ea typeface="DejaVu Sans" panose="020B0603030804020204"/>
              </a:rPr>
              <a:t>&gt;&lt;/</a:t>
            </a:r>
            <a:r>
              <a:rPr lang="pt-BR" sz="2600" b="0" strike="noStrike" spc="-1" dirty="0" err="1">
                <a:solidFill>
                  <a:srgbClr val="262626"/>
                </a:solidFill>
                <a:latin typeface="Calibri" panose="020F0502020204030204"/>
                <a:ea typeface="DejaVu Sans" panose="020B0603030804020204"/>
              </a:rPr>
              <a:t>td</a:t>
            </a:r>
            <a:r>
              <a:rPr lang="pt-BR" sz="2600" b="0" strike="noStrike" spc="-1" dirty="0">
                <a:solidFill>
                  <a:srgbClr val="262626"/>
                </a:solidFill>
                <a:latin typeface="Calibri" panose="020F0502020204030204"/>
                <a:ea typeface="DejaVu Sans" panose="020B0603030804020204"/>
              </a:rPr>
              <a:t>&gt;&lt;/</a:t>
            </a:r>
            <a:r>
              <a:rPr lang="pt-BR" sz="2600" b="0" strike="noStrike" spc="-1" dirty="0" err="1">
                <a:solidFill>
                  <a:srgbClr val="262626"/>
                </a:solidFill>
                <a:latin typeface="Calibri" panose="020F0502020204030204"/>
                <a:ea typeface="DejaVu Sans" panose="020B0603030804020204"/>
              </a:rPr>
              <a:t>tr</a:t>
            </a:r>
            <a:r>
              <a:rPr lang="pt-BR" sz="2600" b="0" strike="noStrike" spc="-1" dirty="0">
                <a:solidFill>
                  <a:srgbClr val="262626"/>
                </a:solidFill>
                <a:latin typeface="Calibri" panose="020F0502020204030204"/>
                <a:ea typeface="DejaVu Sans" panose="020B0603030804020204"/>
              </a:rPr>
              <a:t>&gt;&lt;/</a:t>
            </a:r>
            <a:r>
              <a:rPr lang="pt-BR" sz="2600" b="0" strike="noStrike" spc="-1" dirty="0" err="1">
                <a:solidFill>
                  <a:srgbClr val="262626"/>
                </a:solidFill>
                <a:latin typeface="Calibri" panose="020F0502020204030204"/>
                <a:ea typeface="DejaVu Sans" panose="020B0603030804020204"/>
              </a:rPr>
              <a:t>table</a:t>
            </a:r>
            <a:r>
              <a:rPr lang="pt-BR" sz="2600" b="0" strike="noStrike" spc="-1" dirty="0">
                <a:solidFill>
                  <a:srgbClr val="262626"/>
                </a:solidFill>
                <a:latin typeface="Calibri" panose="020F0502020204030204"/>
                <a:ea typeface="DejaVu Sans" panose="020B0603030804020204"/>
              </a:rPr>
              <a:t>&gt;</a:t>
            </a:r>
            <a:endParaRPr lang="pt-BR" sz="2600" b="0" strike="noStrike" spc="-1" dirty="0">
              <a:latin typeface="Arial" panose="020B0604020202020204"/>
            </a:endParaRPr>
          </a:p>
          <a:p>
            <a:pPr>
              <a:lnSpc>
                <a:spcPct val="114000"/>
              </a:lnSpc>
              <a:spcAft>
                <a:spcPts val="600"/>
              </a:spcAft>
              <a:tabLst>
                <a:tab pos="0" algn="l"/>
              </a:tabLst>
            </a:pPr>
            <a:endParaRPr lang="pt-BR" sz="2600" b="0" strike="noStrike" spc="-1" dirty="0">
              <a:latin typeface="Arial" panose="020B0604020202020204"/>
            </a:endParaRPr>
          </a:p>
          <a:p>
            <a:pPr>
              <a:lnSpc>
                <a:spcPct val="114000"/>
              </a:lnSpc>
              <a:spcAft>
                <a:spcPts val="600"/>
              </a:spcAft>
              <a:tabLst>
                <a:tab pos="0" algn="l"/>
              </a:tabLst>
            </a:pPr>
            <a:endParaRPr lang="pt-BR" sz="2600" b="0" strike="noStrike" spc="-1" dirty="0">
              <a:latin typeface="Arial" panose="020B0604020202020204"/>
            </a:endParaRPr>
          </a:p>
        </p:txBody>
      </p:sp>
      <p:sp>
        <p:nvSpPr>
          <p:cNvPr id="405" name="CustomShape 3"/>
          <p:cNvSpPr/>
          <p:nvPr/>
        </p:nvSpPr>
        <p:spPr>
          <a:xfrm>
            <a:off x="3526400" y="2221965"/>
            <a:ext cx="4769640" cy="5666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lstStyle/>
          <a:p>
            <a:pPr>
              <a:lnSpc>
                <a:spcPct val="114000"/>
              </a:lnSpc>
              <a:spcAft>
                <a:spcPts val="600"/>
              </a:spcAft>
              <a:tabLst>
                <a:tab pos="0" algn="l"/>
              </a:tabLst>
            </a:pPr>
            <a:r>
              <a:rPr lang="pt-BR" sz="2600" b="0" strike="noStrike" spc="-1" dirty="0">
                <a:solidFill>
                  <a:srgbClr val="262626"/>
                </a:solidFill>
                <a:latin typeface="Calibri" panose="020F0502020204030204"/>
                <a:ea typeface="DejaVu Sans" panose="020B0603030804020204"/>
              </a:rPr>
              <a:t>&lt;</a:t>
            </a:r>
            <a:r>
              <a:rPr lang="pt-BR" sz="2600" b="0" strike="noStrike" spc="-1" dirty="0" err="1">
                <a:solidFill>
                  <a:srgbClr val="262626"/>
                </a:solidFill>
                <a:latin typeface="Calibri" panose="020F0502020204030204"/>
                <a:ea typeface="DejaVu Sans" panose="020B0603030804020204"/>
              </a:rPr>
              <a:t>table</a:t>
            </a:r>
            <a:r>
              <a:rPr lang="pt-BR" sz="2600" b="0" strike="noStrike" spc="-1" dirty="0">
                <a:solidFill>
                  <a:srgbClr val="262626"/>
                </a:solidFill>
                <a:latin typeface="Calibri" panose="020F0502020204030204"/>
                <a:ea typeface="DejaVu Sans" panose="020B0603030804020204"/>
              </a:rPr>
              <a:t>&gt; </a:t>
            </a:r>
            <a:endParaRPr lang="pt-BR" sz="2600" b="0" strike="noStrike" spc="-1" dirty="0">
              <a:latin typeface="Arial" panose="020B0604020202020204"/>
            </a:endParaRPr>
          </a:p>
          <a:p>
            <a:pPr>
              <a:lnSpc>
                <a:spcPct val="113000"/>
              </a:lnSpc>
              <a:spcAft>
                <a:spcPts val="600"/>
              </a:spcAft>
              <a:tabLst>
                <a:tab pos="0" algn="l"/>
              </a:tabLst>
            </a:pPr>
            <a:r>
              <a:rPr lang="pt-BR" sz="2600" b="0" strike="noStrike" spc="-1" dirty="0">
                <a:solidFill>
                  <a:srgbClr val="262626"/>
                </a:solidFill>
                <a:latin typeface="Calibri" panose="020F0502020204030204"/>
                <a:ea typeface="DejaVu Sans" panose="020B0603030804020204"/>
              </a:rPr>
              <a:t>&lt;</a:t>
            </a:r>
            <a:r>
              <a:rPr lang="pt-BR" sz="2600" b="0" strike="noStrike" spc="-1" dirty="0" err="1">
                <a:solidFill>
                  <a:srgbClr val="262626"/>
                </a:solidFill>
                <a:latin typeface="Calibri" panose="020F0502020204030204"/>
                <a:ea typeface="DejaVu Sans" panose="020B0603030804020204"/>
              </a:rPr>
              <a:t>th</a:t>
            </a:r>
            <a:r>
              <a:rPr lang="pt-BR" sz="2600" b="0" strike="noStrike" spc="-1" dirty="0">
                <a:solidFill>
                  <a:srgbClr val="262626"/>
                </a:solidFill>
                <a:latin typeface="Calibri" panose="020F0502020204030204"/>
                <a:ea typeface="DejaVu Sans" panose="020B0603030804020204"/>
              </a:rPr>
              <a:t>&gt; - </a:t>
            </a:r>
            <a:r>
              <a:rPr lang="pt-BR" sz="2600" b="0" strike="noStrike" spc="-1" dirty="0" err="1">
                <a:solidFill>
                  <a:srgbClr val="262626"/>
                </a:solidFill>
                <a:latin typeface="Calibri" panose="020F0502020204030204"/>
                <a:ea typeface="DejaVu Sans" panose="020B0603030804020204"/>
              </a:rPr>
              <a:t>Table</a:t>
            </a:r>
            <a:r>
              <a:rPr lang="pt-BR" sz="2600" b="0" strike="noStrike" spc="-1" dirty="0">
                <a:solidFill>
                  <a:srgbClr val="262626"/>
                </a:solidFill>
                <a:latin typeface="Calibri" panose="020F0502020204030204"/>
                <a:ea typeface="DejaVu Sans" panose="020B0603030804020204"/>
              </a:rPr>
              <a:t> header</a:t>
            </a:r>
            <a:endParaRPr lang="pt-BR" sz="2600" b="0" strike="noStrike" spc="-1" dirty="0">
              <a:latin typeface="Arial" panose="020B0604020202020204"/>
            </a:endParaRPr>
          </a:p>
          <a:p>
            <a:pPr>
              <a:lnSpc>
                <a:spcPct val="113000"/>
              </a:lnSpc>
              <a:spcAft>
                <a:spcPts val="600"/>
              </a:spcAft>
              <a:tabLst>
                <a:tab pos="0" algn="l"/>
              </a:tabLst>
            </a:pPr>
            <a:r>
              <a:rPr lang="pt-BR" sz="2600" b="0" strike="noStrike" spc="-1" dirty="0">
                <a:solidFill>
                  <a:srgbClr val="262626"/>
                </a:solidFill>
                <a:latin typeface="Calibri" panose="020F0502020204030204"/>
                <a:ea typeface="DejaVu Sans" panose="020B0603030804020204"/>
              </a:rPr>
              <a:t>&lt;</a:t>
            </a:r>
            <a:r>
              <a:rPr lang="pt-BR" sz="2600" b="0" strike="noStrike" spc="-1" dirty="0" err="1">
                <a:solidFill>
                  <a:srgbClr val="262626"/>
                </a:solidFill>
                <a:latin typeface="Calibri" panose="020F0502020204030204"/>
                <a:ea typeface="DejaVu Sans" panose="020B0603030804020204"/>
              </a:rPr>
              <a:t>tr</a:t>
            </a:r>
            <a:r>
              <a:rPr lang="pt-BR" sz="2600" b="0" strike="noStrike" spc="-1" dirty="0">
                <a:solidFill>
                  <a:srgbClr val="262626"/>
                </a:solidFill>
                <a:latin typeface="Calibri" panose="020F0502020204030204"/>
                <a:ea typeface="DejaVu Sans" panose="020B0603030804020204"/>
              </a:rPr>
              <a:t>&gt; - </a:t>
            </a:r>
            <a:r>
              <a:rPr lang="pt-BR" sz="2600" b="0" strike="noStrike" spc="-1" dirty="0" err="1">
                <a:solidFill>
                  <a:srgbClr val="262626"/>
                </a:solidFill>
                <a:latin typeface="Calibri" panose="020F0502020204030204"/>
                <a:ea typeface="DejaVu Sans" panose="020B0603030804020204"/>
              </a:rPr>
              <a:t>Table</a:t>
            </a:r>
            <a:r>
              <a:rPr lang="pt-BR" sz="2600" b="0" strike="noStrike" spc="-1" dirty="0">
                <a:solidFill>
                  <a:srgbClr val="262626"/>
                </a:solidFill>
                <a:latin typeface="Calibri" panose="020F0502020204030204"/>
                <a:ea typeface="DejaVu Sans" panose="020B0603030804020204"/>
              </a:rPr>
              <a:t> Row</a:t>
            </a:r>
            <a:endParaRPr lang="pt-BR" sz="2600" b="0" strike="noStrike" spc="-1" dirty="0">
              <a:latin typeface="Arial" panose="020B0604020202020204"/>
            </a:endParaRPr>
          </a:p>
          <a:p>
            <a:pPr>
              <a:lnSpc>
                <a:spcPct val="113000"/>
              </a:lnSpc>
              <a:spcAft>
                <a:spcPts val="600"/>
              </a:spcAft>
              <a:tabLst>
                <a:tab pos="0" algn="l"/>
              </a:tabLst>
            </a:pPr>
            <a:r>
              <a:rPr lang="pt-BR" sz="2600" b="0" strike="noStrike" spc="-1" dirty="0">
                <a:solidFill>
                  <a:srgbClr val="262626"/>
                </a:solidFill>
                <a:latin typeface="Calibri" panose="020F0502020204030204"/>
                <a:ea typeface="DejaVu Sans" panose="020B0603030804020204"/>
              </a:rPr>
              <a:t>&lt;</a:t>
            </a:r>
            <a:r>
              <a:rPr lang="pt-BR" sz="2600" b="0" strike="noStrike" spc="-1" dirty="0" err="1">
                <a:solidFill>
                  <a:srgbClr val="262626"/>
                </a:solidFill>
                <a:latin typeface="Calibri" panose="020F0502020204030204"/>
                <a:ea typeface="DejaVu Sans" panose="020B0603030804020204"/>
              </a:rPr>
              <a:t>td</a:t>
            </a:r>
            <a:r>
              <a:rPr lang="pt-BR" sz="2600" b="0" strike="noStrike" spc="-1" dirty="0">
                <a:solidFill>
                  <a:srgbClr val="262626"/>
                </a:solidFill>
                <a:latin typeface="Calibri" panose="020F0502020204030204"/>
                <a:ea typeface="DejaVu Sans" panose="020B0603030804020204"/>
              </a:rPr>
              <a:t>&gt; - </a:t>
            </a:r>
            <a:r>
              <a:rPr lang="pt-BR" sz="2600" b="0" strike="noStrike" spc="-1" dirty="0" err="1">
                <a:solidFill>
                  <a:srgbClr val="262626"/>
                </a:solidFill>
                <a:latin typeface="Calibri" panose="020F0502020204030204"/>
                <a:ea typeface="DejaVu Sans" panose="020B0603030804020204"/>
              </a:rPr>
              <a:t>Table</a:t>
            </a:r>
            <a:r>
              <a:rPr lang="pt-BR" sz="2600" b="0" strike="noStrike" spc="-1" dirty="0">
                <a:solidFill>
                  <a:srgbClr val="262626"/>
                </a:solidFill>
                <a:latin typeface="Calibri" panose="020F0502020204030204"/>
                <a:ea typeface="DejaVu Sans" panose="020B0603030804020204"/>
              </a:rPr>
              <a:t> Data</a:t>
            </a:r>
            <a:endParaRPr lang="pt-BR" sz="2600" b="0" strike="noStrike" spc="-1" dirty="0">
              <a:latin typeface="Arial" panose="020B0604020202020204"/>
            </a:endParaRPr>
          </a:p>
          <a:p>
            <a:pPr>
              <a:lnSpc>
                <a:spcPct val="114000"/>
              </a:lnSpc>
              <a:spcAft>
                <a:spcPts val="600"/>
              </a:spcAft>
              <a:tabLst>
                <a:tab pos="0" algn="l"/>
              </a:tabLst>
            </a:pPr>
            <a:endParaRPr lang="pt-BR" sz="2600" b="0" strike="noStrike" spc="-1" dirty="0">
              <a:latin typeface="Arial" panose="020B0604020202020204"/>
            </a:endParaRPr>
          </a:p>
        </p:txBody>
      </p:sp>
      <p:pic>
        <p:nvPicPr>
          <p:cNvPr id="406" name="Imagem 17"/>
          <p:cNvPicPr/>
          <p:nvPr/>
        </p:nvPicPr>
        <p:blipFill>
          <a:blip r:embed="rId2"/>
          <a:stretch>
            <a:fillRect/>
          </a:stretch>
        </p:blipFill>
        <p:spPr>
          <a:xfrm>
            <a:off x="911000" y="2217645"/>
            <a:ext cx="2637360" cy="3909240"/>
          </a:xfrm>
          <a:prstGeom prst="rect">
            <a:avLst/>
          </a:prstGeom>
          <a:ln w="0">
            <a:noFill/>
          </a:ln>
        </p:spPr>
      </p:pic>
      <p:pic>
        <p:nvPicPr>
          <p:cNvPr id="404" name="Imagem 14"/>
          <p:cNvPicPr/>
          <p:nvPr/>
        </p:nvPicPr>
        <p:blipFill>
          <a:blip r:embed="rId3"/>
          <a:stretch>
            <a:fillRect/>
          </a:stretch>
        </p:blipFill>
        <p:spPr>
          <a:xfrm>
            <a:off x="9109440" y="1841400"/>
            <a:ext cx="2796480" cy="1848240"/>
          </a:xfrm>
          <a:prstGeom prst="rect">
            <a:avLst/>
          </a:prstGeom>
          <a:ln w="0">
            <a:noFill/>
          </a:ln>
        </p:spPr>
      </p:pic>
      <p:sp>
        <p:nvSpPr>
          <p:cNvPr id="329" name="CustomShape 4"/>
          <p:cNvSpPr/>
          <p:nvPr/>
        </p:nvSpPr>
        <p:spPr>
          <a:xfrm>
            <a:off x="8532560" y="5853225"/>
            <a:ext cx="1008380" cy="27305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pt-BR" sz="1200" b="0" strike="noStrike" spc="-1">
                <a:solidFill>
                  <a:srgbClr val="000000"/>
                </a:solidFill>
                <a:latin typeface="Arial" panose="020B0604020202020204" pitchFamily="34" charset="0"/>
                <a:ea typeface="DejaVu Sans" panose="020B0603030804020204"/>
                <a:cs typeface="Arial" panose="020B0604020202020204" pitchFamily="34" charset="0"/>
              </a:rPr>
              <a:t>Fonte: Autor</a:t>
            </a:r>
          </a:p>
        </p:txBody>
      </p:sp>
      <p:sp>
        <p:nvSpPr>
          <p:cNvPr id="3" name="Espaço Reservado para Rodapé 2">
            <a:extLst>
              <a:ext uri="{FF2B5EF4-FFF2-40B4-BE49-F238E27FC236}">
                <a16:creationId xmlns:a16="http://schemas.microsoft.com/office/drawing/2014/main" id="{F197B9E9-D866-4FB1-B936-09223A85A3EF}"/>
              </a:ext>
            </a:extLst>
          </p:cNvPr>
          <p:cNvSpPr>
            <a:spLocks noGrp="1"/>
          </p:cNvSpPr>
          <p:nvPr>
            <p:ph type="ftr" sz="quarter" idx="11"/>
          </p:nvPr>
        </p:nvSpPr>
        <p:spPr/>
        <p:txBody>
          <a:bodyPr/>
          <a:lstStyle/>
          <a:p>
            <a:endParaRPr lang="zh-CN" altLang="en-US"/>
          </a:p>
        </p:txBody>
      </p:sp>
      <p:sp>
        <p:nvSpPr>
          <p:cNvPr id="4" name="Espaço Reservado para Número de Slide 3">
            <a:extLst>
              <a:ext uri="{FF2B5EF4-FFF2-40B4-BE49-F238E27FC236}">
                <a16:creationId xmlns:a16="http://schemas.microsoft.com/office/drawing/2014/main" id="{AED9A8D1-B608-4484-80E4-FDF42A964B2A}"/>
              </a:ext>
            </a:extLst>
          </p:cNvPr>
          <p:cNvSpPr>
            <a:spLocks noGrp="1"/>
          </p:cNvSpPr>
          <p:nvPr>
            <p:ph type="sldNum" sz="quarter" idx="12"/>
          </p:nvPr>
        </p:nvSpPr>
        <p:spPr/>
        <p:txBody>
          <a:bodyPr/>
          <a:lstStyle/>
          <a:p>
            <a:fld id="{49AE70B2-8BF9-45C0-BB95-33D1B9D3A854}" type="slidenum">
              <a:rPr lang="zh-CN" altLang="en-US" smtClean="0"/>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Formulário</a:t>
            </a:r>
          </a:p>
        </p:txBody>
      </p:sp>
      <p:sp>
        <p:nvSpPr>
          <p:cNvPr id="3" name="Content Placeholder 2"/>
          <p:cNvSpPr>
            <a:spLocks noGrp="1"/>
          </p:cNvSpPr>
          <p:nvPr>
            <p:ph idx="1"/>
          </p:nvPr>
        </p:nvSpPr>
        <p:spPr/>
        <p:txBody>
          <a:bodyPr/>
          <a:lstStyle/>
          <a:p>
            <a:endParaRPr lang="en-US"/>
          </a:p>
        </p:txBody>
      </p:sp>
      <p:pic>
        <p:nvPicPr>
          <p:cNvPr id="409" name="Imagem 7"/>
          <p:cNvPicPr/>
          <p:nvPr/>
        </p:nvPicPr>
        <p:blipFill>
          <a:blip r:embed="rId2"/>
          <a:stretch>
            <a:fillRect/>
          </a:stretch>
        </p:blipFill>
        <p:spPr>
          <a:xfrm>
            <a:off x="2801945" y="1600190"/>
            <a:ext cx="3607920" cy="1241280"/>
          </a:xfrm>
          <a:prstGeom prst="rect">
            <a:avLst/>
          </a:prstGeom>
          <a:ln w="0">
            <a:noFill/>
          </a:ln>
        </p:spPr>
      </p:pic>
      <p:pic>
        <p:nvPicPr>
          <p:cNvPr id="410" name="Imagem 8"/>
          <p:cNvPicPr/>
          <p:nvPr/>
        </p:nvPicPr>
        <p:blipFill>
          <a:blip r:embed="rId3"/>
          <a:stretch>
            <a:fillRect/>
          </a:stretch>
        </p:blipFill>
        <p:spPr>
          <a:xfrm>
            <a:off x="6641345" y="1604870"/>
            <a:ext cx="2937960" cy="874080"/>
          </a:xfrm>
          <a:prstGeom prst="rect">
            <a:avLst/>
          </a:prstGeom>
          <a:ln w="0">
            <a:noFill/>
          </a:ln>
        </p:spPr>
      </p:pic>
      <p:pic>
        <p:nvPicPr>
          <p:cNvPr id="412" name="Imagem 4"/>
          <p:cNvPicPr/>
          <p:nvPr/>
        </p:nvPicPr>
        <p:blipFill>
          <a:blip r:embed="rId4"/>
          <a:stretch>
            <a:fillRect/>
          </a:stretch>
        </p:blipFill>
        <p:spPr>
          <a:xfrm>
            <a:off x="2801945" y="3223430"/>
            <a:ext cx="3833640" cy="2877120"/>
          </a:xfrm>
          <a:prstGeom prst="rect">
            <a:avLst/>
          </a:prstGeom>
          <a:ln w="0">
            <a:noFill/>
          </a:ln>
        </p:spPr>
      </p:pic>
      <p:sp>
        <p:nvSpPr>
          <p:cNvPr id="329" name="CustomShape 4"/>
          <p:cNvSpPr/>
          <p:nvPr/>
        </p:nvSpPr>
        <p:spPr>
          <a:xfrm>
            <a:off x="8532560" y="5853225"/>
            <a:ext cx="1008380" cy="27305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pt-BR" sz="1200" b="0" strike="noStrike" spc="-1">
                <a:solidFill>
                  <a:srgbClr val="000000"/>
                </a:solidFill>
                <a:latin typeface="Arial" panose="020B0604020202020204" pitchFamily="34" charset="0"/>
                <a:ea typeface="DejaVu Sans" panose="020B0603030804020204"/>
                <a:cs typeface="Arial" panose="020B0604020202020204" pitchFamily="34" charset="0"/>
              </a:rPr>
              <a:t>Fonte: Autor</a:t>
            </a:r>
          </a:p>
        </p:txBody>
      </p:sp>
      <p:sp>
        <p:nvSpPr>
          <p:cNvPr id="4" name="Espaço Reservado para Rodapé 3">
            <a:extLst>
              <a:ext uri="{FF2B5EF4-FFF2-40B4-BE49-F238E27FC236}">
                <a16:creationId xmlns:a16="http://schemas.microsoft.com/office/drawing/2014/main" id="{D0A6A76B-3387-4A5D-9D0F-E54F599F716F}"/>
              </a:ext>
            </a:extLst>
          </p:cNvPr>
          <p:cNvSpPr>
            <a:spLocks noGrp="1"/>
          </p:cNvSpPr>
          <p:nvPr>
            <p:ph type="ftr" sz="quarter" idx="11"/>
          </p:nvPr>
        </p:nvSpPr>
        <p:spPr/>
        <p:txBody>
          <a:bodyPr/>
          <a:lstStyle/>
          <a:p>
            <a:endParaRPr lang="zh-CN" altLang="en-US"/>
          </a:p>
        </p:txBody>
      </p:sp>
      <p:sp>
        <p:nvSpPr>
          <p:cNvPr id="5" name="Espaço Reservado para Número de Slide 4">
            <a:extLst>
              <a:ext uri="{FF2B5EF4-FFF2-40B4-BE49-F238E27FC236}">
                <a16:creationId xmlns:a16="http://schemas.microsoft.com/office/drawing/2014/main" id="{8759A81E-571F-454E-BE61-CC5C55520254}"/>
              </a:ext>
            </a:extLst>
          </p:cNvPr>
          <p:cNvSpPr>
            <a:spLocks noGrp="1"/>
          </p:cNvSpPr>
          <p:nvPr>
            <p:ph type="sldNum" sz="quarter" idx="12"/>
          </p:nvPr>
        </p:nvSpPr>
        <p:spPr/>
        <p:txBody>
          <a:bodyPr/>
          <a:lstStyle/>
          <a:p>
            <a:fld id="{49AE70B2-8BF9-45C0-BB95-33D1B9D3A854}" type="slidenum">
              <a:rPr lang="zh-CN" altLang="en-US" smtClean="0"/>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136" y="0"/>
            <a:ext cx="10058400" cy="1609344"/>
          </a:xfrm>
        </p:spPr>
        <p:txBody>
          <a:bodyPr/>
          <a:lstStyle/>
          <a:p>
            <a:r>
              <a:rPr lang="pt-PT" altLang="en-US" dirty="0"/>
              <a:t>Websites</a:t>
            </a:r>
          </a:p>
        </p:txBody>
      </p:sp>
      <p:sp>
        <p:nvSpPr>
          <p:cNvPr id="3" name="Content Placeholder 2"/>
          <p:cNvSpPr>
            <a:spLocks noGrp="1"/>
          </p:cNvSpPr>
          <p:nvPr>
            <p:ph idx="1"/>
          </p:nvPr>
        </p:nvSpPr>
        <p:spPr/>
        <p:txBody>
          <a:bodyPr/>
          <a:lstStyle/>
          <a:p>
            <a:pPr marL="457200" indent="-456565" algn="just">
              <a:lnSpc>
                <a:spcPct val="113000"/>
              </a:lnSpc>
              <a:spcAft>
                <a:spcPts val="600"/>
              </a:spcAft>
              <a:buClr>
                <a:srgbClr val="262626"/>
              </a:buClr>
              <a:buFont typeface="Arial" panose="020B0604020202020204"/>
              <a:buChar char="•"/>
            </a:pPr>
            <a:r>
              <a:rPr lang="pt-BR" spc="-1">
                <a:solidFill>
                  <a:srgbClr val="262626"/>
                </a:solidFill>
                <a:latin typeface="Arial" panose="020B0604020202020204" pitchFamily="34" charset="0"/>
                <a:ea typeface="DejaVu Sans" panose="020B0603030804020204"/>
                <a:cs typeface="Arial" panose="020B0604020202020204" pitchFamily="34" charset="0"/>
                <a:sym typeface="+mn-ea"/>
              </a:rPr>
              <a:t>Serviços de hospedagem</a:t>
            </a:r>
            <a:endParaRPr lang="pt-BR" b="0" strike="noStrike" spc="-1">
              <a:latin typeface="Arial" panose="020B0604020202020204" pitchFamily="34" charset="0"/>
              <a:cs typeface="Arial" panose="020B0604020202020204" pitchFamily="34" charset="0"/>
            </a:endParaRPr>
          </a:p>
          <a:p>
            <a:pPr marL="457200" indent="-456565" algn="just">
              <a:lnSpc>
                <a:spcPct val="113000"/>
              </a:lnSpc>
              <a:spcAft>
                <a:spcPts val="600"/>
              </a:spcAft>
              <a:buClr>
                <a:srgbClr val="262626"/>
              </a:buClr>
              <a:buFont typeface="Arial" panose="020B0604020202020204"/>
              <a:buChar char="•"/>
            </a:pPr>
            <a:r>
              <a:rPr lang="pt-BR" spc="-1">
                <a:solidFill>
                  <a:srgbClr val="262626"/>
                </a:solidFill>
                <a:latin typeface="Arial" panose="020B0604020202020204" pitchFamily="34" charset="0"/>
                <a:ea typeface="DejaVu Sans" panose="020B0603030804020204"/>
                <a:cs typeface="Arial" panose="020B0604020202020204" pitchFamily="34" charset="0"/>
                <a:sym typeface="+mn-ea"/>
              </a:rPr>
              <a:t>Tecnologia adotada para desenvolvimento</a:t>
            </a:r>
            <a:endParaRPr lang="pt-BR" b="0" strike="noStrike" spc="-1">
              <a:latin typeface="Arial" panose="020B0604020202020204" pitchFamily="34" charset="0"/>
              <a:cs typeface="Arial" panose="020B0604020202020204" pitchFamily="34" charset="0"/>
            </a:endParaRPr>
          </a:p>
          <a:p>
            <a:pPr marL="457200" indent="-456565" algn="just">
              <a:lnSpc>
                <a:spcPct val="114000"/>
              </a:lnSpc>
              <a:spcAft>
                <a:spcPts val="600"/>
              </a:spcAft>
              <a:buClr>
                <a:srgbClr val="262626"/>
              </a:buClr>
              <a:buFont typeface="Arial" panose="020B0604020202020204"/>
              <a:buChar char="•"/>
            </a:pPr>
            <a:r>
              <a:rPr lang="pt-BR" spc="-1">
                <a:solidFill>
                  <a:srgbClr val="262626"/>
                </a:solidFill>
                <a:latin typeface="Arial" panose="020B0604020202020204" pitchFamily="34" charset="0"/>
                <a:ea typeface="DejaVu Sans" panose="020B0603030804020204"/>
                <a:cs typeface="Arial" panose="020B0604020202020204" pitchFamily="34" charset="0"/>
                <a:sym typeface="+mn-ea"/>
              </a:rPr>
              <a:t>Ferramentas para desenvolvimento (Editores)</a:t>
            </a:r>
            <a:endParaRPr lang="pt-BR" b="0" strike="noStrike" spc="-1">
              <a:latin typeface="Arial" panose="020B0604020202020204" pitchFamily="34" charset="0"/>
              <a:cs typeface="Arial" panose="020B0604020202020204" pitchFamily="34" charset="0"/>
            </a:endParaRPr>
          </a:p>
          <a:p>
            <a:pPr marL="457200" indent="-456565" algn="just">
              <a:lnSpc>
                <a:spcPct val="113000"/>
              </a:lnSpc>
              <a:spcAft>
                <a:spcPts val="600"/>
              </a:spcAft>
              <a:buClr>
                <a:srgbClr val="262626"/>
              </a:buClr>
              <a:buFont typeface="Arial" panose="020B0604020202020204"/>
              <a:buChar char="•"/>
            </a:pPr>
            <a:r>
              <a:rPr lang="pt-BR" spc="-1">
                <a:solidFill>
                  <a:srgbClr val="262626"/>
                </a:solidFill>
                <a:latin typeface="Arial" panose="020B0604020202020204" pitchFamily="34" charset="0"/>
                <a:ea typeface="DejaVu Sans" panose="020B0603030804020204"/>
                <a:cs typeface="Arial" panose="020B0604020202020204" pitchFamily="34" charset="0"/>
                <a:sym typeface="+mn-ea"/>
              </a:rPr>
              <a:t>Tipos específicos de sites (loja virtual, one page, portais, educacionais, etc)</a:t>
            </a:r>
            <a:endParaRPr lang="en-US">
              <a:latin typeface="Arial" panose="020B0604020202020204" pitchFamily="34" charset="0"/>
              <a:cs typeface="Arial" panose="020B0604020202020204" pitchFamily="34" charset="0"/>
            </a:endParaRPr>
          </a:p>
        </p:txBody>
      </p:sp>
      <p:sp>
        <p:nvSpPr>
          <p:cNvPr id="4" name="Espaço Reservado para Rodapé 3">
            <a:extLst>
              <a:ext uri="{FF2B5EF4-FFF2-40B4-BE49-F238E27FC236}">
                <a16:creationId xmlns:a16="http://schemas.microsoft.com/office/drawing/2014/main" id="{71585B8F-7CD3-4DCC-8FF5-AD96053BEF58}"/>
              </a:ext>
            </a:extLst>
          </p:cNvPr>
          <p:cNvSpPr>
            <a:spLocks noGrp="1"/>
          </p:cNvSpPr>
          <p:nvPr>
            <p:ph type="ftr" sz="quarter" idx="11"/>
          </p:nvPr>
        </p:nvSpPr>
        <p:spPr/>
        <p:txBody>
          <a:bodyPr/>
          <a:lstStyle/>
          <a:p>
            <a:endParaRPr lang="zh-CN" altLang="en-US"/>
          </a:p>
        </p:txBody>
      </p:sp>
      <p:sp>
        <p:nvSpPr>
          <p:cNvPr id="5" name="Espaço Reservado para Número de Slide 4">
            <a:extLst>
              <a:ext uri="{FF2B5EF4-FFF2-40B4-BE49-F238E27FC236}">
                <a16:creationId xmlns:a16="http://schemas.microsoft.com/office/drawing/2014/main" id="{E36B6BF6-0BE5-4C2B-8036-00E7FD9DA6D2}"/>
              </a:ext>
            </a:extLst>
          </p:cNvPr>
          <p:cNvSpPr>
            <a:spLocks noGrp="1"/>
          </p:cNvSpPr>
          <p:nvPr>
            <p:ph type="sldNum" sz="quarter" idx="12"/>
          </p:nvPr>
        </p:nvSpPr>
        <p:spPr/>
        <p:txBody>
          <a:bodyPr/>
          <a:lstStyle/>
          <a:p>
            <a:fld id="{49AE70B2-8BF9-45C0-BB95-33D1B9D3A854}" type="slidenum">
              <a:rPr lang="zh-CN" altLang="en-US" smtClean="0"/>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a:t>Entradas e atributos</a:t>
            </a:r>
          </a:p>
        </p:txBody>
      </p:sp>
      <p:sp>
        <p:nvSpPr>
          <p:cNvPr id="3" name="Content Placeholder 2"/>
          <p:cNvSpPr>
            <a:spLocks noGrp="1"/>
          </p:cNvSpPr>
          <p:nvPr>
            <p:ph idx="1"/>
          </p:nvPr>
        </p:nvSpPr>
        <p:spPr/>
        <p:txBody>
          <a:bodyPr/>
          <a:lstStyle/>
          <a:p>
            <a:pPr marL="0" indent="0">
              <a:lnSpc>
                <a:spcPct val="114000"/>
              </a:lnSpc>
              <a:spcAft>
                <a:spcPts val="600"/>
              </a:spcAft>
              <a:buNone/>
              <a:tabLst>
                <a:tab pos="0" algn="l"/>
              </a:tabLst>
            </a:pPr>
            <a:r>
              <a:rPr lang="pt-BR" spc="-1">
                <a:solidFill>
                  <a:srgbClr val="262626"/>
                </a:solidFill>
                <a:latin typeface="Arial" panose="020B0604020202020204" pitchFamily="34" charset="0"/>
                <a:ea typeface="DejaVu Sans" panose="020B0603030804020204"/>
                <a:cs typeface="Arial" panose="020B0604020202020204" pitchFamily="34" charset="0"/>
                <a:sym typeface="+mn-ea"/>
              </a:rPr>
              <a:t>A entrada é permitida através da tag &lt;input&gt;</a:t>
            </a:r>
            <a:endParaRPr lang="pt-BR" b="0" strike="noStrike" spc="-1">
              <a:latin typeface="Arial" panose="020B0604020202020204" pitchFamily="34" charset="0"/>
              <a:cs typeface="Arial" panose="020B0604020202020204" pitchFamily="34" charset="0"/>
            </a:endParaRPr>
          </a:p>
          <a:p>
            <a:pPr marL="0" indent="0">
              <a:lnSpc>
                <a:spcPct val="113000"/>
              </a:lnSpc>
              <a:spcAft>
                <a:spcPts val="600"/>
              </a:spcAft>
              <a:buNone/>
              <a:tabLst>
                <a:tab pos="0" algn="l"/>
              </a:tabLst>
            </a:pPr>
            <a:r>
              <a:rPr lang="pt-BR" spc="-1">
                <a:solidFill>
                  <a:srgbClr val="262626"/>
                </a:solidFill>
                <a:latin typeface="Arial" panose="020B0604020202020204" pitchFamily="34" charset="0"/>
                <a:ea typeface="DejaVu Sans" panose="020B0603030804020204"/>
                <a:cs typeface="Arial" panose="020B0604020202020204" pitchFamily="34" charset="0"/>
                <a:sym typeface="+mn-ea"/>
              </a:rPr>
              <a:t>Os atributos são variados. Alguns podem ser visto a seguir:</a:t>
            </a:r>
            <a:endParaRPr lang="pt-BR" b="0" strike="noStrike" spc="-1">
              <a:latin typeface="Arial" panose="020B0604020202020204" pitchFamily="34" charset="0"/>
              <a:cs typeface="Arial" panose="020B0604020202020204" pitchFamily="34" charset="0"/>
            </a:endParaRPr>
          </a:p>
          <a:p>
            <a:pPr>
              <a:lnSpc>
                <a:spcPct val="113000"/>
              </a:lnSpc>
              <a:spcAft>
                <a:spcPts val="600"/>
              </a:spcAft>
              <a:tabLst>
                <a:tab pos="0" algn="l"/>
              </a:tabLst>
            </a:pPr>
            <a:r>
              <a:rPr lang="pt-BR" spc="-1">
                <a:solidFill>
                  <a:srgbClr val="262626"/>
                </a:solidFill>
                <a:latin typeface="Arial" panose="020B0604020202020204" pitchFamily="34" charset="0"/>
                <a:ea typeface="DejaVu Sans" panose="020B0603030804020204"/>
                <a:cs typeface="Arial" panose="020B0604020202020204" pitchFamily="34" charset="0"/>
                <a:sym typeface="+mn-ea"/>
              </a:rPr>
              <a:t>email</a:t>
            </a:r>
            <a:endParaRPr lang="pt-BR" b="0" strike="noStrike" spc="-1">
              <a:latin typeface="Arial" panose="020B0604020202020204" pitchFamily="34" charset="0"/>
              <a:cs typeface="Arial" panose="020B0604020202020204" pitchFamily="34" charset="0"/>
            </a:endParaRPr>
          </a:p>
          <a:p>
            <a:pPr>
              <a:lnSpc>
                <a:spcPct val="113000"/>
              </a:lnSpc>
              <a:spcAft>
                <a:spcPts val="600"/>
              </a:spcAft>
              <a:tabLst>
                <a:tab pos="0" algn="l"/>
              </a:tabLst>
            </a:pPr>
            <a:r>
              <a:rPr lang="pt-BR" spc="-1">
                <a:solidFill>
                  <a:srgbClr val="262626"/>
                </a:solidFill>
                <a:latin typeface="Arial" panose="020B0604020202020204" pitchFamily="34" charset="0"/>
                <a:ea typeface="DejaVu Sans" panose="020B0603030804020204"/>
                <a:cs typeface="Arial" panose="020B0604020202020204" pitchFamily="34" charset="0"/>
                <a:sym typeface="+mn-ea"/>
              </a:rPr>
              <a:t>text</a:t>
            </a:r>
            <a:endParaRPr lang="pt-BR" b="0" strike="noStrike" spc="-1">
              <a:latin typeface="Arial" panose="020B0604020202020204" pitchFamily="34" charset="0"/>
              <a:cs typeface="Arial" panose="020B0604020202020204" pitchFamily="34" charset="0"/>
            </a:endParaRPr>
          </a:p>
          <a:p>
            <a:pPr>
              <a:lnSpc>
                <a:spcPct val="113000"/>
              </a:lnSpc>
              <a:spcAft>
                <a:spcPts val="600"/>
              </a:spcAft>
              <a:tabLst>
                <a:tab pos="0" algn="l"/>
              </a:tabLst>
            </a:pPr>
            <a:r>
              <a:rPr lang="pt-BR" spc="-1">
                <a:solidFill>
                  <a:srgbClr val="262626"/>
                </a:solidFill>
                <a:latin typeface="Arial" panose="020B0604020202020204" pitchFamily="34" charset="0"/>
                <a:ea typeface="DejaVu Sans" panose="020B0603030804020204"/>
                <a:cs typeface="Arial" panose="020B0604020202020204" pitchFamily="34" charset="0"/>
                <a:sym typeface="+mn-ea"/>
              </a:rPr>
              <a:t>submit</a:t>
            </a:r>
            <a:endParaRPr lang="pt-BR" b="0" strike="noStrike" spc="-1">
              <a:latin typeface="Arial" panose="020B0604020202020204" pitchFamily="34" charset="0"/>
              <a:cs typeface="Arial" panose="020B0604020202020204" pitchFamily="34" charset="0"/>
            </a:endParaRPr>
          </a:p>
          <a:p>
            <a:pPr>
              <a:lnSpc>
                <a:spcPct val="113000"/>
              </a:lnSpc>
              <a:spcAft>
                <a:spcPts val="600"/>
              </a:spcAft>
              <a:tabLst>
                <a:tab pos="0" algn="l"/>
              </a:tabLst>
            </a:pPr>
            <a:r>
              <a:rPr lang="pt-BR" spc="-1">
                <a:solidFill>
                  <a:srgbClr val="262626"/>
                </a:solidFill>
                <a:latin typeface="Arial" panose="020B0604020202020204" pitchFamily="34" charset="0"/>
                <a:ea typeface="DejaVu Sans" panose="020B0603030804020204"/>
                <a:cs typeface="Arial" panose="020B0604020202020204" pitchFamily="34" charset="0"/>
                <a:sym typeface="+mn-ea"/>
              </a:rPr>
              <a:t>password</a:t>
            </a:r>
            <a:endParaRPr lang="en-US">
              <a:latin typeface="Arial" panose="020B0604020202020204" pitchFamily="34" charset="0"/>
              <a:cs typeface="Arial" panose="020B0604020202020204" pitchFamily="34" charset="0"/>
            </a:endParaRPr>
          </a:p>
        </p:txBody>
      </p:sp>
      <p:sp>
        <p:nvSpPr>
          <p:cNvPr id="4" name="Espaço Reservado para Rodapé 3">
            <a:extLst>
              <a:ext uri="{FF2B5EF4-FFF2-40B4-BE49-F238E27FC236}">
                <a16:creationId xmlns:a16="http://schemas.microsoft.com/office/drawing/2014/main" id="{39329F68-2555-471A-8841-21D2BEC6B031}"/>
              </a:ext>
            </a:extLst>
          </p:cNvPr>
          <p:cNvSpPr>
            <a:spLocks noGrp="1"/>
          </p:cNvSpPr>
          <p:nvPr>
            <p:ph type="ftr" sz="quarter" idx="11"/>
          </p:nvPr>
        </p:nvSpPr>
        <p:spPr/>
        <p:txBody>
          <a:bodyPr/>
          <a:lstStyle/>
          <a:p>
            <a:endParaRPr lang="zh-CN" altLang="en-US"/>
          </a:p>
        </p:txBody>
      </p:sp>
      <p:sp>
        <p:nvSpPr>
          <p:cNvPr id="5" name="Espaço Reservado para Número de Slide 4">
            <a:extLst>
              <a:ext uri="{FF2B5EF4-FFF2-40B4-BE49-F238E27FC236}">
                <a16:creationId xmlns:a16="http://schemas.microsoft.com/office/drawing/2014/main" id="{C9C45779-B5B9-4EBB-9682-7533621D9C75}"/>
              </a:ext>
            </a:extLst>
          </p:cNvPr>
          <p:cNvSpPr>
            <a:spLocks noGrp="1"/>
          </p:cNvSpPr>
          <p:nvPr>
            <p:ph type="sldNum" sz="quarter" idx="12"/>
          </p:nvPr>
        </p:nvSpPr>
        <p:spPr/>
        <p:txBody>
          <a:bodyPr/>
          <a:lstStyle/>
          <a:p>
            <a:fld id="{49AE70B2-8BF9-45C0-BB95-33D1B9D3A854}" type="slidenum">
              <a:rPr lang="zh-CN" altLang="en-US" smtClean="0"/>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FRAMEWORKS</a:t>
            </a:r>
          </a:p>
        </p:txBody>
      </p:sp>
      <p:sp>
        <p:nvSpPr>
          <p:cNvPr id="3" name="Content Placeholder 2"/>
          <p:cNvSpPr>
            <a:spLocks noGrp="1"/>
          </p:cNvSpPr>
          <p:nvPr>
            <p:ph idx="1"/>
          </p:nvPr>
        </p:nvSpPr>
        <p:spPr/>
        <p:txBody>
          <a:bodyPr/>
          <a:lstStyle/>
          <a:p>
            <a:pPr marL="0" indent="0">
              <a:lnSpc>
                <a:spcPct val="114000"/>
              </a:lnSpc>
              <a:spcAft>
                <a:spcPts val="600"/>
              </a:spcAft>
              <a:buNone/>
              <a:tabLst>
                <a:tab pos="0" algn="l"/>
              </a:tabLst>
            </a:pPr>
            <a:r>
              <a:rPr lang="en-US" dirty="0">
                <a:latin typeface="Arial" panose="020B0604020202020204" pitchFamily="34" charset="0"/>
                <a:cs typeface="Arial" panose="020B0604020202020204" pitchFamily="34" charset="0"/>
              </a:rPr>
              <a:t>Um framework para </a:t>
            </a:r>
            <a:r>
              <a:rPr lang="en-US" dirty="0" err="1">
                <a:latin typeface="Arial" panose="020B0604020202020204" pitchFamily="34" charset="0"/>
                <a:cs typeface="Arial" panose="020B0604020202020204" pitchFamily="34" charset="0"/>
              </a:rPr>
              <a:t>aplicações</a:t>
            </a:r>
            <a:r>
              <a:rPr lang="en-US" dirty="0">
                <a:latin typeface="Arial" panose="020B0604020202020204" pitchFamily="34" charset="0"/>
                <a:cs typeface="Arial" panose="020B0604020202020204" pitchFamily="34" charset="0"/>
              </a:rPr>
              <a:t> web </a:t>
            </a:r>
            <a:r>
              <a:rPr lang="en-US" dirty="0" err="1">
                <a:latin typeface="Arial" panose="020B0604020202020204" pitchFamily="34" charset="0"/>
                <a:cs typeface="Arial" panose="020B0604020202020204" pitchFamily="34" charset="0"/>
              </a:rPr>
              <a:t>servem</a:t>
            </a:r>
            <a:r>
              <a:rPr lang="en-US" dirty="0">
                <a:latin typeface="Arial" panose="020B0604020202020204" pitchFamily="34" charset="0"/>
                <a:cs typeface="Arial" panose="020B0604020202020204" pitchFamily="34" charset="0"/>
              </a:rPr>
              <a:t> para </a:t>
            </a:r>
            <a:r>
              <a:rPr lang="en-US" dirty="0" err="1">
                <a:latin typeface="Arial" panose="020B0604020202020204" pitchFamily="34" charset="0"/>
                <a:cs typeface="Arial" panose="020B0604020202020204" pitchFamily="34" charset="0"/>
              </a:rPr>
              <a:t>diminuir</a:t>
            </a:r>
            <a:r>
              <a:rPr lang="en-US" dirty="0">
                <a:latin typeface="Arial" panose="020B0604020202020204" pitchFamily="34" charset="0"/>
                <a:cs typeface="Arial" panose="020B0604020202020204" pitchFamily="34" charset="0"/>
              </a:rPr>
              <a:t> o </a:t>
            </a:r>
            <a:r>
              <a:rPr lang="en-US" dirty="0" err="1">
                <a:latin typeface="Arial" panose="020B0604020202020204" pitchFamily="34" charset="0"/>
                <a:cs typeface="Arial" panose="020B0604020202020204" pitchFamily="34" charset="0"/>
              </a:rPr>
              <a:t>esforço</a:t>
            </a:r>
            <a:r>
              <a:rPr lang="en-US" dirty="0">
                <a:latin typeface="Arial" panose="020B0604020202020204" pitchFamily="34" charset="0"/>
                <a:cs typeface="Arial" panose="020B0604020202020204" pitchFamily="34" charset="0"/>
              </a:rPr>
              <a:t> e </a:t>
            </a:r>
            <a:r>
              <a:rPr lang="en-US" dirty="0" err="1">
                <a:latin typeface="Arial" panose="020B0604020202020204" pitchFamily="34" charset="0"/>
                <a:cs typeface="Arial" panose="020B0604020202020204" pitchFamily="34" charset="0"/>
              </a:rPr>
              <a:t>atividades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consideradas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comuns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realizadas</a:t>
            </a:r>
            <a:r>
              <a:rPr lang="en-US" dirty="0">
                <a:latin typeface="Arial" panose="020B0604020202020204" pitchFamily="34" charset="0"/>
                <a:cs typeface="Arial" panose="020B0604020202020204" pitchFamily="34" charset="0"/>
              </a:rPr>
              <a:t> no </a:t>
            </a:r>
            <a:r>
              <a:rPr lang="en-US" dirty="0" err="1">
                <a:latin typeface="Arial" panose="020B0604020202020204" pitchFamily="34" charset="0"/>
                <a:cs typeface="Arial" panose="020B0604020202020204" pitchFamily="34" charset="0"/>
              </a:rPr>
              <a:t>desenvolvimento</a:t>
            </a:r>
            <a:r>
              <a:rPr lang="en-US" dirty="0">
                <a:latin typeface="Arial" panose="020B0604020202020204" pitchFamily="34" charset="0"/>
                <a:cs typeface="Arial" panose="020B0604020202020204" pitchFamily="34" charset="0"/>
              </a:rPr>
              <a:t> web.</a:t>
            </a:r>
          </a:p>
          <a:p>
            <a:pPr marL="0" indent="0">
              <a:lnSpc>
                <a:spcPct val="114000"/>
              </a:lnSpc>
              <a:spcAft>
                <a:spcPts val="600"/>
              </a:spcAft>
              <a:buNone/>
              <a:tabLst>
                <a:tab pos="0" algn="l"/>
              </a:tabLst>
            </a:pPr>
            <a:r>
              <a:rPr lang="en-US" dirty="0" err="1">
                <a:latin typeface="Arial" panose="020B0604020202020204" pitchFamily="34" charset="0"/>
                <a:cs typeface="Arial" panose="020B0604020202020204" pitchFamily="34" charset="0"/>
              </a:rPr>
              <a:t>Exemplos</a:t>
            </a:r>
            <a:r>
              <a:rPr lang="en-US" dirty="0">
                <a:latin typeface="Arial" panose="020B0604020202020204" pitchFamily="34" charset="0"/>
                <a:cs typeface="Arial" panose="020B0604020202020204" pitchFamily="34" charset="0"/>
              </a:rPr>
              <a:t>: </a:t>
            </a:r>
          </a:p>
          <a:p>
            <a:pPr marL="0" indent="0">
              <a:lnSpc>
                <a:spcPct val="114000"/>
              </a:lnSpc>
              <a:spcAft>
                <a:spcPts val="600"/>
              </a:spcAft>
              <a:buNone/>
              <a:tabLst>
                <a:tab pos="0" algn="l"/>
              </a:tabLst>
            </a:pPr>
            <a:r>
              <a:rPr lang="en-US" dirty="0" err="1">
                <a:latin typeface="Arial" panose="020B0604020202020204" pitchFamily="34" charset="0"/>
                <a:cs typeface="Arial" panose="020B0604020202020204" pitchFamily="34" charset="0"/>
              </a:rPr>
              <a:t>Bibliotecas</a:t>
            </a:r>
            <a:r>
              <a:rPr lang="en-US" dirty="0">
                <a:latin typeface="Arial" panose="020B0604020202020204" pitchFamily="34" charset="0"/>
                <a:cs typeface="Arial" panose="020B0604020202020204" pitchFamily="34" charset="0"/>
              </a:rPr>
              <a:t> para </a:t>
            </a:r>
            <a:r>
              <a:rPr lang="en-US" dirty="0" err="1">
                <a:latin typeface="Arial" panose="020B0604020202020204" pitchFamily="34" charset="0"/>
                <a:cs typeface="Arial" panose="020B0604020202020204" pitchFamily="34" charset="0"/>
              </a:rPr>
              <a:t>acesso</a:t>
            </a:r>
            <a:r>
              <a:rPr lang="en-US" dirty="0">
                <a:latin typeface="Arial" panose="020B0604020202020204" pitchFamily="34" charset="0"/>
                <a:cs typeface="Arial" panose="020B0604020202020204" pitchFamily="34" charset="0"/>
              </a:rPr>
              <a:t> a banco de dados</a:t>
            </a:r>
          </a:p>
          <a:p>
            <a:pPr marL="0" indent="0">
              <a:lnSpc>
                <a:spcPct val="114000"/>
              </a:lnSpc>
              <a:spcAft>
                <a:spcPts val="600"/>
              </a:spcAft>
              <a:buNone/>
              <a:tabLst>
                <a:tab pos="0" algn="l"/>
              </a:tabLst>
            </a:pPr>
            <a:r>
              <a:rPr lang="en-US" dirty="0" err="1">
                <a:latin typeface="Arial" panose="020B0604020202020204" pitchFamily="34" charset="0"/>
                <a:cs typeface="Arial" panose="020B0604020202020204" pitchFamily="34" charset="0"/>
              </a:rPr>
              <a:t>Gerenciamento</a:t>
            </a:r>
            <a:r>
              <a:rPr lang="en-US" dirty="0">
                <a:latin typeface="Arial" panose="020B0604020202020204" pitchFamily="34" charset="0"/>
                <a:cs typeface="Arial" panose="020B0604020202020204" pitchFamily="34" charset="0"/>
              </a:rPr>
              <a:t> de </a:t>
            </a:r>
            <a:r>
              <a:rPr lang="en-US" dirty="0" err="1">
                <a:latin typeface="Arial" panose="020B0604020202020204" pitchFamily="34" charset="0"/>
                <a:cs typeface="Arial" panose="020B0604020202020204" pitchFamily="34" charset="0"/>
              </a:rPr>
              <a:t>sessão</a:t>
            </a:r>
            <a:endParaRPr lang="en-US" dirty="0">
              <a:latin typeface="Arial" panose="020B0604020202020204" pitchFamily="34" charset="0"/>
              <a:cs typeface="Arial" panose="020B0604020202020204" pitchFamily="34" charset="0"/>
            </a:endParaRPr>
          </a:p>
          <a:p>
            <a:pPr marL="0" indent="0">
              <a:lnSpc>
                <a:spcPct val="114000"/>
              </a:lnSpc>
              <a:spcAft>
                <a:spcPts val="600"/>
              </a:spcAft>
              <a:buNone/>
              <a:tabLst>
                <a:tab pos="0" algn="l"/>
              </a:tabLst>
            </a:pPr>
            <a:r>
              <a:rPr lang="en-US" dirty="0" err="1">
                <a:latin typeface="Arial" panose="020B0604020202020204" pitchFamily="34" charset="0"/>
                <a:cs typeface="Arial" panose="020B0604020202020204" pitchFamily="34" charset="0"/>
              </a:rPr>
              <a:t>Reutilização</a:t>
            </a:r>
            <a:r>
              <a:rPr lang="en-US" dirty="0">
                <a:latin typeface="Arial" panose="020B0604020202020204" pitchFamily="34" charset="0"/>
                <a:cs typeface="Arial" panose="020B0604020202020204" pitchFamily="34" charset="0"/>
              </a:rPr>
              <a:t> de </a:t>
            </a:r>
            <a:r>
              <a:rPr lang="en-US" dirty="0" err="1">
                <a:latin typeface="Arial" panose="020B0604020202020204" pitchFamily="34" charset="0"/>
                <a:cs typeface="Arial" panose="020B0604020202020204" pitchFamily="34" charset="0"/>
              </a:rPr>
              <a:t>código</a:t>
            </a:r>
            <a:endParaRPr lang="en-US" dirty="0">
              <a:latin typeface="Arial" panose="020B0604020202020204" pitchFamily="34" charset="0"/>
              <a:cs typeface="Arial" panose="020B0604020202020204" pitchFamily="34" charset="0"/>
            </a:endParaRPr>
          </a:p>
        </p:txBody>
      </p:sp>
      <p:sp>
        <p:nvSpPr>
          <p:cNvPr id="4" name="Espaço Reservado para Rodapé 3">
            <a:extLst>
              <a:ext uri="{FF2B5EF4-FFF2-40B4-BE49-F238E27FC236}">
                <a16:creationId xmlns:a16="http://schemas.microsoft.com/office/drawing/2014/main" id="{6B3A92E1-3A5F-4604-A39A-9DAAB1B44769}"/>
              </a:ext>
            </a:extLst>
          </p:cNvPr>
          <p:cNvSpPr>
            <a:spLocks noGrp="1"/>
          </p:cNvSpPr>
          <p:nvPr>
            <p:ph type="ftr" sz="quarter" idx="11"/>
          </p:nvPr>
        </p:nvSpPr>
        <p:spPr/>
        <p:txBody>
          <a:bodyPr/>
          <a:lstStyle/>
          <a:p>
            <a:endParaRPr lang="zh-CN" altLang="en-US"/>
          </a:p>
        </p:txBody>
      </p:sp>
      <p:sp>
        <p:nvSpPr>
          <p:cNvPr id="5" name="Espaço Reservado para Número de Slide 4">
            <a:extLst>
              <a:ext uri="{FF2B5EF4-FFF2-40B4-BE49-F238E27FC236}">
                <a16:creationId xmlns:a16="http://schemas.microsoft.com/office/drawing/2014/main" id="{CB572535-E7FF-4EC6-8709-E18FF3AF40A2}"/>
              </a:ext>
            </a:extLst>
          </p:cNvPr>
          <p:cNvSpPr>
            <a:spLocks noGrp="1"/>
          </p:cNvSpPr>
          <p:nvPr>
            <p:ph type="sldNum" sz="quarter" idx="12"/>
          </p:nvPr>
        </p:nvSpPr>
        <p:spPr/>
        <p:txBody>
          <a:bodyPr/>
          <a:lstStyle/>
          <a:p>
            <a:fld id="{49AE70B2-8BF9-45C0-BB95-33D1B9D3A854}" type="slidenum">
              <a:rPr lang="zh-CN" altLang="en-US" smtClean="0"/>
              <a:t>41</a:t>
            </a:fld>
            <a:endParaRPr lang="zh-CN" altLang="en-US"/>
          </a:p>
        </p:txBody>
      </p:sp>
    </p:spTree>
    <p:extLst>
      <p:ext uri="{BB962C8B-B14F-4D97-AF65-F5344CB8AC3E}">
        <p14:creationId xmlns:p14="http://schemas.microsoft.com/office/powerpoint/2010/main" val="28312114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Frameworks mais conhecidos</a:t>
            </a:r>
          </a:p>
        </p:txBody>
      </p:sp>
      <p:sp>
        <p:nvSpPr>
          <p:cNvPr id="3" name="Content Placeholder 2"/>
          <p:cNvSpPr>
            <a:spLocks noGrp="1"/>
          </p:cNvSpPr>
          <p:nvPr>
            <p:ph idx="1"/>
          </p:nvPr>
        </p:nvSpPr>
        <p:spPr/>
        <p:txBody>
          <a:bodyPr/>
          <a:lstStyle/>
          <a:p>
            <a:pPr marL="0" indent="0">
              <a:lnSpc>
                <a:spcPct val="114000"/>
              </a:lnSpc>
              <a:spcAft>
                <a:spcPts val="600"/>
              </a:spcAft>
              <a:buNone/>
              <a:tabLst>
                <a:tab pos="0" algn="l"/>
              </a:tabLst>
            </a:pPr>
            <a:r>
              <a:rPr lang="pt-BR" b="1" spc="-1" dirty="0">
                <a:solidFill>
                  <a:srgbClr val="262626"/>
                </a:solidFill>
                <a:latin typeface="Arial" panose="020B0604020202020204" pitchFamily="34" charset="0"/>
                <a:ea typeface="DejaVu Sans" panose="020B0603030804020204"/>
                <a:cs typeface="Arial" panose="020B0604020202020204" pitchFamily="34" charset="0"/>
                <a:sym typeface="+mn-ea"/>
              </a:rPr>
              <a:t>Front-</a:t>
            </a:r>
            <a:r>
              <a:rPr lang="pt-BR" b="1" spc="-1" dirty="0" err="1">
                <a:solidFill>
                  <a:srgbClr val="262626"/>
                </a:solidFill>
                <a:latin typeface="Arial" panose="020B0604020202020204" pitchFamily="34" charset="0"/>
                <a:ea typeface="DejaVu Sans" panose="020B0603030804020204"/>
                <a:cs typeface="Arial" panose="020B0604020202020204" pitchFamily="34" charset="0"/>
                <a:sym typeface="+mn-ea"/>
              </a:rPr>
              <a:t>End</a:t>
            </a:r>
            <a:r>
              <a:rPr lang="pt-BR" b="1" spc="-1" dirty="0">
                <a:solidFill>
                  <a:srgbClr val="262626"/>
                </a:solidFill>
                <a:latin typeface="Arial" panose="020B0604020202020204" pitchFamily="34" charset="0"/>
                <a:ea typeface="DejaVu Sans" panose="020B0603030804020204"/>
                <a:cs typeface="Arial" panose="020B0604020202020204" pitchFamily="34" charset="0"/>
                <a:sym typeface="+mn-ea"/>
              </a:rPr>
              <a:t> </a:t>
            </a:r>
            <a:r>
              <a:rPr lang="pt-BR" b="1" spc="-1" dirty="0" err="1">
                <a:solidFill>
                  <a:srgbClr val="262626"/>
                </a:solidFill>
                <a:latin typeface="Arial" panose="020B0604020202020204" pitchFamily="34" charset="0"/>
                <a:ea typeface="DejaVu Sans" panose="020B0603030804020204"/>
                <a:cs typeface="Arial" panose="020B0604020202020204" pitchFamily="34" charset="0"/>
                <a:sym typeface="+mn-ea"/>
              </a:rPr>
              <a:t>JavaScript</a:t>
            </a:r>
            <a:endParaRPr lang="pt-BR" b="1" spc="-1" dirty="0">
              <a:solidFill>
                <a:srgbClr val="262626"/>
              </a:solidFill>
              <a:latin typeface="Arial" panose="020B0604020202020204" pitchFamily="34" charset="0"/>
              <a:ea typeface="DejaVu Sans" panose="020B0603030804020204"/>
              <a:cs typeface="Arial" panose="020B0604020202020204" pitchFamily="34" charset="0"/>
              <a:sym typeface="+mn-ea"/>
            </a:endParaRPr>
          </a:p>
          <a:p>
            <a:pPr marL="0" indent="0">
              <a:lnSpc>
                <a:spcPct val="114000"/>
              </a:lnSpc>
              <a:spcAft>
                <a:spcPts val="600"/>
              </a:spcAft>
              <a:buNone/>
              <a:tabLst>
                <a:tab pos="0" algn="l"/>
              </a:tabLst>
            </a:pPr>
            <a:r>
              <a:rPr lang="pt-BR" spc="-1" dirty="0">
                <a:solidFill>
                  <a:srgbClr val="262626"/>
                </a:solidFill>
                <a:latin typeface="Arial" panose="020B0604020202020204" pitchFamily="34" charset="0"/>
                <a:cs typeface="Arial" panose="020B0604020202020204" pitchFamily="34" charset="0"/>
                <a:sym typeface="+mn-ea"/>
              </a:rPr>
              <a:t>Angular</a:t>
            </a:r>
          </a:p>
          <a:p>
            <a:pPr marL="0" indent="0">
              <a:lnSpc>
                <a:spcPct val="114000"/>
              </a:lnSpc>
              <a:spcAft>
                <a:spcPts val="600"/>
              </a:spcAft>
              <a:buNone/>
              <a:tabLst>
                <a:tab pos="0" algn="l"/>
              </a:tabLst>
            </a:pPr>
            <a:r>
              <a:rPr lang="pt-BR" spc="-1" dirty="0" err="1">
                <a:solidFill>
                  <a:srgbClr val="262626"/>
                </a:solidFill>
                <a:latin typeface="Arial" panose="020B0604020202020204" pitchFamily="34" charset="0"/>
                <a:cs typeface="Arial" panose="020B0604020202020204" pitchFamily="34" charset="0"/>
                <a:sym typeface="+mn-ea"/>
              </a:rPr>
              <a:t>React</a:t>
            </a:r>
            <a:endParaRPr lang="pt-BR" spc="-1" dirty="0">
              <a:solidFill>
                <a:srgbClr val="262626"/>
              </a:solidFill>
              <a:latin typeface="Arial" panose="020B0604020202020204" pitchFamily="34" charset="0"/>
              <a:cs typeface="Arial" panose="020B0604020202020204" pitchFamily="34" charset="0"/>
              <a:sym typeface="+mn-ea"/>
            </a:endParaRPr>
          </a:p>
          <a:p>
            <a:pPr marL="0" indent="0">
              <a:lnSpc>
                <a:spcPct val="114000"/>
              </a:lnSpc>
              <a:spcAft>
                <a:spcPts val="600"/>
              </a:spcAft>
              <a:buNone/>
              <a:tabLst>
                <a:tab pos="0" algn="l"/>
              </a:tabLst>
            </a:pPr>
            <a:r>
              <a:rPr lang="pt-BR" b="1" spc="-1" dirty="0">
                <a:solidFill>
                  <a:srgbClr val="262626"/>
                </a:solidFill>
                <a:latin typeface="Arial" panose="020B0604020202020204" pitchFamily="34" charset="0"/>
                <a:cs typeface="Arial" panose="020B0604020202020204" pitchFamily="34" charset="0"/>
                <a:sym typeface="+mn-ea"/>
              </a:rPr>
              <a:t>Front-</a:t>
            </a:r>
            <a:r>
              <a:rPr lang="pt-BR" b="1" spc="-1" dirty="0" err="1">
                <a:solidFill>
                  <a:srgbClr val="262626"/>
                </a:solidFill>
                <a:latin typeface="Arial" panose="020B0604020202020204" pitchFamily="34" charset="0"/>
                <a:cs typeface="Arial" panose="020B0604020202020204" pitchFamily="34" charset="0"/>
                <a:sym typeface="+mn-ea"/>
              </a:rPr>
              <a:t>End</a:t>
            </a:r>
            <a:r>
              <a:rPr lang="pt-BR" b="1" spc="-1" dirty="0">
                <a:solidFill>
                  <a:srgbClr val="262626"/>
                </a:solidFill>
                <a:latin typeface="Arial" panose="020B0604020202020204" pitchFamily="34" charset="0"/>
                <a:cs typeface="Arial" panose="020B0604020202020204" pitchFamily="34" charset="0"/>
                <a:sym typeface="+mn-ea"/>
              </a:rPr>
              <a:t> CSS</a:t>
            </a:r>
          </a:p>
          <a:p>
            <a:pPr marL="0" indent="0">
              <a:lnSpc>
                <a:spcPct val="114000"/>
              </a:lnSpc>
              <a:spcAft>
                <a:spcPts val="600"/>
              </a:spcAft>
              <a:buNone/>
              <a:tabLst>
                <a:tab pos="0" algn="l"/>
              </a:tabLst>
            </a:pPr>
            <a:r>
              <a:rPr lang="pt-BR" spc="-1" dirty="0" err="1">
                <a:solidFill>
                  <a:srgbClr val="262626"/>
                </a:solidFill>
                <a:latin typeface="Arial" panose="020B0604020202020204" pitchFamily="34" charset="0"/>
                <a:cs typeface="Arial" panose="020B0604020202020204" pitchFamily="34" charset="0"/>
                <a:sym typeface="+mn-ea"/>
              </a:rPr>
              <a:t>Bootstrap</a:t>
            </a:r>
            <a:endParaRPr lang="pt-BR" spc="-1" dirty="0">
              <a:solidFill>
                <a:srgbClr val="262626"/>
              </a:solidFill>
              <a:latin typeface="Arial" panose="020B0604020202020204" pitchFamily="34" charset="0"/>
              <a:cs typeface="Arial" panose="020B0604020202020204" pitchFamily="34" charset="0"/>
              <a:sym typeface="+mn-ea"/>
            </a:endParaRPr>
          </a:p>
          <a:p>
            <a:pPr marL="0" indent="0">
              <a:lnSpc>
                <a:spcPct val="114000"/>
              </a:lnSpc>
              <a:spcAft>
                <a:spcPts val="600"/>
              </a:spcAft>
              <a:buNone/>
              <a:tabLst>
                <a:tab pos="0" algn="l"/>
              </a:tabLst>
            </a:pPr>
            <a:endParaRPr lang="en-US" dirty="0">
              <a:latin typeface="Arial" panose="020B0604020202020204" pitchFamily="34" charset="0"/>
              <a:cs typeface="Arial" panose="020B0604020202020204" pitchFamily="34" charset="0"/>
            </a:endParaRPr>
          </a:p>
        </p:txBody>
      </p:sp>
      <p:sp>
        <p:nvSpPr>
          <p:cNvPr id="4" name="Espaço Reservado para Rodapé 3">
            <a:extLst>
              <a:ext uri="{FF2B5EF4-FFF2-40B4-BE49-F238E27FC236}">
                <a16:creationId xmlns:a16="http://schemas.microsoft.com/office/drawing/2014/main" id="{7834A93B-9565-42E8-B3CB-5B0AB8AF9671}"/>
              </a:ext>
            </a:extLst>
          </p:cNvPr>
          <p:cNvSpPr>
            <a:spLocks noGrp="1"/>
          </p:cNvSpPr>
          <p:nvPr>
            <p:ph type="ftr" sz="quarter" idx="11"/>
          </p:nvPr>
        </p:nvSpPr>
        <p:spPr/>
        <p:txBody>
          <a:bodyPr/>
          <a:lstStyle/>
          <a:p>
            <a:endParaRPr lang="zh-CN" altLang="en-US"/>
          </a:p>
        </p:txBody>
      </p:sp>
      <p:sp>
        <p:nvSpPr>
          <p:cNvPr id="5" name="Espaço Reservado para Número de Slide 4">
            <a:extLst>
              <a:ext uri="{FF2B5EF4-FFF2-40B4-BE49-F238E27FC236}">
                <a16:creationId xmlns:a16="http://schemas.microsoft.com/office/drawing/2014/main" id="{33EEAEB1-0A51-4FDF-80A5-01B181B03A7A}"/>
              </a:ext>
            </a:extLst>
          </p:cNvPr>
          <p:cNvSpPr>
            <a:spLocks noGrp="1"/>
          </p:cNvSpPr>
          <p:nvPr>
            <p:ph type="sldNum" sz="quarter" idx="12"/>
          </p:nvPr>
        </p:nvSpPr>
        <p:spPr/>
        <p:txBody>
          <a:bodyPr/>
          <a:lstStyle/>
          <a:p>
            <a:fld id="{49AE70B2-8BF9-45C0-BB95-33D1B9D3A854}" type="slidenum">
              <a:rPr lang="zh-CN" altLang="en-US" smtClean="0"/>
              <a:t>42</a:t>
            </a:fld>
            <a:endParaRPr lang="zh-CN" altLang="en-US"/>
          </a:p>
        </p:txBody>
      </p:sp>
    </p:spTree>
    <p:extLst>
      <p:ext uri="{BB962C8B-B14F-4D97-AF65-F5344CB8AC3E}">
        <p14:creationId xmlns:p14="http://schemas.microsoft.com/office/powerpoint/2010/main" val="2083494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7432"/>
            <a:ext cx="10058400" cy="1609344"/>
          </a:xfrm>
        </p:spPr>
        <p:txBody>
          <a:bodyPr/>
          <a:lstStyle/>
          <a:p>
            <a:r>
              <a:rPr lang="pt-PT" altLang="en-US" dirty="0"/>
              <a:t>Frameworks mais conhecidos</a:t>
            </a:r>
          </a:p>
        </p:txBody>
      </p:sp>
      <p:sp>
        <p:nvSpPr>
          <p:cNvPr id="3" name="Content Placeholder 2"/>
          <p:cNvSpPr>
            <a:spLocks noGrp="1"/>
          </p:cNvSpPr>
          <p:nvPr>
            <p:ph idx="1"/>
          </p:nvPr>
        </p:nvSpPr>
        <p:spPr/>
        <p:txBody>
          <a:bodyPr/>
          <a:lstStyle/>
          <a:p>
            <a:pPr marL="0" indent="0">
              <a:lnSpc>
                <a:spcPct val="114000"/>
              </a:lnSpc>
              <a:spcAft>
                <a:spcPts val="600"/>
              </a:spcAft>
              <a:buNone/>
              <a:tabLst>
                <a:tab pos="0" algn="l"/>
              </a:tabLst>
            </a:pPr>
            <a:r>
              <a:rPr lang="pt-BR" b="1" spc="-1" dirty="0">
                <a:solidFill>
                  <a:srgbClr val="262626"/>
                </a:solidFill>
                <a:latin typeface="Arial" panose="020B0604020202020204" pitchFamily="34" charset="0"/>
                <a:ea typeface="DejaVu Sans" panose="020B0603030804020204"/>
                <a:cs typeface="Arial" panose="020B0604020202020204" pitchFamily="34" charset="0"/>
                <a:sym typeface="+mn-ea"/>
              </a:rPr>
              <a:t>Front-</a:t>
            </a:r>
            <a:r>
              <a:rPr lang="pt-BR" b="1" spc="-1" dirty="0" err="1">
                <a:solidFill>
                  <a:srgbClr val="262626"/>
                </a:solidFill>
                <a:latin typeface="Arial" panose="020B0604020202020204" pitchFamily="34" charset="0"/>
                <a:ea typeface="DejaVu Sans" panose="020B0603030804020204"/>
                <a:cs typeface="Arial" panose="020B0604020202020204" pitchFamily="34" charset="0"/>
                <a:sym typeface="+mn-ea"/>
              </a:rPr>
              <a:t>End</a:t>
            </a:r>
            <a:r>
              <a:rPr lang="pt-BR" b="1" spc="-1" dirty="0">
                <a:solidFill>
                  <a:srgbClr val="262626"/>
                </a:solidFill>
                <a:latin typeface="Arial" panose="020B0604020202020204" pitchFamily="34" charset="0"/>
                <a:ea typeface="DejaVu Sans" panose="020B0603030804020204"/>
                <a:cs typeface="Arial" panose="020B0604020202020204" pitchFamily="34" charset="0"/>
                <a:sym typeface="+mn-ea"/>
              </a:rPr>
              <a:t> PHP</a:t>
            </a:r>
          </a:p>
          <a:p>
            <a:pPr marL="0" indent="0">
              <a:lnSpc>
                <a:spcPct val="114000"/>
              </a:lnSpc>
              <a:spcAft>
                <a:spcPts val="600"/>
              </a:spcAft>
              <a:buNone/>
              <a:tabLst>
                <a:tab pos="0" algn="l"/>
              </a:tabLst>
            </a:pPr>
            <a:r>
              <a:rPr lang="pt-BR" spc="-1" dirty="0" err="1">
                <a:solidFill>
                  <a:srgbClr val="262626"/>
                </a:solidFill>
                <a:latin typeface="Arial" panose="020B0604020202020204" pitchFamily="34" charset="0"/>
                <a:cs typeface="Arial" panose="020B0604020202020204" pitchFamily="34" charset="0"/>
                <a:sym typeface="+mn-ea"/>
              </a:rPr>
              <a:t>Laravel</a:t>
            </a:r>
            <a:endParaRPr lang="pt-BR" spc="-1" dirty="0">
              <a:solidFill>
                <a:srgbClr val="262626"/>
              </a:solidFill>
              <a:latin typeface="Arial" panose="020B0604020202020204" pitchFamily="34" charset="0"/>
              <a:cs typeface="Arial" panose="020B0604020202020204" pitchFamily="34" charset="0"/>
              <a:sym typeface="+mn-ea"/>
            </a:endParaRPr>
          </a:p>
          <a:p>
            <a:pPr marL="0" indent="0">
              <a:lnSpc>
                <a:spcPct val="114000"/>
              </a:lnSpc>
              <a:spcAft>
                <a:spcPts val="600"/>
              </a:spcAft>
              <a:buNone/>
              <a:tabLst>
                <a:tab pos="0" algn="l"/>
              </a:tabLst>
            </a:pPr>
            <a:r>
              <a:rPr lang="pt-BR" spc="-1" dirty="0" err="1">
                <a:solidFill>
                  <a:srgbClr val="262626"/>
                </a:solidFill>
                <a:latin typeface="Arial" panose="020B0604020202020204" pitchFamily="34" charset="0"/>
                <a:cs typeface="Arial" panose="020B0604020202020204" pitchFamily="34" charset="0"/>
                <a:sym typeface="+mn-ea"/>
              </a:rPr>
              <a:t>CakePHP</a:t>
            </a:r>
            <a:endParaRPr lang="pt-BR" spc="-1" dirty="0">
              <a:solidFill>
                <a:srgbClr val="262626"/>
              </a:solidFill>
              <a:latin typeface="Arial" panose="020B0604020202020204" pitchFamily="34" charset="0"/>
              <a:cs typeface="Arial" panose="020B0604020202020204" pitchFamily="34" charset="0"/>
              <a:sym typeface="+mn-ea"/>
            </a:endParaRPr>
          </a:p>
          <a:p>
            <a:pPr marL="0" indent="0">
              <a:lnSpc>
                <a:spcPct val="114000"/>
              </a:lnSpc>
              <a:spcAft>
                <a:spcPts val="600"/>
              </a:spcAft>
              <a:buNone/>
              <a:tabLst>
                <a:tab pos="0" algn="l"/>
              </a:tabLst>
            </a:pPr>
            <a:r>
              <a:rPr lang="pt-BR" spc="-1" dirty="0" err="1">
                <a:solidFill>
                  <a:srgbClr val="262626"/>
                </a:solidFill>
                <a:latin typeface="Arial" panose="020B0604020202020204" pitchFamily="34" charset="0"/>
                <a:cs typeface="Arial" panose="020B0604020202020204" pitchFamily="34" charset="0"/>
                <a:sym typeface="+mn-ea"/>
              </a:rPr>
              <a:t>Yii</a:t>
            </a:r>
            <a:endParaRPr lang="pt-BR" spc="-1" dirty="0">
              <a:solidFill>
                <a:srgbClr val="262626"/>
              </a:solidFill>
              <a:latin typeface="Arial" panose="020B0604020202020204" pitchFamily="34" charset="0"/>
              <a:cs typeface="Arial" panose="020B0604020202020204" pitchFamily="34" charset="0"/>
              <a:sym typeface="+mn-ea"/>
            </a:endParaRPr>
          </a:p>
          <a:p>
            <a:pPr marL="0" indent="0">
              <a:lnSpc>
                <a:spcPct val="114000"/>
              </a:lnSpc>
              <a:spcAft>
                <a:spcPts val="600"/>
              </a:spcAft>
              <a:buNone/>
              <a:tabLst>
                <a:tab pos="0" algn="l"/>
              </a:tabLst>
            </a:pPr>
            <a:r>
              <a:rPr lang="pt-BR" spc="-1" dirty="0" err="1">
                <a:solidFill>
                  <a:srgbClr val="262626"/>
                </a:solidFill>
                <a:latin typeface="Arial" panose="020B0604020202020204" pitchFamily="34" charset="0"/>
                <a:cs typeface="Arial" panose="020B0604020202020204" pitchFamily="34" charset="0"/>
                <a:sym typeface="+mn-ea"/>
              </a:rPr>
              <a:t>CodeIgniter</a:t>
            </a:r>
            <a:endParaRPr lang="pt-BR" spc="-1" dirty="0">
              <a:solidFill>
                <a:srgbClr val="262626"/>
              </a:solidFill>
              <a:latin typeface="Arial" panose="020B0604020202020204" pitchFamily="34" charset="0"/>
              <a:cs typeface="Arial" panose="020B0604020202020204" pitchFamily="34" charset="0"/>
              <a:sym typeface="+mn-ea"/>
            </a:endParaRPr>
          </a:p>
          <a:p>
            <a:pPr marL="0" indent="0">
              <a:lnSpc>
                <a:spcPct val="114000"/>
              </a:lnSpc>
              <a:spcAft>
                <a:spcPts val="600"/>
              </a:spcAft>
              <a:buNone/>
              <a:tabLst>
                <a:tab pos="0" algn="l"/>
              </a:tabLst>
            </a:pPr>
            <a:endParaRPr lang="en-US" dirty="0">
              <a:latin typeface="Arial" panose="020B0604020202020204" pitchFamily="34" charset="0"/>
              <a:cs typeface="Arial" panose="020B0604020202020204" pitchFamily="34" charset="0"/>
            </a:endParaRPr>
          </a:p>
        </p:txBody>
      </p:sp>
      <p:sp>
        <p:nvSpPr>
          <p:cNvPr id="4" name="Espaço Reservado para Rodapé 3">
            <a:extLst>
              <a:ext uri="{FF2B5EF4-FFF2-40B4-BE49-F238E27FC236}">
                <a16:creationId xmlns:a16="http://schemas.microsoft.com/office/drawing/2014/main" id="{B6AE6827-BD55-4EC5-AA90-DE1B15FACE26}"/>
              </a:ext>
            </a:extLst>
          </p:cNvPr>
          <p:cNvSpPr>
            <a:spLocks noGrp="1"/>
          </p:cNvSpPr>
          <p:nvPr>
            <p:ph type="ftr" sz="quarter" idx="11"/>
          </p:nvPr>
        </p:nvSpPr>
        <p:spPr/>
        <p:txBody>
          <a:bodyPr/>
          <a:lstStyle/>
          <a:p>
            <a:endParaRPr lang="zh-CN" altLang="en-US"/>
          </a:p>
        </p:txBody>
      </p:sp>
      <p:sp>
        <p:nvSpPr>
          <p:cNvPr id="5" name="Espaço Reservado para Número de Slide 4">
            <a:extLst>
              <a:ext uri="{FF2B5EF4-FFF2-40B4-BE49-F238E27FC236}">
                <a16:creationId xmlns:a16="http://schemas.microsoft.com/office/drawing/2014/main" id="{B0A47E80-70A4-4E8A-8FDD-FC60704284DC}"/>
              </a:ext>
            </a:extLst>
          </p:cNvPr>
          <p:cNvSpPr>
            <a:spLocks noGrp="1"/>
          </p:cNvSpPr>
          <p:nvPr>
            <p:ph type="sldNum" sz="quarter" idx="12"/>
          </p:nvPr>
        </p:nvSpPr>
        <p:spPr/>
        <p:txBody>
          <a:bodyPr/>
          <a:lstStyle/>
          <a:p>
            <a:fld id="{49AE70B2-8BF9-45C0-BB95-33D1B9D3A854}" type="slidenum">
              <a:rPr lang="zh-CN" altLang="en-US" smtClean="0"/>
              <a:t>43</a:t>
            </a:fld>
            <a:endParaRPr lang="zh-CN" altLang="en-US"/>
          </a:p>
        </p:txBody>
      </p:sp>
    </p:spTree>
    <p:extLst>
      <p:ext uri="{BB962C8B-B14F-4D97-AF65-F5344CB8AC3E}">
        <p14:creationId xmlns:p14="http://schemas.microsoft.com/office/powerpoint/2010/main" val="17522230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Bootstrap</a:t>
            </a:r>
          </a:p>
        </p:txBody>
      </p:sp>
      <p:sp>
        <p:nvSpPr>
          <p:cNvPr id="3" name="Content Placeholder 2"/>
          <p:cNvSpPr>
            <a:spLocks noGrp="1"/>
          </p:cNvSpPr>
          <p:nvPr>
            <p:ph idx="1"/>
          </p:nvPr>
        </p:nvSpPr>
        <p:spPr/>
        <p:txBody>
          <a:bodyPr/>
          <a:lstStyle/>
          <a:p>
            <a:pPr marL="0" indent="0">
              <a:lnSpc>
                <a:spcPct val="114000"/>
              </a:lnSpc>
              <a:spcAft>
                <a:spcPts val="600"/>
              </a:spcAft>
              <a:buNone/>
              <a:tabLst>
                <a:tab pos="0" algn="l"/>
              </a:tabLst>
            </a:pPr>
            <a:r>
              <a:rPr lang="pt-BR" b="1" spc="-1" dirty="0">
                <a:solidFill>
                  <a:srgbClr val="262626"/>
                </a:solidFill>
                <a:latin typeface="Arial" panose="020B0604020202020204" pitchFamily="34" charset="0"/>
                <a:cs typeface="Arial" panose="020B0604020202020204" pitchFamily="34" charset="0"/>
                <a:sym typeface="+mn-ea"/>
              </a:rPr>
              <a:t>Utilizando Framework		getbootstrap.com.br/</a:t>
            </a:r>
            <a:endParaRPr lang="pt-BR" spc="-1" dirty="0">
              <a:solidFill>
                <a:srgbClr val="262626"/>
              </a:solidFill>
              <a:latin typeface="Arial" panose="020B0604020202020204" pitchFamily="34" charset="0"/>
              <a:cs typeface="Arial" panose="020B0604020202020204" pitchFamily="34" charset="0"/>
              <a:sym typeface="+mn-ea"/>
            </a:endParaRPr>
          </a:p>
          <a:p>
            <a:pPr marL="0" indent="0">
              <a:lnSpc>
                <a:spcPct val="114000"/>
              </a:lnSpc>
              <a:spcAft>
                <a:spcPts val="600"/>
              </a:spcAft>
              <a:buNone/>
              <a:tabLst>
                <a:tab pos="0" algn="l"/>
              </a:tabLst>
            </a:pPr>
            <a:endParaRPr lang="en-US" dirty="0">
              <a:latin typeface="Arial" panose="020B0604020202020204" pitchFamily="34" charset="0"/>
              <a:cs typeface="Arial" panose="020B0604020202020204" pitchFamily="34" charset="0"/>
            </a:endParaRP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69" y="2492098"/>
            <a:ext cx="8899301" cy="4033640"/>
          </a:xfrm>
          <a:prstGeom prst="rect">
            <a:avLst/>
          </a:prstGeom>
        </p:spPr>
      </p:pic>
      <p:sp>
        <p:nvSpPr>
          <p:cNvPr id="5" name="Espaço Reservado para Rodapé 4">
            <a:extLst>
              <a:ext uri="{FF2B5EF4-FFF2-40B4-BE49-F238E27FC236}">
                <a16:creationId xmlns:a16="http://schemas.microsoft.com/office/drawing/2014/main" id="{63AEC24D-BA76-4FC2-BB2A-993120C0F363}"/>
              </a:ext>
            </a:extLst>
          </p:cNvPr>
          <p:cNvSpPr>
            <a:spLocks noGrp="1"/>
          </p:cNvSpPr>
          <p:nvPr>
            <p:ph type="ftr" sz="quarter" idx="11"/>
          </p:nvPr>
        </p:nvSpPr>
        <p:spPr/>
        <p:txBody>
          <a:bodyPr/>
          <a:lstStyle/>
          <a:p>
            <a:endParaRPr lang="zh-CN" altLang="en-US"/>
          </a:p>
        </p:txBody>
      </p:sp>
      <p:sp>
        <p:nvSpPr>
          <p:cNvPr id="6" name="Espaço Reservado para Número de Slide 5">
            <a:extLst>
              <a:ext uri="{FF2B5EF4-FFF2-40B4-BE49-F238E27FC236}">
                <a16:creationId xmlns:a16="http://schemas.microsoft.com/office/drawing/2014/main" id="{6FDBB9AB-6127-40A5-B664-BFC6580DD5E2}"/>
              </a:ext>
            </a:extLst>
          </p:cNvPr>
          <p:cNvSpPr>
            <a:spLocks noGrp="1"/>
          </p:cNvSpPr>
          <p:nvPr>
            <p:ph type="sldNum" sz="quarter" idx="12"/>
          </p:nvPr>
        </p:nvSpPr>
        <p:spPr/>
        <p:txBody>
          <a:bodyPr/>
          <a:lstStyle/>
          <a:p>
            <a:fld id="{49AE70B2-8BF9-45C0-BB95-33D1B9D3A854}" type="slidenum">
              <a:rPr lang="zh-CN" altLang="en-US" smtClean="0"/>
              <a:t>44</a:t>
            </a:fld>
            <a:endParaRPr lang="zh-CN" altLang="en-US"/>
          </a:p>
        </p:txBody>
      </p:sp>
    </p:spTree>
    <p:extLst>
      <p:ext uri="{BB962C8B-B14F-4D97-AF65-F5344CB8AC3E}">
        <p14:creationId xmlns:p14="http://schemas.microsoft.com/office/powerpoint/2010/main" val="16164963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Fontes e referências</a:t>
            </a:r>
          </a:p>
        </p:txBody>
      </p:sp>
      <p:sp>
        <p:nvSpPr>
          <p:cNvPr id="3" name="Content Placeholder 2"/>
          <p:cNvSpPr>
            <a:spLocks noGrp="1"/>
          </p:cNvSpPr>
          <p:nvPr>
            <p:ph idx="1"/>
          </p:nvPr>
        </p:nvSpPr>
        <p:spPr/>
        <p:txBody>
          <a:bodyPr>
            <a:normAutofit/>
          </a:bodyPr>
          <a:lstStyle/>
          <a:p>
            <a:pPr marL="0" indent="0">
              <a:buNone/>
            </a:pPr>
            <a:r>
              <a:rPr lang="pt-PT" altLang="en-US" sz="1800" dirty="0">
                <a:sym typeface="+mn-ea"/>
              </a:rPr>
              <a:t>Fonte[A]: FILEZILLA. Disponível em: &lt;https://developer.mozilla.org/pt-BR/docs/Learn/Getting_started_with_the_web/HTML_basics&gt; Acesso em: 29 Mai. 2022.</a:t>
            </a:r>
          </a:p>
          <a:p>
            <a:pPr marL="0" indent="0">
              <a:buNone/>
            </a:pPr>
            <a:endParaRPr lang="pt-PT" altLang="en-US" sz="1800" dirty="0">
              <a:sym typeface="+mn-ea"/>
            </a:endParaRPr>
          </a:p>
          <a:p>
            <a:pPr marL="0" indent="0">
              <a:buNone/>
            </a:pPr>
            <a:r>
              <a:rPr lang="pt-PT" altLang="en-US" sz="1800" dirty="0">
                <a:sym typeface="+mn-ea"/>
              </a:rPr>
              <a:t>Imagens</a:t>
            </a:r>
          </a:p>
          <a:p>
            <a:r>
              <a:rPr lang="pt-PT" altLang="en-US" sz="1800" dirty="0">
                <a:sym typeface="+mn-ea"/>
              </a:rPr>
              <a:t>Fonte [1] - Wikipedia Commons. Disponível em: https://commons.wikimedia.org/wiki/File:CSS3_and_HTML5_logos_and_wordmarks.svg. Acesso em: 23 Ago. 2021.</a:t>
            </a:r>
          </a:p>
          <a:p>
            <a:r>
              <a:rPr lang="pt-PT" altLang="en-US" sz="1800" dirty="0">
                <a:sym typeface="+mn-ea"/>
              </a:rPr>
              <a:t>Fonte [2] - Pixabay. Disponível em: https://pixabay.com/pt/vectors/dispositivos-m%c3%b3veis-2017978/. Acesso em: 23 Ago. 2021.</a:t>
            </a:r>
          </a:p>
          <a:p>
            <a:r>
              <a:rPr lang="pt-PT" altLang="en-US" sz="1800" dirty="0">
                <a:sym typeface="+mn-ea"/>
              </a:rPr>
              <a:t>Fonte [3] – Umbler. Disponível em: https://blog.umbler.com/br/server-side-seo-o-que-voce-precisa-saber-sobre-servidores-e-hospedagem/. Acesso em 27 Abr. 2022.</a:t>
            </a:r>
          </a:p>
          <a:p>
            <a:endParaRPr lang="pt-PT" altLang="en-US" sz="1800" dirty="0">
              <a:sym typeface="+mn-ea"/>
            </a:endParaRPr>
          </a:p>
          <a:p>
            <a:endParaRPr lang="en-US" sz="1800" dirty="0"/>
          </a:p>
        </p:txBody>
      </p:sp>
      <p:sp>
        <p:nvSpPr>
          <p:cNvPr id="4" name="Espaço Reservado para Rodapé 3">
            <a:extLst>
              <a:ext uri="{FF2B5EF4-FFF2-40B4-BE49-F238E27FC236}">
                <a16:creationId xmlns:a16="http://schemas.microsoft.com/office/drawing/2014/main" id="{1D8AFCA8-A8CF-4DB7-A395-F64625AFE064}"/>
              </a:ext>
            </a:extLst>
          </p:cNvPr>
          <p:cNvSpPr>
            <a:spLocks noGrp="1"/>
          </p:cNvSpPr>
          <p:nvPr>
            <p:ph type="ftr" sz="quarter" idx="11"/>
          </p:nvPr>
        </p:nvSpPr>
        <p:spPr/>
        <p:txBody>
          <a:bodyPr/>
          <a:lstStyle/>
          <a:p>
            <a:endParaRPr lang="zh-CN" altLang="en-US"/>
          </a:p>
        </p:txBody>
      </p:sp>
      <p:sp>
        <p:nvSpPr>
          <p:cNvPr id="5" name="Espaço Reservado para Número de Slide 4">
            <a:extLst>
              <a:ext uri="{FF2B5EF4-FFF2-40B4-BE49-F238E27FC236}">
                <a16:creationId xmlns:a16="http://schemas.microsoft.com/office/drawing/2014/main" id="{CD744BEE-0D14-4755-8BCF-314C24644162}"/>
              </a:ext>
            </a:extLst>
          </p:cNvPr>
          <p:cNvSpPr>
            <a:spLocks noGrp="1"/>
          </p:cNvSpPr>
          <p:nvPr>
            <p:ph type="sldNum" sz="quarter" idx="12"/>
          </p:nvPr>
        </p:nvSpPr>
        <p:spPr/>
        <p:txBody>
          <a:bodyPr/>
          <a:lstStyle/>
          <a:p>
            <a:fld id="{49AE70B2-8BF9-45C0-BB95-33D1B9D3A854}" type="slidenum">
              <a:rPr lang="zh-CN" altLang="en-US" smtClean="0"/>
              <a:t>45</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lstStyle/>
          <a:p>
            <a:r>
              <a:rPr lang="pt-PT" altLang="en-US" dirty="0"/>
              <a:t>domínio</a:t>
            </a:r>
          </a:p>
        </p:txBody>
      </p:sp>
      <p:sp>
        <p:nvSpPr>
          <p:cNvPr id="3" name="Content Placeholder 2"/>
          <p:cNvSpPr>
            <a:spLocks noGrp="1"/>
          </p:cNvSpPr>
          <p:nvPr>
            <p:ph idx="1"/>
          </p:nvPr>
        </p:nvSpPr>
        <p:spPr/>
        <p:txBody>
          <a:bodyPr/>
          <a:lstStyle/>
          <a:p>
            <a:r>
              <a:rPr lang="pt-BR" spc="-1" dirty="0">
                <a:solidFill>
                  <a:srgbClr val="262626"/>
                </a:solidFill>
                <a:latin typeface="Arial" panose="020B0604020202020204" pitchFamily="34" charset="0"/>
                <a:ea typeface="Calibri" panose="020F0502020204030204"/>
                <a:cs typeface="Arial" panose="020B0604020202020204" pitchFamily="34" charset="0"/>
                <a:sym typeface="+mn-ea"/>
              </a:rPr>
              <a:t>Domínio </a:t>
            </a:r>
            <a:r>
              <a:rPr lang="pt-BR" i="1" spc="-1" dirty="0">
                <a:solidFill>
                  <a:srgbClr val="262626"/>
                </a:solidFill>
                <a:latin typeface="Arial" panose="020B0604020202020204" pitchFamily="34" charset="0"/>
                <a:ea typeface="Calibri" panose="020F0502020204030204"/>
                <a:cs typeface="Arial" panose="020B0604020202020204" pitchFamily="34" charset="0"/>
                <a:sym typeface="+mn-ea"/>
              </a:rPr>
              <a:t>.com .</a:t>
            </a:r>
            <a:r>
              <a:rPr lang="pt-BR" i="1" spc="-1" dirty="0" err="1">
                <a:solidFill>
                  <a:srgbClr val="262626"/>
                </a:solidFill>
                <a:latin typeface="Arial" panose="020B0604020202020204" pitchFamily="34" charset="0"/>
                <a:ea typeface="Calibri" panose="020F0502020204030204"/>
                <a:cs typeface="Arial" panose="020B0604020202020204" pitchFamily="34" charset="0"/>
                <a:sym typeface="+mn-ea"/>
              </a:rPr>
              <a:t>edu</a:t>
            </a:r>
            <a:r>
              <a:rPr lang="pt-BR" i="1" spc="-1" dirty="0">
                <a:solidFill>
                  <a:srgbClr val="262626"/>
                </a:solidFill>
                <a:latin typeface="Arial" panose="020B0604020202020204" pitchFamily="34" charset="0"/>
                <a:ea typeface="Calibri" panose="020F0502020204030204"/>
                <a:cs typeface="Arial" panose="020B0604020202020204" pitchFamily="34" charset="0"/>
                <a:sym typeface="+mn-ea"/>
              </a:rPr>
              <a:t> .</a:t>
            </a:r>
            <a:r>
              <a:rPr lang="pt-BR" i="1" spc="-1" dirty="0" err="1">
                <a:solidFill>
                  <a:srgbClr val="262626"/>
                </a:solidFill>
                <a:latin typeface="Arial" panose="020B0604020202020204" pitchFamily="34" charset="0"/>
                <a:ea typeface="Calibri" panose="020F0502020204030204"/>
                <a:cs typeface="Arial" panose="020B0604020202020204" pitchFamily="34" charset="0"/>
                <a:sym typeface="+mn-ea"/>
              </a:rPr>
              <a:t>eti</a:t>
            </a:r>
            <a:r>
              <a:rPr lang="pt-BR" i="1" spc="-1" dirty="0">
                <a:solidFill>
                  <a:srgbClr val="262626"/>
                </a:solidFill>
                <a:latin typeface="Arial" panose="020B0604020202020204" pitchFamily="34" charset="0"/>
                <a:ea typeface="Calibri" panose="020F0502020204030204"/>
                <a:cs typeface="Arial" panose="020B0604020202020204" pitchFamily="34" charset="0"/>
                <a:sym typeface="+mn-ea"/>
              </a:rPr>
              <a:t> </a:t>
            </a:r>
            <a:r>
              <a:rPr lang="pt-BR" spc="-1" dirty="0">
                <a:solidFill>
                  <a:srgbClr val="262626"/>
                </a:solidFill>
                <a:latin typeface="Arial" panose="020B0604020202020204" pitchFamily="34" charset="0"/>
                <a:ea typeface="Calibri" panose="020F0502020204030204"/>
                <a:cs typeface="Arial" panose="020B0604020202020204" pitchFamily="34" charset="0"/>
                <a:sym typeface="+mn-ea"/>
              </a:rPr>
              <a:t>- (URL – </a:t>
            </a:r>
            <a:r>
              <a:rPr lang="pt-BR" spc="-1" dirty="0" err="1">
                <a:solidFill>
                  <a:srgbClr val="262626"/>
                </a:solidFill>
                <a:latin typeface="Arial" panose="020B0604020202020204" pitchFamily="34" charset="0"/>
                <a:ea typeface="Calibri" panose="020F0502020204030204"/>
                <a:cs typeface="Arial" panose="020B0604020202020204" pitchFamily="34" charset="0"/>
                <a:sym typeface="+mn-ea"/>
              </a:rPr>
              <a:t>RegistroBR</a:t>
            </a:r>
            <a:r>
              <a:rPr lang="pt-BR" spc="-1" dirty="0">
                <a:solidFill>
                  <a:srgbClr val="262626"/>
                </a:solidFill>
                <a:latin typeface="Arial" panose="020B0604020202020204" pitchFamily="34" charset="0"/>
                <a:ea typeface="Calibri" panose="020F0502020204030204"/>
                <a:cs typeface="Arial" panose="020B0604020202020204" pitchFamily="34" charset="0"/>
                <a:sym typeface="+mn-ea"/>
              </a:rPr>
              <a:t>)</a:t>
            </a:r>
          </a:p>
          <a:p>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Categorias mais conhecidas são:</a:t>
            </a:r>
            <a:endParaRPr lang="pt-BR" b="0" strike="noStrike" spc="-1" dirty="0">
              <a:latin typeface="Arial" panose="020B0604020202020204" pitchFamily="34" charset="0"/>
              <a:cs typeface="Arial" panose="020B0604020202020204" pitchFamily="34" charset="0"/>
            </a:endParaRPr>
          </a:p>
          <a:p>
            <a:pPr>
              <a:lnSpc>
                <a:spcPct val="113000"/>
              </a:lnSpc>
              <a:spcAft>
                <a:spcPts val="600"/>
              </a:spcAft>
              <a:tabLst>
                <a:tab pos="0" algn="l"/>
              </a:tabLst>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COM.BR</a:t>
            </a:r>
            <a:endParaRPr lang="pt-BR" b="0" strike="noStrike" spc="-1" dirty="0">
              <a:latin typeface="Arial" panose="020B0604020202020204" pitchFamily="34" charset="0"/>
              <a:cs typeface="Arial" panose="020B0604020202020204" pitchFamily="34" charset="0"/>
            </a:endParaRPr>
          </a:p>
          <a:p>
            <a:pPr>
              <a:lnSpc>
                <a:spcPct val="113000"/>
              </a:lnSpc>
              <a:spcAft>
                <a:spcPts val="600"/>
              </a:spcAft>
              <a:tabLst>
                <a:tab pos="0" algn="l"/>
              </a:tabLst>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EDU.BR</a:t>
            </a:r>
            <a:endParaRPr lang="pt-BR" b="0" strike="noStrike" spc="-1" dirty="0">
              <a:latin typeface="Arial" panose="020B0604020202020204" pitchFamily="34" charset="0"/>
              <a:cs typeface="Arial" panose="020B0604020202020204" pitchFamily="34" charset="0"/>
            </a:endParaRPr>
          </a:p>
          <a:p>
            <a:pPr>
              <a:lnSpc>
                <a:spcPct val="113000"/>
              </a:lnSpc>
              <a:spcAft>
                <a:spcPts val="600"/>
              </a:spcAft>
              <a:tabLst>
                <a:tab pos="0" algn="l"/>
              </a:tabLst>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GOV.BR</a:t>
            </a:r>
            <a:endParaRPr lang="pt-BR" b="0" strike="noStrike" spc="-1" dirty="0">
              <a:latin typeface="Arial" panose="020B0604020202020204" pitchFamily="34" charset="0"/>
              <a:cs typeface="Arial" panose="020B0604020202020204" pitchFamily="34" charset="0"/>
            </a:endParaRPr>
          </a:p>
          <a:p>
            <a:pPr marL="0" indent="0">
              <a:lnSpc>
                <a:spcPct val="113000"/>
              </a:lnSpc>
              <a:spcAft>
                <a:spcPts val="600"/>
              </a:spcAft>
              <a:buNone/>
              <a:tabLst>
                <a:tab pos="0" algn="l"/>
              </a:tabLst>
            </a:pPr>
            <a:r>
              <a:rPr lang="pt-BR" spc="-1" dirty="0">
                <a:solidFill>
                  <a:srgbClr val="262626"/>
                </a:solidFill>
                <a:latin typeface="Arial" panose="020B0604020202020204" pitchFamily="34" charset="0"/>
                <a:ea typeface="DejaVu Sans" panose="020B0603030804020204"/>
                <a:cs typeface="Arial" panose="020B0604020202020204" pitchFamily="34" charset="0"/>
                <a:sym typeface="+mn-ea"/>
              </a:rPr>
              <a:t>Para saber mais: </a:t>
            </a:r>
            <a:r>
              <a:rPr lang="pt-BR" spc="-1" dirty="0">
                <a:solidFill>
                  <a:srgbClr val="262626"/>
                </a:solidFill>
                <a:latin typeface="Arial" panose="020B0604020202020204" pitchFamily="34" charset="0"/>
                <a:ea typeface="Calibri" panose="020F0502020204030204"/>
                <a:cs typeface="Arial" panose="020B0604020202020204" pitchFamily="34" charset="0"/>
                <a:sym typeface="+mn-ea"/>
              </a:rPr>
              <a:t>https://bit.ly/3vE0OPf</a:t>
            </a:r>
            <a:endParaRPr lang="en-US" dirty="0">
              <a:latin typeface="Arial" panose="020B0604020202020204" pitchFamily="34" charset="0"/>
              <a:cs typeface="Arial" panose="020B0604020202020204" pitchFamily="34" charset="0"/>
            </a:endParaRPr>
          </a:p>
        </p:txBody>
      </p:sp>
      <p:sp>
        <p:nvSpPr>
          <p:cNvPr id="4" name="Espaço Reservado para Rodapé 3">
            <a:extLst>
              <a:ext uri="{FF2B5EF4-FFF2-40B4-BE49-F238E27FC236}">
                <a16:creationId xmlns:a16="http://schemas.microsoft.com/office/drawing/2014/main" id="{6F9ECE1C-92A8-4461-8804-F58A4AED0910}"/>
              </a:ext>
            </a:extLst>
          </p:cNvPr>
          <p:cNvSpPr>
            <a:spLocks noGrp="1"/>
          </p:cNvSpPr>
          <p:nvPr>
            <p:ph type="ftr" sz="quarter" idx="11"/>
          </p:nvPr>
        </p:nvSpPr>
        <p:spPr/>
        <p:txBody>
          <a:bodyPr/>
          <a:lstStyle/>
          <a:p>
            <a:endParaRPr lang="zh-CN" altLang="en-US"/>
          </a:p>
        </p:txBody>
      </p:sp>
      <p:sp>
        <p:nvSpPr>
          <p:cNvPr id="5" name="Espaço Reservado para Número de Slide 4">
            <a:extLst>
              <a:ext uri="{FF2B5EF4-FFF2-40B4-BE49-F238E27FC236}">
                <a16:creationId xmlns:a16="http://schemas.microsoft.com/office/drawing/2014/main" id="{BEBAD87F-633C-444F-AB40-6E5826518646}"/>
              </a:ext>
            </a:extLst>
          </p:cNvPr>
          <p:cNvSpPr>
            <a:spLocks noGrp="1"/>
          </p:cNvSpPr>
          <p:nvPr>
            <p:ph type="sldNum" sz="quarter" idx="12"/>
          </p:nvPr>
        </p:nvSpPr>
        <p:spPr/>
        <p:txBody>
          <a:bodyPr/>
          <a:lstStyle/>
          <a:p>
            <a:fld id="{49AE70B2-8BF9-45C0-BB95-33D1B9D3A854}" type="slidenum">
              <a:rPr lang="zh-CN" altLang="en-US" smtClean="0"/>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Rodapé 2">
            <a:extLst>
              <a:ext uri="{FF2B5EF4-FFF2-40B4-BE49-F238E27FC236}">
                <a16:creationId xmlns:a16="http://schemas.microsoft.com/office/drawing/2014/main" id="{B9D3C116-B2F8-437C-88C0-675DE651BD57}"/>
              </a:ext>
            </a:extLst>
          </p:cNvPr>
          <p:cNvSpPr>
            <a:spLocks noGrp="1"/>
          </p:cNvSpPr>
          <p:nvPr>
            <p:ph type="ftr" sz="quarter" idx="11"/>
          </p:nvPr>
        </p:nvSpPr>
        <p:spPr/>
        <p:txBody>
          <a:bodyPr/>
          <a:lstStyle/>
          <a:p>
            <a:endParaRPr lang="zh-CN" altLang="en-US"/>
          </a:p>
        </p:txBody>
      </p:sp>
      <p:sp>
        <p:nvSpPr>
          <p:cNvPr id="4" name="Espaço Reservado para Número de Slide 3">
            <a:extLst>
              <a:ext uri="{FF2B5EF4-FFF2-40B4-BE49-F238E27FC236}">
                <a16:creationId xmlns:a16="http://schemas.microsoft.com/office/drawing/2014/main" id="{B852A2C1-5452-441D-8504-C849C3569797}"/>
              </a:ext>
            </a:extLst>
          </p:cNvPr>
          <p:cNvSpPr>
            <a:spLocks noGrp="1"/>
          </p:cNvSpPr>
          <p:nvPr>
            <p:ph type="sldNum" sz="quarter" idx="12"/>
          </p:nvPr>
        </p:nvSpPr>
        <p:spPr/>
        <p:txBody>
          <a:bodyPr/>
          <a:lstStyle/>
          <a:p>
            <a:fld id="{49AE70B2-8BF9-45C0-BB95-33D1B9D3A854}" type="slidenum">
              <a:rPr lang="zh-CN" altLang="en-US" smtClean="0"/>
              <a:t>6</a:t>
            </a:fld>
            <a:endParaRPr lang="zh-CN" altLang="en-US"/>
          </a:p>
        </p:txBody>
      </p:sp>
      <p:sp>
        <p:nvSpPr>
          <p:cNvPr id="9" name="Title 1">
            <a:extLst>
              <a:ext uri="{FF2B5EF4-FFF2-40B4-BE49-F238E27FC236}">
                <a16:creationId xmlns:a16="http://schemas.microsoft.com/office/drawing/2014/main" id="{39EDB4BB-748D-4360-BC51-09F496EDEFB8}"/>
              </a:ext>
            </a:extLst>
          </p:cNvPr>
          <p:cNvSpPr>
            <a:spLocks noGrp="1"/>
          </p:cNvSpPr>
          <p:nvPr>
            <p:ph type="title"/>
          </p:nvPr>
        </p:nvSpPr>
        <p:spPr>
          <a:xfrm>
            <a:off x="1069848" y="0"/>
            <a:ext cx="10058400" cy="1609344"/>
          </a:xfrm>
        </p:spPr>
        <p:txBody>
          <a:bodyPr/>
          <a:lstStyle/>
          <a:p>
            <a:r>
              <a:rPr lang="pt-PT" altLang="en-US" dirty="0"/>
              <a:t>Anatomia de domínio</a:t>
            </a:r>
          </a:p>
        </p:txBody>
      </p:sp>
      <p:pic>
        <p:nvPicPr>
          <p:cNvPr id="15" name="Espaço Reservado para Conteúdo 14" descr="Diagrama&#10;&#10;Descrição gerada automaticamente com confiança baixa">
            <a:extLst>
              <a:ext uri="{FF2B5EF4-FFF2-40B4-BE49-F238E27FC236}">
                <a16:creationId xmlns:a16="http://schemas.microsoft.com/office/drawing/2014/main" id="{6088D215-97B9-4A18-B70B-21B65B364E5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7650" y="1819656"/>
            <a:ext cx="9516700" cy="3218688"/>
          </a:xfrm>
        </p:spPr>
      </p:pic>
    </p:spTree>
    <p:extLst>
      <p:ext uri="{BB962C8B-B14F-4D97-AF65-F5344CB8AC3E}">
        <p14:creationId xmlns:p14="http://schemas.microsoft.com/office/powerpoint/2010/main" val="266346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dirty="0"/>
              <a:t>Tecnologias</a:t>
            </a:r>
          </a:p>
        </p:txBody>
      </p:sp>
      <p:sp>
        <p:nvSpPr>
          <p:cNvPr id="3" name="Content Placeholder 2"/>
          <p:cNvSpPr>
            <a:spLocks noGrp="1"/>
          </p:cNvSpPr>
          <p:nvPr>
            <p:ph idx="1"/>
          </p:nvPr>
        </p:nvSpPr>
        <p:spPr/>
        <p:txBody>
          <a:bodyPr/>
          <a:lstStyle/>
          <a:p>
            <a:pPr marL="457200" indent="-456565">
              <a:lnSpc>
                <a:spcPct val="113000"/>
              </a:lnSpc>
              <a:spcAft>
                <a:spcPts val="600"/>
              </a:spcAft>
              <a:buClr>
                <a:srgbClr val="262626"/>
              </a:buClr>
              <a:buFont typeface="Arial" panose="020B0604020202020204"/>
              <a:buChar char="•"/>
            </a:pPr>
            <a:r>
              <a:rPr lang="pt-BR" spc="-1">
                <a:solidFill>
                  <a:srgbClr val="262626"/>
                </a:solidFill>
                <a:latin typeface="Arial" panose="020B0604020202020204" pitchFamily="34" charset="0"/>
                <a:ea typeface="DejaVu Sans" panose="020B0603030804020204"/>
                <a:cs typeface="Arial" panose="020B0604020202020204" pitchFamily="34" charset="0"/>
                <a:sym typeface="+mn-ea"/>
              </a:rPr>
              <a:t>HTML5</a:t>
            </a:r>
            <a:endParaRPr lang="pt-BR" b="0" strike="noStrike" spc="-1">
              <a:latin typeface="Arial" panose="020B0604020202020204" pitchFamily="34" charset="0"/>
              <a:cs typeface="Arial" panose="020B0604020202020204" pitchFamily="34" charset="0"/>
            </a:endParaRPr>
          </a:p>
          <a:p>
            <a:pPr marL="457200" indent="-456565">
              <a:lnSpc>
                <a:spcPct val="113000"/>
              </a:lnSpc>
              <a:spcAft>
                <a:spcPts val="600"/>
              </a:spcAft>
              <a:buClr>
                <a:srgbClr val="262626"/>
              </a:buClr>
              <a:buFont typeface="Arial" panose="020B0604020202020204"/>
              <a:buChar char="•"/>
            </a:pPr>
            <a:r>
              <a:rPr lang="pt-BR" spc="-1">
                <a:solidFill>
                  <a:srgbClr val="262626"/>
                </a:solidFill>
                <a:latin typeface="Arial" panose="020B0604020202020204" pitchFamily="34" charset="0"/>
                <a:ea typeface="DejaVu Sans" panose="020B0603030804020204"/>
                <a:cs typeface="Arial" panose="020B0604020202020204" pitchFamily="34" charset="0"/>
                <a:sym typeface="+mn-ea"/>
              </a:rPr>
              <a:t>CSS</a:t>
            </a:r>
            <a:endParaRPr lang="pt-BR" b="0" strike="noStrike" spc="-1">
              <a:latin typeface="Arial" panose="020B0604020202020204" pitchFamily="34" charset="0"/>
              <a:cs typeface="Arial" panose="020B0604020202020204" pitchFamily="34" charset="0"/>
            </a:endParaRPr>
          </a:p>
          <a:p>
            <a:pPr marL="457200" indent="-456565">
              <a:lnSpc>
                <a:spcPct val="113000"/>
              </a:lnSpc>
              <a:spcAft>
                <a:spcPts val="600"/>
              </a:spcAft>
              <a:buClr>
                <a:srgbClr val="262626"/>
              </a:buClr>
              <a:buFont typeface="Arial" panose="020B0604020202020204"/>
              <a:buChar char="•"/>
            </a:pPr>
            <a:r>
              <a:rPr lang="pt-BR" spc="-1">
                <a:solidFill>
                  <a:srgbClr val="262626"/>
                </a:solidFill>
                <a:latin typeface="Arial" panose="020B0604020202020204" pitchFamily="34" charset="0"/>
                <a:ea typeface="DejaVu Sans" panose="020B0603030804020204"/>
                <a:cs typeface="Arial" panose="020B0604020202020204" pitchFamily="34" charset="0"/>
                <a:sym typeface="+mn-ea"/>
              </a:rPr>
              <a:t>JavaScript</a:t>
            </a:r>
            <a:endParaRPr lang="pt-BR" b="0" strike="noStrike" spc="-1">
              <a:latin typeface="Arial" panose="020B0604020202020204" pitchFamily="34" charset="0"/>
              <a:cs typeface="Arial" panose="020B0604020202020204" pitchFamily="34" charset="0"/>
            </a:endParaRPr>
          </a:p>
          <a:p>
            <a:pPr marL="457200" indent="-456565">
              <a:lnSpc>
                <a:spcPct val="113000"/>
              </a:lnSpc>
              <a:spcAft>
                <a:spcPts val="600"/>
              </a:spcAft>
              <a:buClr>
                <a:srgbClr val="262626"/>
              </a:buClr>
              <a:buFont typeface="Arial" panose="020B0604020202020204"/>
              <a:buChar char="•"/>
            </a:pPr>
            <a:r>
              <a:rPr lang="pt-BR" spc="-1">
                <a:solidFill>
                  <a:srgbClr val="262626"/>
                </a:solidFill>
                <a:latin typeface="Arial" panose="020B0604020202020204" pitchFamily="34" charset="0"/>
                <a:ea typeface="DejaVu Sans" panose="020B0603030804020204"/>
                <a:cs typeface="Arial" panose="020B0604020202020204" pitchFamily="34" charset="0"/>
                <a:sym typeface="+mn-ea"/>
              </a:rPr>
              <a:t>PHP</a:t>
            </a:r>
            <a:endParaRPr lang="pt-BR" b="0" strike="noStrike" spc="-1">
              <a:latin typeface="Arial" panose="020B0604020202020204" pitchFamily="34" charset="0"/>
              <a:cs typeface="Arial" panose="020B0604020202020204" pitchFamily="34" charset="0"/>
            </a:endParaRPr>
          </a:p>
          <a:p>
            <a:pPr marL="457200" indent="-456565">
              <a:lnSpc>
                <a:spcPct val="113000"/>
              </a:lnSpc>
              <a:spcAft>
                <a:spcPts val="600"/>
              </a:spcAft>
              <a:buClr>
                <a:srgbClr val="262626"/>
              </a:buClr>
              <a:buFont typeface="Arial" panose="020B0604020202020204"/>
              <a:buChar char="•"/>
            </a:pPr>
            <a:r>
              <a:rPr lang="pt-BR" spc="-1">
                <a:solidFill>
                  <a:srgbClr val="262626"/>
                </a:solidFill>
                <a:latin typeface="Arial" panose="020B0604020202020204" pitchFamily="34" charset="0"/>
                <a:ea typeface="DejaVu Sans" panose="020B0603030804020204"/>
                <a:cs typeface="Arial" panose="020B0604020202020204" pitchFamily="34" charset="0"/>
                <a:sym typeface="+mn-ea"/>
              </a:rPr>
              <a:t>MySQL</a:t>
            </a:r>
            <a:endParaRPr lang="en-US">
              <a:latin typeface="Arial" panose="020B0604020202020204" pitchFamily="34" charset="0"/>
              <a:cs typeface="Arial" panose="020B0604020202020204" pitchFamily="34" charset="0"/>
            </a:endParaRPr>
          </a:p>
        </p:txBody>
      </p:sp>
      <p:sp>
        <p:nvSpPr>
          <p:cNvPr id="4" name="Espaço Reservado para Rodapé 3">
            <a:extLst>
              <a:ext uri="{FF2B5EF4-FFF2-40B4-BE49-F238E27FC236}">
                <a16:creationId xmlns:a16="http://schemas.microsoft.com/office/drawing/2014/main" id="{3E257935-59E4-4D5D-BC2B-8BF9E24E221D}"/>
              </a:ext>
            </a:extLst>
          </p:cNvPr>
          <p:cNvSpPr>
            <a:spLocks noGrp="1"/>
          </p:cNvSpPr>
          <p:nvPr>
            <p:ph type="ftr" sz="quarter" idx="11"/>
          </p:nvPr>
        </p:nvSpPr>
        <p:spPr/>
        <p:txBody>
          <a:bodyPr/>
          <a:lstStyle/>
          <a:p>
            <a:endParaRPr lang="zh-CN" altLang="en-US"/>
          </a:p>
        </p:txBody>
      </p:sp>
      <p:sp>
        <p:nvSpPr>
          <p:cNvPr id="5" name="Espaço Reservado para Número de Slide 4">
            <a:extLst>
              <a:ext uri="{FF2B5EF4-FFF2-40B4-BE49-F238E27FC236}">
                <a16:creationId xmlns:a16="http://schemas.microsoft.com/office/drawing/2014/main" id="{E1141D4E-9FBC-4CEF-962C-2FEB86981B3F}"/>
              </a:ext>
            </a:extLst>
          </p:cNvPr>
          <p:cNvSpPr>
            <a:spLocks noGrp="1"/>
          </p:cNvSpPr>
          <p:nvPr>
            <p:ph type="sldNum" sz="quarter" idx="12"/>
          </p:nvPr>
        </p:nvSpPr>
        <p:spPr/>
        <p:txBody>
          <a:bodyPr/>
          <a:lstStyle/>
          <a:p>
            <a:fld id="{49AE70B2-8BF9-45C0-BB95-33D1B9D3A854}" type="slidenum">
              <a:rPr lang="zh-CN" altLang="en-US" smtClean="0"/>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
            <a:ext cx="10058400" cy="1609344"/>
          </a:xfrm>
        </p:spPr>
        <p:txBody>
          <a:bodyPr/>
          <a:lstStyle/>
          <a:p>
            <a:r>
              <a:rPr lang="pt-PT" altLang="en-US"/>
              <a:t>HTML5</a:t>
            </a:r>
          </a:p>
        </p:txBody>
      </p:sp>
      <p:sp>
        <p:nvSpPr>
          <p:cNvPr id="3" name="Content Placeholder 2"/>
          <p:cNvSpPr>
            <a:spLocks noGrp="1"/>
          </p:cNvSpPr>
          <p:nvPr>
            <p:ph idx="1"/>
          </p:nvPr>
        </p:nvSpPr>
        <p:spPr/>
        <p:txBody>
          <a:bodyPr/>
          <a:lstStyle/>
          <a:p>
            <a:pPr marL="0" indent="0">
              <a:buNone/>
            </a:pPr>
            <a:r>
              <a:rPr lang="pt-BR" i="1" spc="-1">
                <a:solidFill>
                  <a:srgbClr val="262626"/>
                </a:solidFill>
                <a:latin typeface="Arial" panose="020B0604020202020204" pitchFamily="34" charset="0"/>
                <a:ea typeface="DejaVu Sans" panose="020B0603030804020204"/>
                <a:cs typeface="Arial" panose="020B0604020202020204" pitchFamily="34" charset="0"/>
                <a:sym typeface="+mn-ea"/>
              </a:rPr>
              <a:t>HyperText Markup Language</a:t>
            </a:r>
            <a:r>
              <a:rPr lang="pt-BR" spc="-1">
                <a:solidFill>
                  <a:srgbClr val="262626"/>
                </a:solidFill>
                <a:latin typeface="Arial" panose="020B0604020202020204" pitchFamily="34" charset="0"/>
                <a:ea typeface="DejaVu Sans" panose="020B0603030804020204"/>
                <a:cs typeface="Arial" panose="020B0604020202020204" pitchFamily="34" charset="0"/>
                <a:sym typeface="+mn-ea"/>
              </a:rPr>
              <a:t> = Linguagem para Marcação de Hipertexto. A principal característica desse tipo de texto é sua interligação a outros documentos através dos links. </a:t>
            </a:r>
            <a:endParaRPr lang="pt-BR" b="0" strike="noStrike" spc="-1">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p:txBody>
      </p:sp>
      <p:sp>
        <p:nvSpPr>
          <p:cNvPr id="298" name="CustomShape 3"/>
          <p:cNvSpPr/>
          <p:nvPr/>
        </p:nvSpPr>
        <p:spPr>
          <a:xfrm>
            <a:off x="760320" y="3592440"/>
            <a:ext cx="1848600" cy="2068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lstStyle/>
          <a:p>
            <a:pPr>
              <a:lnSpc>
                <a:spcPct val="113000"/>
              </a:lnSpc>
              <a:spcAft>
                <a:spcPts val="600"/>
              </a:spcAft>
              <a:tabLst>
                <a:tab pos="0" algn="l"/>
              </a:tabLst>
            </a:pPr>
            <a:r>
              <a:rPr lang="pt-BR" sz="2800" b="0" strike="noStrike" spc="-1">
                <a:solidFill>
                  <a:srgbClr val="262626"/>
                </a:solidFill>
                <a:latin typeface="Arial" panose="020B0604020202020204" pitchFamily="34" charset="0"/>
                <a:ea typeface="Calibri" panose="020F0502020204030204"/>
                <a:cs typeface="Arial" panose="020B0604020202020204" pitchFamily="34" charset="0"/>
              </a:rPr>
              <a:t>HTML</a:t>
            </a:r>
            <a:endParaRPr lang="pt-BR" sz="2800" b="0" strike="noStrike" spc="-1">
              <a:latin typeface="Arial" panose="020B0604020202020204" pitchFamily="34" charset="0"/>
              <a:cs typeface="Arial" panose="020B0604020202020204" pitchFamily="34" charset="0"/>
            </a:endParaRPr>
          </a:p>
          <a:p>
            <a:pPr>
              <a:lnSpc>
                <a:spcPct val="113000"/>
              </a:lnSpc>
              <a:spcAft>
                <a:spcPts val="600"/>
              </a:spcAft>
              <a:tabLst>
                <a:tab pos="0" algn="l"/>
              </a:tabLst>
            </a:pPr>
            <a:r>
              <a:rPr lang="pt-BR" sz="2800" b="0" strike="noStrike" spc="-1">
                <a:solidFill>
                  <a:srgbClr val="262626"/>
                </a:solidFill>
                <a:latin typeface="Arial" panose="020B0604020202020204" pitchFamily="34" charset="0"/>
                <a:ea typeface="Calibri" panose="020F0502020204030204"/>
                <a:cs typeface="Arial" panose="020B0604020202020204" pitchFamily="34" charset="0"/>
              </a:rPr>
              <a:t>HTML +</a:t>
            </a:r>
            <a:endParaRPr lang="pt-BR" sz="2800" b="0" strike="noStrike" spc="-1">
              <a:latin typeface="Arial" panose="020B0604020202020204" pitchFamily="34" charset="0"/>
              <a:cs typeface="Arial" panose="020B0604020202020204" pitchFamily="34" charset="0"/>
            </a:endParaRPr>
          </a:p>
          <a:p>
            <a:pPr>
              <a:lnSpc>
                <a:spcPct val="113000"/>
              </a:lnSpc>
              <a:spcAft>
                <a:spcPts val="600"/>
              </a:spcAft>
              <a:tabLst>
                <a:tab pos="0" algn="l"/>
              </a:tabLst>
            </a:pPr>
            <a:r>
              <a:rPr lang="pt-BR" sz="2800" b="0" strike="noStrike" spc="-1">
                <a:solidFill>
                  <a:srgbClr val="262626"/>
                </a:solidFill>
                <a:latin typeface="Arial" panose="020B0604020202020204" pitchFamily="34" charset="0"/>
                <a:ea typeface="Calibri" panose="020F0502020204030204"/>
                <a:cs typeface="Arial" panose="020B0604020202020204" pitchFamily="34" charset="0"/>
              </a:rPr>
              <a:t>HTML 2.0</a:t>
            </a:r>
            <a:endParaRPr lang="pt-BR" sz="2800" b="0" strike="noStrike" spc="-1">
              <a:latin typeface="Arial" panose="020B0604020202020204" pitchFamily="34" charset="0"/>
              <a:cs typeface="Arial" panose="020B0604020202020204" pitchFamily="34" charset="0"/>
            </a:endParaRPr>
          </a:p>
          <a:p>
            <a:pPr>
              <a:lnSpc>
                <a:spcPct val="113000"/>
              </a:lnSpc>
              <a:spcAft>
                <a:spcPts val="600"/>
              </a:spcAft>
              <a:tabLst>
                <a:tab pos="0" algn="l"/>
              </a:tabLst>
            </a:pPr>
            <a:r>
              <a:rPr lang="pt-BR" sz="2800" b="0" strike="noStrike" spc="-1">
                <a:solidFill>
                  <a:srgbClr val="262626"/>
                </a:solidFill>
                <a:latin typeface="Arial" panose="020B0604020202020204" pitchFamily="34" charset="0"/>
                <a:ea typeface="Calibri" panose="020F0502020204030204"/>
                <a:cs typeface="Arial" panose="020B0604020202020204" pitchFamily="34" charset="0"/>
              </a:rPr>
              <a:t>HTML 3.0</a:t>
            </a:r>
            <a:endParaRPr lang="pt-BR" sz="2800" b="0" strike="noStrike" spc="-1">
              <a:latin typeface="Arial" panose="020B0604020202020204" pitchFamily="34" charset="0"/>
              <a:cs typeface="Arial" panose="020B0604020202020204" pitchFamily="34" charset="0"/>
            </a:endParaRPr>
          </a:p>
        </p:txBody>
      </p:sp>
      <p:sp>
        <p:nvSpPr>
          <p:cNvPr id="299" name="CustomShape 4"/>
          <p:cNvSpPr/>
          <p:nvPr/>
        </p:nvSpPr>
        <p:spPr>
          <a:xfrm>
            <a:off x="2984040" y="3565800"/>
            <a:ext cx="1848600" cy="1634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lstStyle/>
          <a:p>
            <a:pPr>
              <a:lnSpc>
                <a:spcPct val="113000"/>
              </a:lnSpc>
              <a:spcAft>
                <a:spcPts val="600"/>
              </a:spcAft>
              <a:tabLst>
                <a:tab pos="0" algn="l"/>
              </a:tabLst>
            </a:pPr>
            <a:r>
              <a:rPr lang="pt-BR" sz="2800" b="0" strike="noStrike" spc="-1">
                <a:solidFill>
                  <a:srgbClr val="262626"/>
                </a:solidFill>
                <a:latin typeface="Arial" panose="020B0604020202020204" pitchFamily="34" charset="0"/>
                <a:ea typeface="Calibri" panose="020F0502020204030204"/>
                <a:cs typeface="Arial" panose="020B0604020202020204" pitchFamily="34" charset="0"/>
              </a:rPr>
              <a:t>HTML 3.2</a:t>
            </a:r>
            <a:endParaRPr lang="pt-BR" sz="2800" b="0" strike="noStrike" spc="-1">
              <a:latin typeface="Arial" panose="020B0604020202020204" pitchFamily="34" charset="0"/>
              <a:cs typeface="Arial" panose="020B0604020202020204" pitchFamily="34" charset="0"/>
            </a:endParaRPr>
          </a:p>
          <a:p>
            <a:pPr>
              <a:lnSpc>
                <a:spcPct val="113000"/>
              </a:lnSpc>
              <a:spcAft>
                <a:spcPts val="600"/>
              </a:spcAft>
              <a:tabLst>
                <a:tab pos="0" algn="l"/>
              </a:tabLst>
            </a:pPr>
            <a:r>
              <a:rPr lang="pt-BR" sz="2800" b="0" strike="noStrike" spc="-1">
                <a:solidFill>
                  <a:srgbClr val="262626"/>
                </a:solidFill>
                <a:latin typeface="Arial" panose="020B0604020202020204" pitchFamily="34" charset="0"/>
                <a:ea typeface="Calibri" panose="020F0502020204030204"/>
                <a:cs typeface="Arial" panose="020B0604020202020204" pitchFamily="34" charset="0"/>
              </a:rPr>
              <a:t>HTML 4.0</a:t>
            </a:r>
            <a:endParaRPr lang="pt-BR" sz="2800" b="0" strike="noStrike" spc="-1">
              <a:latin typeface="Arial" panose="020B0604020202020204" pitchFamily="34" charset="0"/>
              <a:cs typeface="Arial" panose="020B0604020202020204" pitchFamily="34" charset="0"/>
            </a:endParaRPr>
          </a:p>
          <a:p>
            <a:pPr>
              <a:lnSpc>
                <a:spcPct val="113000"/>
              </a:lnSpc>
              <a:spcAft>
                <a:spcPts val="600"/>
              </a:spcAft>
              <a:tabLst>
                <a:tab pos="0" algn="l"/>
              </a:tabLst>
            </a:pPr>
            <a:r>
              <a:rPr lang="pt-BR" sz="2800" b="0" strike="noStrike" spc="-1">
                <a:solidFill>
                  <a:srgbClr val="262626"/>
                </a:solidFill>
                <a:latin typeface="Arial" panose="020B0604020202020204" pitchFamily="34" charset="0"/>
                <a:ea typeface="Calibri" panose="020F0502020204030204"/>
                <a:cs typeface="Arial" panose="020B0604020202020204" pitchFamily="34" charset="0"/>
              </a:rPr>
              <a:t>HTML 4.1</a:t>
            </a:r>
            <a:endParaRPr lang="pt-BR" sz="2800" b="0" strike="noStrike" spc="-1">
              <a:latin typeface="Arial" panose="020B0604020202020204" pitchFamily="34" charset="0"/>
              <a:cs typeface="Arial" panose="020B0604020202020204" pitchFamily="34" charset="0"/>
            </a:endParaRPr>
          </a:p>
        </p:txBody>
      </p:sp>
      <p:sp>
        <p:nvSpPr>
          <p:cNvPr id="300" name="CustomShape 5"/>
          <p:cNvSpPr/>
          <p:nvPr/>
        </p:nvSpPr>
        <p:spPr>
          <a:xfrm>
            <a:off x="5495040" y="4055760"/>
            <a:ext cx="2796840" cy="5716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lstStyle/>
          <a:p>
            <a:pPr>
              <a:lnSpc>
                <a:spcPct val="113000"/>
              </a:lnSpc>
              <a:spcAft>
                <a:spcPts val="600"/>
              </a:spcAft>
              <a:tabLst>
                <a:tab pos="0" algn="l"/>
              </a:tabLst>
            </a:pPr>
            <a:r>
              <a:rPr lang="pt-BR" sz="4000" b="0" strike="noStrike" spc="-1">
                <a:solidFill>
                  <a:srgbClr val="262626"/>
                </a:solidFill>
                <a:latin typeface="Arial" panose="020B0604020202020204" pitchFamily="34" charset="0"/>
                <a:ea typeface="Calibri" panose="020F0502020204030204"/>
                <a:cs typeface="Arial" panose="020B0604020202020204" pitchFamily="34" charset="0"/>
              </a:rPr>
              <a:t>HTML 5.0</a:t>
            </a:r>
          </a:p>
        </p:txBody>
      </p:sp>
      <p:sp>
        <p:nvSpPr>
          <p:cNvPr id="4" name="Text Box 3"/>
          <p:cNvSpPr txBox="1"/>
          <p:nvPr/>
        </p:nvSpPr>
        <p:spPr>
          <a:xfrm>
            <a:off x="9325610" y="6229350"/>
            <a:ext cx="826770" cy="275590"/>
          </a:xfrm>
          <a:prstGeom prst="rect">
            <a:avLst/>
          </a:prstGeom>
          <a:noFill/>
        </p:spPr>
        <p:txBody>
          <a:bodyPr wrap="none" rtlCol="0" anchor="t">
            <a:spAutoFit/>
          </a:bodyPr>
          <a:lstStyle/>
          <a:p>
            <a:r>
              <a:rPr lang="pt-PT" altLang="en-US" sz="1200" dirty="0">
                <a:sym typeface="+mn-ea"/>
              </a:rPr>
              <a:t>Fonte [1] </a:t>
            </a:r>
          </a:p>
        </p:txBody>
      </p:sp>
      <p:pic>
        <p:nvPicPr>
          <p:cNvPr id="5" name="Picture 4" descr="html5"/>
          <p:cNvPicPr>
            <a:picLocks noChangeAspect="1"/>
          </p:cNvPicPr>
          <p:nvPr/>
        </p:nvPicPr>
        <p:blipFill>
          <a:blip r:embed="rId2"/>
          <a:stretch>
            <a:fillRect/>
          </a:stretch>
        </p:blipFill>
        <p:spPr>
          <a:xfrm>
            <a:off x="9325610" y="3193415"/>
            <a:ext cx="2151380" cy="3035935"/>
          </a:xfrm>
          <a:prstGeom prst="rect">
            <a:avLst/>
          </a:prstGeom>
        </p:spPr>
      </p:pic>
      <p:sp>
        <p:nvSpPr>
          <p:cNvPr id="6" name="Espaço Reservado para Rodapé 5">
            <a:extLst>
              <a:ext uri="{FF2B5EF4-FFF2-40B4-BE49-F238E27FC236}">
                <a16:creationId xmlns:a16="http://schemas.microsoft.com/office/drawing/2014/main" id="{5D205582-A5AF-4D93-ADD8-B10E3F8A3F06}"/>
              </a:ext>
            </a:extLst>
          </p:cNvPr>
          <p:cNvSpPr>
            <a:spLocks noGrp="1"/>
          </p:cNvSpPr>
          <p:nvPr>
            <p:ph type="ftr" sz="quarter" idx="11"/>
          </p:nvPr>
        </p:nvSpPr>
        <p:spPr/>
        <p:txBody>
          <a:bodyPr/>
          <a:lstStyle/>
          <a:p>
            <a:endParaRPr lang="zh-CN" altLang="en-US"/>
          </a:p>
        </p:txBody>
      </p:sp>
      <p:sp>
        <p:nvSpPr>
          <p:cNvPr id="7" name="Espaço Reservado para Número de Slide 6">
            <a:extLst>
              <a:ext uri="{FF2B5EF4-FFF2-40B4-BE49-F238E27FC236}">
                <a16:creationId xmlns:a16="http://schemas.microsoft.com/office/drawing/2014/main" id="{889260BD-5C13-4C22-BC47-1AE36600255C}"/>
              </a:ext>
            </a:extLst>
          </p:cNvPr>
          <p:cNvSpPr>
            <a:spLocks noGrp="1"/>
          </p:cNvSpPr>
          <p:nvPr>
            <p:ph type="sldNum" sz="quarter" idx="12"/>
          </p:nvPr>
        </p:nvSpPr>
        <p:spPr/>
        <p:txBody>
          <a:bodyPr/>
          <a:lstStyle/>
          <a:p>
            <a:fld id="{49AE70B2-8BF9-45C0-BB95-33D1B9D3A854}" type="slidenum">
              <a:rPr lang="zh-CN" altLang="en-US" smtClean="0"/>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4584"/>
            <a:ext cx="10058400" cy="1609344"/>
          </a:xfrm>
        </p:spPr>
        <p:txBody>
          <a:bodyPr/>
          <a:lstStyle/>
          <a:p>
            <a:r>
              <a:rPr lang="pt-PT" altLang="en-US" dirty="0"/>
              <a:t>Elementos (estrutura) básicos</a:t>
            </a:r>
          </a:p>
        </p:txBody>
      </p:sp>
      <p:sp>
        <p:nvSpPr>
          <p:cNvPr id="302" name="CustomShape 2"/>
          <p:cNvSpPr/>
          <p:nvPr/>
        </p:nvSpPr>
        <p:spPr>
          <a:xfrm>
            <a:off x="838080" y="1662216"/>
            <a:ext cx="7563600" cy="4147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lstStyle/>
          <a:p>
            <a:pPr>
              <a:lnSpc>
                <a:spcPct val="113000"/>
              </a:lnSpc>
              <a:spcAft>
                <a:spcPts val="600"/>
              </a:spcAft>
              <a:tabLst>
                <a:tab pos="0" algn="l"/>
              </a:tabLst>
            </a:pPr>
            <a:r>
              <a:rPr lang="pt-BR" sz="3200" b="1" strike="noStrike" spc="-1" dirty="0">
                <a:solidFill>
                  <a:srgbClr val="262626"/>
                </a:solidFill>
                <a:latin typeface="Arial" panose="020B0604020202020204" pitchFamily="34" charset="0"/>
                <a:ea typeface="DejaVu Sans" panose="020B0603030804020204"/>
                <a:cs typeface="Arial" panose="020B0604020202020204" pitchFamily="34" charset="0"/>
              </a:rPr>
              <a:t>&lt;DOCTYPE </a:t>
            </a:r>
            <a:r>
              <a:rPr lang="pt-BR" sz="3200" b="1" strike="noStrike" spc="-1" dirty="0" err="1">
                <a:solidFill>
                  <a:srgbClr val="262626"/>
                </a:solidFill>
                <a:latin typeface="Arial" panose="020B0604020202020204" pitchFamily="34" charset="0"/>
                <a:ea typeface="DejaVu Sans" panose="020B0603030804020204"/>
                <a:cs typeface="Arial" panose="020B0604020202020204" pitchFamily="34" charset="0"/>
              </a:rPr>
              <a:t>html</a:t>
            </a:r>
            <a:r>
              <a:rPr lang="pt-BR" sz="3200" b="1" strike="noStrike" spc="-1" dirty="0">
                <a:solidFill>
                  <a:srgbClr val="262626"/>
                </a:solidFill>
                <a:latin typeface="Arial" panose="020B0604020202020204" pitchFamily="34" charset="0"/>
                <a:ea typeface="DejaVu Sans" panose="020B0603030804020204"/>
                <a:cs typeface="Arial" panose="020B0604020202020204" pitchFamily="34" charset="0"/>
              </a:rPr>
              <a:t>&gt;</a:t>
            </a:r>
            <a:endParaRPr lang="pt-BR" sz="3200" b="0" strike="noStrike" spc="-1" dirty="0">
              <a:latin typeface="Arial" panose="020B0604020202020204" pitchFamily="34" charset="0"/>
              <a:cs typeface="Arial" panose="020B0604020202020204" pitchFamily="34" charset="0"/>
            </a:endParaRPr>
          </a:p>
          <a:p>
            <a:pPr>
              <a:lnSpc>
                <a:spcPct val="113000"/>
              </a:lnSpc>
              <a:spcAft>
                <a:spcPts val="600"/>
              </a:spcAft>
              <a:tabLst>
                <a:tab pos="0" algn="l"/>
              </a:tabLst>
            </a:pPr>
            <a:r>
              <a:rPr lang="pt-BR" sz="3200" b="0" strike="noStrike" spc="-1" dirty="0">
                <a:solidFill>
                  <a:srgbClr val="FF0000"/>
                </a:solidFill>
                <a:latin typeface="Arial" panose="020B0604020202020204" pitchFamily="34" charset="0"/>
                <a:ea typeface="DejaVu Sans" panose="020B0603030804020204"/>
                <a:cs typeface="Arial" panose="020B0604020202020204" pitchFamily="34" charset="0"/>
              </a:rPr>
              <a:t>&lt;</a:t>
            </a:r>
            <a:r>
              <a:rPr lang="pt-BR" sz="3200" b="0" strike="noStrike" spc="-1" dirty="0" err="1">
                <a:solidFill>
                  <a:srgbClr val="FF0000"/>
                </a:solidFill>
                <a:latin typeface="Arial" panose="020B0604020202020204" pitchFamily="34" charset="0"/>
                <a:ea typeface="DejaVu Sans" panose="020B0603030804020204"/>
                <a:cs typeface="Arial" panose="020B0604020202020204" pitchFamily="34" charset="0"/>
              </a:rPr>
              <a:t>html</a:t>
            </a:r>
            <a:r>
              <a:rPr lang="pt-BR" sz="3200" b="0" strike="noStrike" spc="-1" dirty="0">
                <a:solidFill>
                  <a:srgbClr val="FF0000"/>
                </a:solidFill>
                <a:latin typeface="Arial" panose="020B0604020202020204" pitchFamily="34" charset="0"/>
                <a:ea typeface="DejaVu Sans" panose="020B0603030804020204"/>
                <a:cs typeface="Arial" panose="020B0604020202020204" pitchFamily="34" charset="0"/>
              </a:rPr>
              <a:t>&gt;</a:t>
            </a:r>
            <a:endParaRPr lang="pt-BR" sz="3200" b="0" strike="noStrike" spc="-1" dirty="0">
              <a:latin typeface="Arial" panose="020B0604020202020204" pitchFamily="34" charset="0"/>
              <a:cs typeface="Arial" panose="020B0604020202020204" pitchFamily="34" charset="0"/>
            </a:endParaRPr>
          </a:p>
          <a:p>
            <a:pPr>
              <a:lnSpc>
                <a:spcPct val="113000"/>
              </a:lnSpc>
              <a:spcAft>
                <a:spcPts val="600"/>
              </a:spcAft>
              <a:tabLst>
                <a:tab pos="0" algn="l"/>
              </a:tabLst>
            </a:pPr>
            <a:r>
              <a:rPr lang="pt-BR" sz="3200" b="0" strike="noStrike" spc="-1" dirty="0">
                <a:solidFill>
                  <a:srgbClr val="262626"/>
                </a:solidFill>
                <a:latin typeface="Arial" panose="020B0604020202020204" pitchFamily="34" charset="0"/>
                <a:ea typeface="DejaVu Sans" panose="020B0603030804020204"/>
                <a:cs typeface="Arial" panose="020B0604020202020204" pitchFamily="34" charset="0"/>
              </a:rPr>
              <a:t>     </a:t>
            </a:r>
            <a:r>
              <a:rPr lang="pt-BR" sz="3200" b="0" strike="noStrike" spc="-1" dirty="0">
                <a:solidFill>
                  <a:srgbClr val="BF9000"/>
                </a:solidFill>
                <a:latin typeface="Arial" panose="020B0604020202020204" pitchFamily="34" charset="0"/>
                <a:ea typeface="DejaVu Sans" panose="020B0603030804020204"/>
                <a:cs typeface="Arial" panose="020B0604020202020204" pitchFamily="34" charset="0"/>
              </a:rPr>
              <a:t>&lt;</a:t>
            </a:r>
            <a:r>
              <a:rPr lang="pt-BR" sz="3200" b="0" strike="noStrike" spc="-1" dirty="0" err="1">
                <a:solidFill>
                  <a:srgbClr val="BF9000"/>
                </a:solidFill>
                <a:latin typeface="Arial" panose="020B0604020202020204" pitchFamily="34" charset="0"/>
                <a:ea typeface="DejaVu Sans" panose="020B0603030804020204"/>
                <a:cs typeface="Arial" panose="020B0604020202020204" pitchFamily="34" charset="0"/>
              </a:rPr>
              <a:t>head</a:t>
            </a:r>
            <a:r>
              <a:rPr lang="pt-BR" sz="3200" b="0" strike="noStrike" spc="-1" dirty="0">
                <a:solidFill>
                  <a:srgbClr val="BF9000"/>
                </a:solidFill>
                <a:latin typeface="Arial" panose="020B0604020202020204" pitchFamily="34" charset="0"/>
                <a:ea typeface="DejaVu Sans" panose="020B0603030804020204"/>
                <a:cs typeface="Arial" panose="020B0604020202020204" pitchFamily="34" charset="0"/>
              </a:rPr>
              <a:t>&gt;</a:t>
            </a:r>
            <a:endParaRPr lang="pt-BR" sz="3200" b="0" strike="noStrike" spc="-1" dirty="0">
              <a:latin typeface="Arial" panose="020B0604020202020204" pitchFamily="34" charset="0"/>
              <a:cs typeface="Arial" panose="020B0604020202020204" pitchFamily="34" charset="0"/>
            </a:endParaRPr>
          </a:p>
          <a:p>
            <a:pPr>
              <a:lnSpc>
                <a:spcPct val="113000"/>
              </a:lnSpc>
              <a:spcAft>
                <a:spcPts val="600"/>
              </a:spcAft>
              <a:tabLst>
                <a:tab pos="0" algn="l"/>
              </a:tabLst>
            </a:pPr>
            <a:r>
              <a:rPr lang="pt-BR" sz="3200" b="0" strike="noStrike" spc="-1" dirty="0">
                <a:solidFill>
                  <a:srgbClr val="262626"/>
                </a:solidFill>
                <a:latin typeface="Arial" panose="020B0604020202020204" pitchFamily="34" charset="0"/>
                <a:ea typeface="DejaVu Sans" panose="020B0603030804020204"/>
                <a:cs typeface="Arial" panose="020B0604020202020204" pitchFamily="34" charset="0"/>
              </a:rPr>
              <a:t>          </a:t>
            </a:r>
            <a:r>
              <a:rPr lang="pt-BR" sz="3200" b="0" strike="noStrike" spc="-1" dirty="0">
                <a:solidFill>
                  <a:srgbClr val="00B050"/>
                </a:solidFill>
                <a:latin typeface="Arial" panose="020B0604020202020204" pitchFamily="34" charset="0"/>
                <a:ea typeface="DejaVu Sans" panose="020B0603030804020204"/>
                <a:cs typeface="Arial" panose="020B0604020202020204" pitchFamily="34" charset="0"/>
              </a:rPr>
              <a:t>&lt;</a:t>
            </a:r>
            <a:r>
              <a:rPr lang="pt-BR" sz="3200" b="0" strike="noStrike" spc="-1" dirty="0" err="1">
                <a:solidFill>
                  <a:srgbClr val="00B050"/>
                </a:solidFill>
                <a:latin typeface="Arial" panose="020B0604020202020204" pitchFamily="34" charset="0"/>
                <a:ea typeface="DejaVu Sans" panose="020B0603030804020204"/>
                <a:cs typeface="Arial" panose="020B0604020202020204" pitchFamily="34" charset="0"/>
              </a:rPr>
              <a:t>title</a:t>
            </a:r>
            <a:r>
              <a:rPr lang="pt-BR" sz="3200" b="0" strike="noStrike" spc="-1" dirty="0">
                <a:solidFill>
                  <a:srgbClr val="00B050"/>
                </a:solidFill>
                <a:latin typeface="Arial" panose="020B0604020202020204" pitchFamily="34" charset="0"/>
                <a:ea typeface="DejaVu Sans" panose="020B0603030804020204"/>
                <a:cs typeface="Arial" panose="020B0604020202020204" pitchFamily="34" charset="0"/>
              </a:rPr>
              <a:t>&gt;</a:t>
            </a:r>
            <a:r>
              <a:rPr lang="pt-BR" sz="3200" b="0" strike="noStrike" spc="-1" dirty="0">
                <a:solidFill>
                  <a:srgbClr val="262626"/>
                </a:solidFill>
                <a:latin typeface="Arial" panose="020B0604020202020204" pitchFamily="34" charset="0"/>
                <a:ea typeface="DejaVu Sans" panose="020B0603030804020204"/>
                <a:cs typeface="Arial" panose="020B0604020202020204" pitchFamily="34" charset="0"/>
              </a:rPr>
              <a:t> TÍTULO  </a:t>
            </a:r>
            <a:r>
              <a:rPr lang="pt-BR" sz="3200" b="0" strike="noStrike" spc="-1" dirty="0">
                <a:solidFill>
                  <a:srgbClr val="00B050"/>
                </a:solidFill>
                <a:latin typeface="Arial" panose="020B0604020202020204" pitchFamily="34" charset="0"/>
                <a:ea typeface="DejaVu Sans" panose="020B0603030804020204"/>
                <a:cs typeface="Arial" panose="020B0604020202020204" pitchFamily="34" charset="0"/>
              </a:rPr>
              <a:t>&lt;/</a:t>
            </a:r>
            <a:r>
              <a:rPr lang="pt-BR" sz="3200" b="0" strike="noStrike" spc="-1" dirty="0" err="1">
                <a:solidFill>
                  <a:srgbClr val="00B050"/>
                </a:solidFill>
                <a:latin typeface="Arial" panose="020B0604020202020204" pitchFamily="34" charset="0"/>
                <a:ea typeface="DejaVu Sans" panose="020B0603030804020204"/>
                <a:cs typeface="Arial" panose="020B0604020202020204" pitchFamily="34" charset="0"/>
              </a:rPr>
              <a:t>title</a:t>
            </a:r>
            <a:r>
              <a:rPr lang="pt-BR" sz="3200" b="0" strike="noStrike" spc="-1" dirty="0">
                <a:solidFill>
                  <a:srgbClr val="00B050"/>
                </a:solidFill>
                <a:latin typeface="Arial" panose="020B0604020202020204" pitchFamily="34" charset="0"/>
                <a:ea typeface="DejaVu Sans" panose="020B0603030804020204"/>
                <a:cs typeface="Arial" panose="020B0604020202020204" pitchFamily="34" charset="0"/>
              </a:rPr>
              <a:t>&gt;  </a:t>
            </a:r>
            <a:r>
              <a:rPr lang="pt-BR" sz="3200" b="0" strike="noStrike" spc="-1" dirty="0">
                <a:solidFill>
                  <a:srgbClr val="262626"/>
                </a:solidFill>
                <a:latin typeface="Arial" panose="020B0604020202020204" pitchFamily="34" charset="0"/>
                <a:ea typeface="DejaVu Sans" panose="020B0603030804020204"/>
                <a:cs typeface="Arial" panose="020B0604020202020204" pitchFamily="34" charset="0"/>
              </a:rPr>
              <a:t>  </a:t>
            </a:r>
            <a:endParaRPr lang="pt-BR" sz="3200" b="0" strike="noStrike" spc="-1" dirty="0">
              <a:latin typeface="Arial" panose="020B0604020202020204" pitchFamily="34" charset="0"/>
              <a:cs typeface="Arial" panose="020B0604020202020204" pitchFamily="34" charset="0"/>
            </a:endParaRPr>
          </a:p>
          <a:p>
            <a:pPr>
              <a:lnSpc>
                <a:spcPct val="113000"/>
              </a:lnSpc>
              <a:spcAft>
                <a:spcPts val="600"/>
              </a:spcAft>
              <a:tabLst>
                <a:tab pos="0" algn="l"/>
              </a:tabLst>
            </a:pPr>
            <a:r>
              <a:rPr lang="pt-BR" sz="3200" b="0" strike="noStrike" spc="-1" dirty="0">
                <a:solidFill>
                  <a:srgbClr val="262626"/>
                </a:solidFill>
                <a:latin typeface="Arial" panose="020B0604020202020204" pitchFamily="34" charset="0"/>
                <a:ea typeface="DejaVu Sans" panose="020B0603030804020204"/>
                <a:cs typeface="Arial" panose="020B0604020202020204" pitchFamily="34" charset="0"/>
              </a:rPr>
              <a:t>   </a:t>
            </a:r>
            <a:r>
              <a:rPr lang="pt-BR" sz="3200" b="0" strike="noStrike" spc="-1" dirty="0">
                <a:solidFill>
                  <a:srgbClr val="BF9000"/>
                </a:solidFill>
                <a:latin typeface="Arial" panose="020B0604020202020204" pitchFamily="34" charset="0"/>
                <a:ea typeface="DejaVu Sans" panose="020B0603030804020204"/>
                <a:cs typeface="Arial" panose="020B0604020202020204" pitchFamily="34" charset="0"/>
              </a:rPr>
              <a:t>  &lt;/</a:t>
            </a:r>
            <a:r>
              <a:rPr lang="pt-BR" sz="3200" b="0" strike="noStrike" spc="-1" dirty="0" err="1">
                <a:solidFill>
                  <a:srgbClr val="BF9000"/>
                </a:solidFill>
                <a:latin typeface="Arial" panose="020B0604020202020204" pitchFamily="34" charset="0"/>
                <a:ea typeface="DejaVu Sans" panose="020B0603030804020204"/>
                <a:cs typeface="Arial" panose="020B0604020202020204" pitchFamily="34" charset="0"/>
              </a:rPr>
              <a:t>head</a:t>
            </a:r>
            <a:r>
              <a:rPr lang="pt-BR" sz="3200" b="0" strike="noStrike" spc="-1" dirty="0">
                <a:solidFill>
                  <a:srgbClr val="BF9000"/>
                </a:solidFill>
                <a:latin typeface="Arial" panose="020B0604020202020204" pitchFamily="34" charset="0"/>
                <a:ea typeface="DejaVu Sans" panose="020B0603030804020204"/>
                <a:cs typeface="Arial" panose="020B0604020202020204" pitchFamily="34" charset="0"/>
              </a:rPr>
              <a:t>&gt;</a:t>
            </a:r>
            <a:endParaRPr lang="pt-BR" sz="3200" b="0" strike="noStrike" spc="-1" dirty="0">
              <a:latin typeface="Arial" panose="020B0604020202020204" pitchFamily="34" charset="0"/>
              <a:cs typeface="Arial" panose="020B0604020202020204" pitchFamily="34" charset="0"/>
            </a:endParaRPr>
          </a:p>
          <a:p>
            <a:pPr>
              <a:lnSpc>
                <a:spcPct val="113000"/>
              </a:lnSpc>
              <a:spcAft>
                <a:spcPts val="600"/>
              </a:spcAft>
              <a:tabLst>
                <a:tab pos="0" algn="l"/>
              </a:tabLst>
            </a:pPr>
            <a:r>
              <a:rPr lang="pt-BR" sz="3200" b="0" strike="noStrike" spc="-1" dirty="0">
                <a:solidFill>
                  <a:srgbClr val="262626"/>
                </a:solidFill>
                <a:latin typeface="Arial" panose="020B0604020202020204" pitchFamily="34" charset="0"/>
                <a:ea typeface="DejaVu Sans" panose="020B0603030804020204"/>
                <a:cs typeface="Arial" panose="020B0604020202020204" pitchFamily="34" charset="0"/>
              </a:rPr>
              <a:t>    </a:t>
            </a:r>
            <a:r>
              <a:rPr lang="pt-BR" sz="3200" b="0" strike="noStrike" spc="-1" dirty="0">
                <a:solidFill>
                  <a:srgbClr val="548235"/>
                </a:solidFill>
                <a:latin typeface="Arial" panose="020B0604020202020204" pitchFamily="34" charset="0"/>
                <a:ea typeface="DejaVu Sans" panose="020B0603030804020204"/>
                <a:cs typeface="Arial" panose="020B0604020202020204" pitchFamily="34" charset="0"/>
              </a:rPr>
              <a:t> </a:t>
            </a:r>
            <a:r>
              <a:rPr lang="pt-BR" sz="3200" b="0" strike="noStrike" spc="-1" dirty="0">
                <a:solidFill>
                  <a:srgbClr val="4472C4"/>
                </a:solidFill>
                <a:latin typeface="Arial" panose="020B0604020202020204" pitchFamily="34" charset="0"/>
                <a:ea typeface="DejaVu Sans" panose="020B0603030804020204"/>
                <a:cs typeface="Arial" panose="020B0604020202020204" pitchFamily="34" charset="0"/>
              </a:rPr>
              <a:t>&lt;body&gt;</a:t>
            </a:r>
            <a:endParaRPr lang="pt-BR" sz="3200" b="0" strike="noStrike" spc="-1" dirty="0">
              <a:latin typeface="Arial" panose="020B0604020202020204" pitchFamily="34" charset="0"/>
              <a:cs typeface="Arial" panose="020B0604020202020204" pitchFamily="34" charset="0"/>
            </a:endParaRPr>
          </a:p>
          <a:p>
            <a:pPr>
              <a:lnSpc>
                <a:spcPct val="113000"/>
              </a:lnSpc>
              <a:spcAft>
                <a:spcPts val="600"/>
              </a:spcAft>
              <a:tabLst>
                <a:tab pos="0" algn="l"/>
              </a:tabLst>
            </a:pPr>
            <a:r>
              <a:rPr lang="pt-BR" sz="3200" b="0" strike="noStrike" spc="-1" dirty="0">
                <a:solidFill>
                  <a:srgbClr val="262626"/>
                </a:solidFill>
                <a:latin typeface="Arial" panose="020B0604020202020204" pitchFamily="34" charset="0"/>
                <a:ea typeface="DejaVu Sans" panose="020B0603030804020204"/>
                <a:cs typeface="Arial" panose="020B0604020202020204" pitchFamily="34" charset="0"/>
              </a:rPr>
              <a:t>    </a:t>
            </a:r>
            <a:r>
              <a:rPr lang="pt-BR" sz="3200" b="0" strike="noStrike" spc="-1" dirty="0">
                <a:solidFill>
                  <a:srgbClr val="4472C4"/>
                </a:solidFill>
                <a:latin typeface="Arial" panose="020B0604020202020204" pitchFamily="34" charset="0"/>
                <a:ea typeface="DejaVu Sans" panose="020B0603030804020204"/>
                <a:cs typeface="Arial" panose="020B0604020202020204" pitchFamily="34" charset="0"/>
              </a:rPr>
              <a:t> &lt;/body&gt;</a:t>
            </a:r>
            <a:endParaRPr lang="pt-BR" sz="3200" b="0" strike="noStrike" spc="-1" dirty="0">
              <a:latin typeface="Arial" panose="020B0604020202020204" pitchFamily="34" charset="0"/>
              <a:cs typeface="Arial" panose="020B0604020202020204" pitchFamily="34" charset="0"/>
            </a:endParaRPr>
          </a:p>
          <a:p>
            <a:pPr>
              <a:lnSpc>
                <a:spcPct val="113000"/>
              </a:lnSpc>
              <a:spcAft>
                <a:spcPts val="600"/>
              </a:spcAft>
              <a:tabLst>
                <a:tab pos="0" algn="l"/>
              </a:tabLst>
            </a:pPr>
            <a:r>
              <a:rPr lang="pt-BR" sz="3200" b="0" strike="noStrike" spc="-1" dirty="0">
                <a:solidFill>
                  <a:srgbClr val="FF0000"/>
                </a:solidFill>
                <a:latin typeface="Arial" panose="020B0604020202020204" pitchFamily="34" charset="0"/>
                <a:ea typeface="DejaVu Sans" panose="020B0603030804020204"/>
                <a:cs typeface="Arial" panose="020B0604020202020204" pitchFamily="34" charset="0"/>
              </a:rPr>
              <a:t>&lt;/</a:t>
            </a:r>
            <a:r>
              <a:rPr lang="pt-BR" sz="3200" b="0" strike="noStrike" spc="-1" dirty="0" err="1">
                <a:solidFill>
                  <a:srgbClr val="FF0000"/>
                </a:solidFill>
                <a:latin typeface="Arial" panose="020B0604020202020204" pitchFamily="34" charset="0"/>
                <a:ea typeface="DejaVu Sans" panose="020B0603030804020204"/>
                <a:cs typeface="Arial" panose="020B0604020202020204" pitchFamily="34" charset="0"/>
              </a:rPr>
              <a:t>html</a:t>
            </a:r>
            <a:r>
              <a:rPr lang="pt-BR" sz="3200" b="0" strike="noStrike" spc="-1" dirty="0">
                <a:solidFill>
                  <a:srgbClr val="FF0000"/>
                </a:solidFill>
                <a:latin typeface="Arial" panose="020B0604020202020204" pitchFamily="34" charset="0"/>
                <a:ea typeface="DejaVu Sans" panose="020B0603030804020204"/>
                <a:cs typeface="Arial" panose="020B0604020202020204" pitchFamily="34" charset="0"/>
              </a:rPr>
              <a:t>&gt;</a:t>
            </a:r>
            <a:endParaRPr lang="pt-BR" sz="3200" b="0" strike="noStrike" spc="-1" dirty="0">
              <a:latin typeface="Arial" panose="020B0604020202020204" pitchFamily="34" charset="0"/>
              <a:cs typeface="Arial" panose="020B0604020202020204" pitchFamily="34" charset="0"/>
            </a:endParaRPr>
          </a:p>
        </p:txBody>
      </p:sp>
      <p:sp>
        <p:nvSpPr>
          <p:cNvPr id="4" name="Espaço Reservado para Número de Slide 3">
            <a:extLst>
              <a:ext uri="{FF2B5EF4-FFF2-40B4-BE49-F238E27FC236}">
                <a16:creationId xmlns:a16="http://schemas.microsoft.com/office/drawing/2014/main" id="{9ED303E4-F893-4B2C-B1B2-A3828A021C65}"/>
              </a:ext>
            </a:extLst>
          </p:cNvPr>
          <p:cNvSpPr>
            <a:spLocks noGrp="1"/>
          </p:cNvSpPr>
          <p:nvPr>
            <p:ph type="sldNum" sz="quarter" idx="12"/>
          </p:nvPr>
        </p:nvSpPr>
        <p:spPr/>
        <p:txBody>
          <a:bodyPr/>
          <a:lstStyle/>
          <a:p>
            <a:fld id="{49AE70B2-8BF9-45C0-BB95-33D1B9D3A854}" type="slidenum">
              <a:rPr lang="zh-CN" altLang="en-US" smtClean="0"/>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2"/>
                                        </p:tgtEl>
                                        <p:attrNameLst>
                                          <p:attrName>style.visibility</p:attrName>
                                        </p:attrNameLst>
                                      </p:cBhvr>
                                      <p:to>
                                        <p:strVal val="visible"/>
                                      </p:to>
                                    </p:set>
                                    <p:anim calcmode="lin" valueType="num">
                                      <p:cBhvr additive="base">
                                        <p:cTn id="7" dur="500" fill="hold"/>
                                        <p:tgtEl>
                                          <p:spTgt spid="302"/>
                                        </p:tgtEl>
                                        <p:attrNameLst>
                                          <p:attrName>ppt_x</p:attrName>
                                        </p:attrNameLst>
                                      </p:cBhvr>
                                      <p:tavLst>
                                        <p:tav tm="0">
                                          <p:val>
                                            <p:strVal val="0-#ppt_w/2"/>
                                          </p:val>
                                        </p:tav>
                                        <p:tav tm="100000">
                                          <p:val>
                                            <p:strVal val="#ppt_x"/>
                                          </p:val>
                                        </p:tav>
                                      </p:tavLst>
                                    </p:anim>
                                    <p:anim calcmode="lin" valueType="num">
                                      <p:cBhvr additive="base">
                                        <p:cTn id="8" dur="500" fill="hold"/>
                                        <p:tgtEl>
                                          <p:spTgt spid="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Tipo de Madei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i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TM03090434[[fn=Tipo de Madeira]]</Template>
  <TotalTime>1666</TotalTime>
  <Words>2295</Words>
  <Application>Microsoft Office PowerPoint</Application>
  <PresentationFormat>Widescreen</PresentationFormat>
  <Paragraphs>353</Paragraphs>
  <Slides>45</Slides>
  <Notes>10</Notes>
  <HiddenSlides>0</HiddenSlides>
  <MMClips>0</MMClips>
  <ScaleCrop>false</ScaleCrop>
  <HeadingPairs>
    <vt:vector size="6" baseType="variant">
      <vt:variant>
        <vt:lpstr>Fontes usadas</vt:lpstr>
      </vt:variant>
      <vt:variant>
        <vt:i4>12</vt:i4>
      </vt:variant>
      <vt:variant>
        <vt:lpstr>Tema</vt:lpstr>
      </vt:variant>
      <vt:variant>
        <vt:i4>1</vt:i4>
      </vt:variant>
      <vt:variant>
        <vt:lpstr>Títulos de slides</vt:lpstr>
      </vt:variant>
      <vt:variant>
        <vt:i4>45</vt:i4>
      </vt:variant>
    </vt:vector>
  </HeadingPairs>
  <TitlesOfParts>
    <vt:vector size="58" baseType="lpstr">
      <vt:lpstr>宋体</vt:lpstr>
      <vt:lpstr>Arial</vt:lpstr>
      <vt:lpstr>Baguet Script</vt:lpstr>
      <vt:lpstr>Calibri</vt:lpstr>
      <vt:lpstr>Consolas</vt:lpstr>
      <vt:lpstr>Inter</vt:lpstr>
      <vt:lpstr>Poppins</vt:lpstr>
      <vt:lpstr>Roboto</vt:lpstr>
      <vt:lpstr>Rockwell</vt:lpstr>
      <vt:lpstr>Rockwell (Corpo)</vt:lpstr>
      <vt:lpstr>Rockwell Condensed</vt:lpstr>
      <vt:lpstr>Wingdings</vt:lpstr>
      <vt:lpstr>Tipo de Madeira</vt:lpstr>
      <vt:lpstr>HTML5</vt:lpstr>
      <vt:lpstr>Material de estudo</vt:lpstr>
      <vt:lpstr>A importância da internet</vt:lpstr>
      <vt:lpstr>Websites</vt:lpstr>
      <vt:lpstr>domínio</vt:lpstr>
      <vt:lpstr>Anatomia de domínio</vt:lpstr>
      <vt:lpstr>Tecnologias</vt:lpstr>
      <vt:lpstr>HTML5</vt:lpstr>
      <vt:lpstr>Elementos (estrutura) básicos</vt:lpstr>
      <vt:lpstr>Primeira página em HTML5</vt:lpstr>
      <vt:lpstr>Conhecendo os elementos básicos</vt:lpstr>
      <vt:lpstr>Anatomia de um elemento/tag</vt:lpstr>
      <vt:lpstr>Anatomia de um elemento/tag</vt:lpstr>
      <vt:lpstr>Estilo no html</vt:lpstr>
      <vt:lpstr>imagens</vt:lpstr>
      <vt:lpstr>Imagens – OUTROS ATRIBUTOS</vt:lpstr>
      <vt:lpstr>Melhorias</vt:lpstr>
      <vt:lpstr>LISTAS</vt:lpstr>
      <vt:lpstr>LISTAS ORDENADAS</vt:lpstr>
      <vt:lpstr>LISTAS aninhadas</vt:lpstr>
      <vt:lpstr>LISTAS aninhadas</vt:lpstr>
      <vt:lpstr>LISTAS NÃO ORDENADAS</vt:lpstr>
      <vt:lpstr>Elementos estruturais (semânticos)</vt:lpstr>
      <vt:lpstr>HTML4 x HTML5</vt:lpstr>
      <vt:lpstr>Textos</vt:lpstr>
      <vt:lpstr>Exemplo</vt:lpstr>
      <vt:lpstr>Exemplo - Negrito</vt:lpstr>
      <vt:lpstr>Exemplo - LO</vt:lpstr>
      <vt:lpstr>Exemplo - formatação</vt:lpstr>
      <vt:lpstr>Símbolos</vt:lpstr>
      <vt:lpstr>Exemplo - link</vt:lpstr>
      <vt:lpstr>Exemplo - Imagem</vt:lpstr>
      <vt:lpstr>Exemplo - Áudio</vt:lpstr>
      <vt:lpstr>Exemplo - Vídeo</vt:lpstr>
      <vt:lpstr>Exemplo - iFrame</vt:lpstr>
      <vt:lpstr>Elementos em bloco x linha</vt:lpstr>
      <vt:lpstr>HTML Responsivo</vt:lpstr>
      <vt:lpstr>Tabela</vt:lpstr>
      <vt:lpstr>Formulário</vt:lpstr>
      <vt:lpstr>Entradas e atributos</vt:lpstr>
      <vt:lpstr>FRAMEWORKS</vt:lpstr>
      <vt:lpstr>Frameworks mais conhecidos</vt:lpstr>
      <vt:lpstr>Frameworks mais conhecidos</vt:lpstr>
      <vt:lpstr>Bootstrap</vt:lpstr>
      <vt:lpstr>Fontes e 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dc:title>
  <dc:creator>leonardo</dc:creator>
  <cp:lastModifiedBy>Leonardo Santiago Sidon da Rocha</cp:lastModifiedBy>
  <cp:revision>35</cp:revision>
  <dcterms:created xsi:type="dcterms:W3CDTF">2021-08-23T16:17:49Z</dcterms:created>
  <dcterms:modified xsi:type="dcterms:W3CDTF">2022-06-22T11:33:14Z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