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367E5-0BEE-48FC-A4BC-FE402038FB6B}" v="84" dt="2022-05-11T13:43:00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3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b91da203-2008-4454-ad35-d9a834850712" providerId="ADAL" clId="{0CA367E5-0BEE-48FC-A4BC-FE402038FB6B}"/>
    <pc:docChg chg="custSel addSld delSld modSld">
      <pc:chgData name="Leonardo Santiago Sidon da Rocha" userId="b91da203-2008-4454-ad35-d9a834850712" providerId="ADAL" clId="{0CA367E5-0BEE-48FC-A4BC-FE402038FB6B}" dt="2022-05-11T13:43:00.335" v="482"/>
      <pc:docMkLst>
        <pc:docMk/>
      </pc:docMkLst>
      <pc:sldChg chg="modAnim">
        <pc:chgData name="Leonardo Santiago Sidon da Rocha" userId="b91da203-2008-4454-ad35-d9a834850712" providerId="ADAL" clId="{0CA367E5-0BEE-48FC-A4BC-FE402038FB6B}" dt="2022-05-11T13:41:44.184" v="473"/>
        <pc:sldMkLst>
          <pc:docMk/>
          <pc:sldMk cId="3746051183" sldId="256"/>
        </pc:sldMkLst>
      </pc:sldChg>
      <pc:sldChg chg="modAnim">
        <pc:chgData name="Leonardo Santiago Sidon da Rocha" userId="b91da203-2008-4454-ad35-d9a834850712" providerId="ADAL" clId="{0CA367E5-0BEE-48FC-A4BC-FE402038FB6B}" dt="2022-05-11T13:41:56.128" v="474"/>
        <pc:sldMkLst>
          <pc:docMk/>
          <pc:sldMk cId="2598582315" sldId="257"/>
        </pc:sldMkLst>
      </pc:sldChg>
      <pc:sldChg chg="modAnim">
        <pc:chgData name="Leonardo Santiago Sidon da Rocha" userId="b91da203-2008-4454-ad35-d9a834850712" providerId="ADAL" clId="{0CA367E5-0BEE-48FC-A4BC-FE402038FB6B}" dt="2022-05-11T13:42:00.857" v="475"/>
        <pc:sldMkLst>
          <pc:docMk/>
          <pc:sldMk cId="2124154674" sldId="260"/>
        </pc:sldMkLst>
      </pc:sldChg>
      <pc:sldChg chg="modAnim">
        <pc:chgData name="Leonardo Santiago Sidon da Rocha" userId="b91da203-2008-4454-ad35-d9a834850712" providerId="ADAL" clId="{0CA367E5-0BEE-48FC-A4BC-FE402038FB6B}" dt="2022-05-11T13:42:06.967" v="476"/>
        <pc:sldMkLst>
          <pc:docMk/>
          <pc:sldMk cId="2761143018" sldId="262"/>
        </pc:sldMkLst>
      </pc:sldChg>
      <pc:sldChg chg="modAnim">
        <pc:chgData name="Leonardo Santiago Sidon da Rocha" userId="b91da203-2008-4454-ad35-d9a834850712" providerId="ADAL" clId="{0CA367E5-0BEE-48FC-A4BC-FE402038FB6B}" dt="2022-05-11T13:42:11.426" v="477"/>
        <pc:sldMkLst>
          <pc:docMk/>
          <pc:sldMk cId="419252221" sldId="264"/>
        </pc:sldMkLst>
      </pc:sldChg>
      <pc:sldChg chg="modAnim">
        <pc:chgData name="Leonardo Santiago Sidon da Rocha" userId="b91da203-2008-4454-ad35-d9a834850712" providerId="ADAL" clId="{0CA367E5-0BEE-48FC-A4BC-FE402038FB6B}" dt="2022-05-11T13:42:17.088" v="478"/>
        <pc:sldMkLst>
          <pc:docMk/>
          <pc:sldMk cId="1813725358" sldId="267"/>
        </pc:sldMkLst>
      </pc:sldChg>
      <pc:sldChg chg="addSp delSp modSp add mod">
        <pc:chgData name="Leonardo Santiago Sidon da Rocha" userId="b91da203-2008-4454-ad35-d9a834850712" providerId="ADAL" clId="{0CA367E5-0BEE-48FC-A4BC-FE402038FB6B}" dt="2022-05-11T12:12:32.661" v="17" actId="1076"/>
        <pc:sldMkLst>
          <pc:docMk/>
          <pc:sldMk cId="653407305" sldId="269"/>
        </pc:sldMkLst>
        <pc:spChg chg="mod">
          <ac:chgData name="Leonardo Santiago Sidon da Rocha" userId="b91da203-2008-4454-ad35-d9a834850712" providerId="ADAL" clId="{0CA367E5-0BEE-48FC-A4BC-FE402038FB6B}" dt="2022-05-11T12:12:12.686" v="8" actId="20577"/>
          <ac:spMkLst>
            <pc:docMk/>
            <pc:sldMk cId="653407305" sldId="269"/>
            <ac:spMk id="5" creationId="{0596BF3F-DBAA-44F6-BAF6-680331DC5E28}"/>
          </ac:spMkLst>
        </pc:spChg>
        <pc:picChg chg="add mod">
          <ac:chgData name="Leonardo Santiago Sidon da Rocha" userId="b91da203-2008-4454-ad35-d9a834850712" providerId="ADAL" clId="{0CA367E5-0BEE-48FC-A4BC-FE402038FB6B}" dt="2022-05-11T12:12:32.661" v="17" actId="1076"/>
          <ac:picMkLst>
            <pc:docMk/>
            <pc:sldMk cId="653407305" sldId="269"/>
            <ac:picMk id="3" creationId="{4C474CBB-7225-41D9-B892-8241C99C61AD}"/>
          </ac:picMkLst>
        </pc:picChg>
        <pc:picChg chg="del">
          <ac:chgData name="Leonardo Santiago Sidon da Rocha" userId="b91da203-2008-4454-ad35-d9a834850712" providerId="ADAL" clId="{0CA367E5-0BEE-48FC-A4BC-FE402038FB6B}" dt="2022-05-11T12:12:14.757" v="9" actId="478"/>
          <ac:picMkLst>
            <pc:docMk/>
            <pc:sldMk cId="653407305" sldId="269"/>
            <ac:picMk id="7" creationId="{19DB9885-0253-4DBC-B3B9-68D6F1376077}"/>
          </ac:picMkLst>
        </pc:picChg>
      </pc:sldChg>
      <pc:sldChg chg="modSp add del mod">
        <pc:chgData name="Leonardo Santiago Sidon da Rocha" userId="b91da203-2008-4454-ad35-d9a834850712" providerId="ADAL" clId="{0CA367E5-0BEE-48FC-A4BC-FE402038FB6B}" dt="2022-05-11T12:12:04.250" v="3" actId="47"/>
        <pc:sldMkLst>
          <pc:docMk/>
          <pc:sldMk cId="2157256170" sldId="269"/>
        </pc:sldMkLst>
        <pc:spChg chg="mod">
          <ac:chgData name="Leonardo Santiago Sidon da Rocha" userId="b91da203-2008-4454-ad35-d9a834850712" providerId="ADAL" clId="{0CA367E5-0BEE-48FC-A4BC-FE402038FB6B}" dt="2022-05-11T12:11:48.114" v="2" actId="20577"/>
          <ac:spMkLst>
            <pc:docMk/>
            <pc:sldMk cId="2157256170" sldId="269"/>
            <ac:spMk id="5" creationId="{0596BF3F-DBAA-44F6-BAF6-680331DC5E28}"/>
          </ac:spMkLst>
        </pc:spChg>
      </pc:sldChg>
      <pc:sldChg chg="add del">
        <pc:chgData name="Leonardo Santiago Sidon da Rocha" userId="b91da203-2008-4454-ad35-d9a834850712" providerId="ADAL" clId="{0CA367E5-0BEE-48FC-A4BC-FE402038FB6B}" dt="2022-05-11T12:12:07.347" v="5"/>
        <pc:sldMkLst>
          <pc:docMk/>
          <pc:sldMk cId="3892522641" sldId="269"/>
        </pc:sldMkLst>
      </pc:sldChg>
      <pc:sldChg chg="modSp add mod modAnim">
        <pc:chgData name="Leonardo Santiago Sidon da Rocha" userId="b91da203-2008-4454-ad35-d9a834850712" providerId="ADAL" clId="{0CA367E5-0BEE-48FC-A4BC-FE402038FB6B}" dt="2022-05-11T13:42:22.679" v="479"/>
        <pc:sldMkLst>
          <pc:docMk/>
          <pc:sldMk cId="130010657" sldId="270"/>
        </pc:sldMkLst>
        <pc:spChg chg="mod">
          <ac:chgData name="Leonardo Santiago Sidon da Rocha" userId="b91da203-2008-4454-ad35-d9a834850712" providerId="ADAL" clId="{0CA367E5-0BEE-48FC-A4BC-FE402038FB6B}" dt="2022-05-11T12:17:34.393" v="21" actId="20577"/>
          <ac:spMkLst>
            <pc:docMk/>
            <pc:sldMk cId="130010657" sldId="270"/>
            <ac:spMk id="2" creationId="{E5C5D11E-EF0E-4E28-9A59-7A9E6B0BC3CA}"/>
          </ac:spMkLst>
        </pc:spChg>
        <pc:spChg chg="mod">
          <ac:chgData name="Leonardo Santiago Sidon da Rocha" userId="b91da203-2008-4454-ad35-d9a834850712" providerId="ADAL" clId="{0CA367E5-0BEE-48FC-A4BC-FE402038FB6B}" dt="2022-05-11T12:12:41.581" v="20" actId="20577"/>
          <ac:spMkLst>
            <pc:docMk/>
            <pc:sldMk cId="130010657" sldId="270"/>
            <ac:spMk id="5" creationId="{0596BF3F-DBAA-44F6-BAF6-680331DC5E28}"/>
          </ac:spMkLst>
        </pc:spChg>
        <pc:spChg chg="mod">
          <ac:chgData name="Leonardo Santiago Sidon da Rocha" userId="b91da203-2008-4454-ad35-d9a834850712" providerId="ADAL" clId="{0CA367E5-0BEE-48FC-A4BC-FE402038FB6B}" dt="2022-05-11T12:17:43.922" v="26" actId="20577"/>
          <ac:spMkLst>
            <pc:docMk/>
            <pc:sldMk cId="130010657" sldId="270"/>
            <ac:spMk id="13" creationId="{8679BF8C-4D56-4697-9CB7-CB72273C74EE}"/>
          </ac:spMkLst>
        </pc:spChg>
        <pc:spChg chg="mod">
          <ac:chgData name="Leonardo Santiago Sidon da Rocha" userId="b91da203-2008-4454-ad35-d9a834850712" providerId="ADAL" clId="{0CA367E5-0BEE-48FC-A4BC-FE402038FB6B}" dt="2022-05-11T12:17:48.873" v="31" actId="20577"/>
          <ac:spMkLst>
            <pc:docMk/>
            <pc:sldMk cId="130010657" sldId="270"/>
            <ac:spMk id="16" creationId="{50F29731-7C4E-4C5A-834B-3645481AB24E}"/>
          </ac:spMkLst>
        </pc:spChg>
        <pc:spChg chg="mod">
          <ac:chgData name="Leonardo Santiago Sidon da Rocha" userId="b91da203-2008-4454-ad35-d9a834850712" providerId="ADAL" clId="{0CA367E5-0BEE-48FC-A4BC-FE402038FB6B}" dt="2022-05-11T12:17:52.539" v="36" actId="20577"/>
          <ac:spMkLst>
            <pc:docMk/>
            <pc:sldMk cId="130010657" sldId="270"/>
            <ac:spMk id="18" creationId="{B7FCD48F-66B0-4EA8-BC33-E74DA036BDD8}"/>
          </ac:spMkLst>
        </pc:spChg>
      </pc:sldChg>
      <pc:sldChg chg="delSp add mod delAnim">
        <pc:chgData name="Leonardo Santiago Sidon da Rocha" userId="b91da203-2008-4454-ad35-d9a834850712" providerId="ADAL" clId="{0CA367E5-0BEE-48FC-A4BC-FE402038FB6B}" dt="2022-05-11T12:18:27.286" v="38" actId="478"/>
        <pc:sldMkLst>
          <pc:docMk/>
          <pc:sldMk cId="1440080336" sldId="271"/>
        </pc:sldMkLst>
        <pc:spChg chg="del">
          <ac:chgData name="Leonardo Santiago Sidon da Rocha" userId="b91da203-2008-4454-ad35-d9a834850712" providerId="ADAL" clId="{0CA367E5-0BEE-48FC-A4BC-FE402038FB6B}" dt="2022-05-11T12:18:27.286" v="38" actId="478"/>
          <ac:spMkLst>
            <pc:docMk/>
            <pc:sldMk cId="1440080336" sldId="271"/>
            <ac:spMk id="2" creationId="{E5C5D11E-EF0E-4E28-9A59-7A9E6B0BC3CA}"/>
          </ac:spMkLst>
        </pc:spChg>
        <pc:spChg chg="del">
          <ac:chgData name="Leonardo Santiago Sidon da Rocha" userId="b91da203-2008-4454-ad35-d9a834850712" providerId="ADAL" clId="{0CA367E5-0BEE-48FC-A4BC-FE402038FB6B}" dt="2022-05-11T12:18:27.286" v="38" actId="478"/>
          <ac:spMkLst>
            <pc:docMk/>
            <pc:sldMk cId="1440080336" sldId="271"/>
            <ac:spMk id="3" creationId="{1A43D39B-1CBE-4C69-B292-36314EE6A3F7}"/>
          </ac:spMkLst>
        </pc:spChg>
        <pc:spChg chg="del">
          <ac:chgData name="Leonardo Santiago Sidon da Rocha" userId="b91da203-2008-4454-ad35-d9a834850712" providerId="ADAL" clId="{0CA367E5-0BEE-48FC-A4BC-FE402038FB6B}" dt="2022-05-11T12:18:27.286" v="38" actId="478"/>
          <ac:spMkLst>
            <pc:docMk/>
            <pc:sldMk cId="1440080336" sldId="271"/>
            <ac:spMk id="13" creationId="{8679BF8C-4D56-4697-9CB7-CB72273C74EE}"/>
          </ac:spMkLst>
        </pc:spChg>
        <pc:spChg chg="del">
          <ac:chgData name="Leonardo Santiago Sidon da Rocha" userId="b91da203-2008-4454-ad35-d9a834850712" providerId="ADAL" clId="{0CA367E5-0BEE-48FC-A4BC-FE402038FB6B}" dt="2022-05-11T12:18:27.286" v="38" actId="478"/>
          <ac:spMkLst>
            <pc:docMk/>
            <pc:sldMk cId="1440080336" sldId="271"/>
            <ac:spMk id="15" creationId="{B989F0BB-5C4C-4F4B-8DCB-F668BA3840BE}"/>
          </ac:spMkLst>
        </pc:spChg>
        <pc:spChg chg="del">
          <ac:chgData name="Leonardo Santiago Sidon da Rocha" userId="b91da203-2008-4454-ad35-d9a834850712" providerId="ADAL" clId="{0CA367E5-0BEE-48FC-A4BC-FE402038FB6B}" dt="2022-05-11T12:18:27.286" v="38" actId="478"/>
          <ac:spMkLst>
            <pc:docMk/>
            <pc:sldMk cId="1440080336" sldId="271"/>
            <ac:spMk id="16" creationId="{50F29731-7C4E-4C5A-834B-3645481AB24E}"/>
          </ac:spMkLst>
        </pc:spChg>
        <pc:spChg chg="del">
          <ac:chgData name="Leonardo Santiago Sidon da Rocha" userId="b91da203-2008-4454-ad35-d9a834850712" providerId="ADAL" clId="{0CA367E5-0BEE-48FC-A4BC-FE402038FB6B}" dt="2022-05-11T12:18:27.286" v="38" actId="478"/>
          <ac:spMkLst>
            <pc:docMk/>
            <pc:sldMk cId="1440080336" sldId="271"/>
            <ac:spMk id="17" creationId="{8CD91D46-7B99-4EFC-81BA-45120119ED14}"/>
          </ac:spMkLst>
        </pc:spChg>
      </pc:sldChg>
      <pc:sldChg chg="addSp delSp modSp add mod">
        <pc:chgData name="Leonardo Santiago Sidon da Rocha" userId="b91da203-2008-4454-ad35-d9a834850712" providerId="ADAL" clId="{0CA367E5-0BEE-48FC-A4BC-FE402038FB6B}" dt="2022-05-11T12:28:31.144" v="203" actId="255"/>
        <pc:sldMkLst>
          <pc:docMk/>
          <pc:sldMk cId="1809471494" sldId="272"/>
        </pc:sldMkLst>
        <pc:spChg chg="add mod">
          <ac:chgData name="Leonardo Santiago Sidon da Rocha" userId="b91da203-2008-4454-ad35-d9a834850712" providerId="ADAL" clId="{0CA367E5-0BEE-48FC-A4BC-FE402038FB6B}" dt="2022-05-11T12:28:31.144" v="203" actId="255"/>
          <ac:spMkLst>
            <pc:docMk/>
            <pc:sldMk cId="1809471494" sldId="272"/>
            <ac:spMk id="2" creationId="{CF2C6953-EC9D-41B6-9D97-11B13F983433}"/>
          </ac:spMkLst>
        </pc:spChg>
        <pc:spChg chg="mod">
          <ac:chgData name="Leonardo Santiago Sidon da Rocha" userId="b91da203-2008-4454-ad35-d9a834850712" providerId="ADAL" clId="{0CA367E5-0BEE-48FC-A4BC-FE402038FB6B}" dt="2022-05-11T12:22:03.375" v="41" actId="20577"/>
          <ac:spMkLst>
            <pc:docMk/>
            <pc:sldMk cId="1809471494" sldId="272"/>
            <ac:spMk id="5" creationId="{0596BF3F-DBAA-44F6-BAF6-680331DC5E28}"/>
          </ac:spMkLst>
        </pc:spChg>
        <pc:picChg chg="del">
          <ac:chgData name="Leonardo Santiago Sidon da Rocha" userId="b91da203-2008-4454-ad35-d9a834850712" providerId="ADAL" clId="{0CA367E5-0BEE-48FC-A4BC-FE402038FB6B}" dt="2022-05-11T12:22:04.789" v="42" actId="478"/>
          <ac:picMkLst>
            <pc:docMk/>
            <pc:sldMk cId="1809471494" sldId="272"/>
            <ac:picMk id="3" creationId="{4C474CBB-7225-41D9-B892-8241C99C61AD}"/>
          </ac:picMkLst>
        </pc:picChg>
      </pc:sldChg>
      <pc:sldChg chg="modSp add mod modAnim">
        <pc:chgData name="Leonardo Santiago Sidon da Rocha" userId="b91da203-2008-4454-ad35-d9a834850712" providerId="ADAL" clId="{0CA367E5-0BEE-48FC-A4BC-FE402038FB6B}" dt="2022-05-11T13:42:28.409" v="480"/>
        <pc:sldMkLst>
          <pc:docMk/>
          <pc:sldMk cId="1097309659" sldId="273"/>
        </pc:sldMkLst>
        <pc:spChg chg="mod">
          <ac:chgData name="Leonardo Santiago Sidon da Rocha" userId="b91da203-2008-4454-ad35-d9a834850712" providerId="ADAL" clId="{0CA367E5-0BEE-48FC-A4BC-FE402038FB6B}" dt="2022-05-11T12:25:49.471" v="186" actId="20577"/>
          <ac:spMkLst>
            <pc:docMk/>
            <pc:sldMk cId="1097309659" sldId="273"/>
            <ac:spMk id="2" creationId="{E5C5D11E-EF0E-4E28-9A59-7A9E6B0BC3CA}"/>
          </ac:spMkLst>
        </pc:spChg>
        <pc:spChg chg="mod">
          <ac:chgData name="Leonardo Santiago Sidon da Rocha" userId="b91da203-2008-4454-ad35-d9a834850712" providerId="ADAL" clId="{0CA367E5-0BEE-48FC-A4BC-FE402038FB6B}" dt="2022-05-11T12:23:12.470" v="182" actId="20577"/>
          <ac:spMkLst>
            <pc:docMk/>
            <pc:sldMk cId="1097309659" sldId="273"/>
            <ac:spMk id="5" creationId="{0596BF3F-DBAA-44F6-BAF6-680331DC5E28}"/>
          </ac:spMkLst>
        </pc:spChg>
        <pc:spChg chg="mod">
          <ac:chgData name="Leonardo Santiago Sidon da Rocha" userId="b91da203-2008-4454-ad35-d9a834850712" providerId="ADAL" clId="{0CA367E5-0BEE-48FC-A4BC-FE402038FB6B}" dt="2022-05-11T12:25:52.874" v="192" actId="20577"/>
          <ac:spMkLst>
            <pc:docMk/>
            <pc:sldMk cId="1097309659" sldId="273"/>
            <ac:spMk id="13" creationId="{8679BF8C-4D56-4697-9CB7-CB72273C74EE}"/>
          </ac:spMkLst>
        </pc:spChg>
        <pc:spChg chg="mod">
          <ac:chgData name="Leonardo Santiago Sidon da Rocha" userId="b91da203-2008-4454-ad35-d9a834850712" providerId="ADAL" clId="{0CA367E5-0BEE-48FC-A4BC-FE402038FB6B}" dt="2022-05-11T12:25:55.735" v="194" actId="20577"/>
          <ac:spMkLst>
            <pc:docMk/>
            <pc:sldMk cId="1097309659" sldId="273"/>
            <ac:spMk id="16" creationId="{50F29731-7C4E-4C5A-834B-3645481AB24E}"/>
          </ac:spMkLst>
        </pc:spChg>
        <pc:spChg chg="mod">
          <ac:chgData name="Leonardo Santiago Sidon da Rocha" userId="b91da203-2008-4454-ad35-d9a834850712" providerId="ADAL" clId="{0CA367E5-0BEE-48FC-A4BC-FE402038FB6B}" dt="2022-05-11T12:25:58.950" v="195" actId="20577"/>
          <ac:spMkLst>
            <pc:docMk/>
            <pc:sldMk cId="1097309659" sldId="273"/>
            <ac:spMk id="18" creationId="{B7FCD48F-66B0-4EA8-BC33-E74DA036BDD8}"/>
          </ac:spMkLst>
        </pc:spChg>
      </pc:sldChg>
      <pc:sldChg chg="delSp add mod delAnim">
        <pc:chgData name="Leonardo Santiago Sidon da Rocha" userId="b91da203-2008-4454-ad35-d9a834850712" providerId="ADAL" clId="{0CA367E5-0BEE-48FC-A4BC-FE402038FB6B}" dt="2022-05-11T12:26:13.140" v="198" actId="478"/>
        <pc:sldMkLst>
          <pc:docMk/>
          <pc:sldMk cId="692966574" sldId="274"/>
        </pc:sldMkLst>
        <pc:spChg chg="del">
          <ac:chgData name="Leonardo Santiago Sidon da Rocha" userId="b91da203-2008-4454-ad35-d9a834850712" providerId="ADAL" clId="{0CA367E5-0BEE-48FC-A4BC-FE402038FB6B}" dt="2022-05-11T12:26:10.946" v="197" actId="478"/>
          <ac:spMkLst>
            <pc:docMk/>
            <pc:sldMk cId="692966574" sldId="274"/>
            <ac:spMk id="2" creationId="{E5C5D11E-EF0E-4E28-9A59-7A9E6B0BC3CA}"/>
          </ac:spMkLst>
        </pc:spChg>
        <pc:spChg chg="del">
          <ac:chgData name="Leonardo Santiago Sidon da Rocha" userId="b91da203-2008-4454-ad35-d9a834850712" providerId="ADAL" clId="{0CA367E5-0BEE-48FC-A4BC-FE402038FB6B}" dt="2022-05-11T12:26:10.946" v="197" actId="478"/>
          <ac:spMkLst>
            <pc:docMk/>
            <pc:sldMk cId="692966574" sldId="274"/>
            <ac:spMk id="3" creationId="{1A43D39B-1CBE-4C69-B292-36314EE6A3F7}"/>
          </ac:spMkLst>
        </pc:spChg>
        <pc:spChg chg="del">
          <ac:chgData name="Leonardo Santiago Sidon da Rocha" userId="b91da203-2008-4454-ad35-d9a834850712" providerId="ADAL" clId="{0CA367E5-0BEE-48FC-A4BC-FE402038FB6B}" dt="2022-05-11T12:26:13.140" v="198" actId="478"/>
          <ac:spMkLst>
            <pc:docMk/>
            <pc:sldMk cId="692966574" sldId="274"/>
            <ac:spMk id="16" creationId="{50F29731-7C4E-4C5A-834B-3645481AB24E}"/>
          </ac:spMkLst>
        </pc:spChg>
        <pc:spChg chg="del">
          <ac:chgData name="Leonardo Santiago Sidon da Rocha" userId="b91da203-2008-4454-ad35-d9a834850712" providerId="ADAL" clId="{0CA367E5-0BEE-48FC-A4BC-FE402038FB6B}" dt="2022-05-11T12:26:13.140" v="198" actId="478"/>
          <ac:spMkLst>
            <pc:docMk/>
            <pc:sldMk cId="692966574" sldId="274"/>
            <ac:spMk id="17" creationId="{8CD91D46-7B99-4EFC-81BA-45120119ED14}"/>
          </ac:spMkLst>
        </pc:spChg>
        <pc:spChg chg="del">
          <ac:chgData name="Leonardo Santiago Sidon da Rocha" userId="b91da203-2008-4454-ad35-d9a834850712" providerId="ADAL" clId="{0CA367E5-0BEE-48FC-A4BC-FE402038FB6B}" dt="2022-05-11T12:26:13.140" v="198" actId="478"/>
          <ac:spMkLst>
            <pc:docMk/>
            <pc:sldMk cId="692966574" sldId="274"/>
            <ac:spMk id="18" creationId="{B7FCD48F-66B0-4EA8-BC33-E74DA036BDD8}"/>
          </ac:spMkLst>
        </pc:spChg>
        <pc:spChg chg="del">
          <ac:chgData name="Leonardo Santiago Sidon da Rocha" userId="b91da203-2008-4454-ad35-d9a834850712" providerId="ADAL" clId="{0CA367E5-0BEE-48FC-A4BC-FE402038FB6B}" dt="2022-05-11T12:26:13.140" v="198" actId="478"/>
          <ac:spMkLst>
            <pc:docMk/>
            <pc:sldMk cId="692966574" sldId="274"/>
            <ac:spMk id="19" creationId="{8F666E63-A4F3-41E6-AF40-8A4390447519}"/>
          </ac:spMkLst>
        </pc:spChg>
      </pc:sldChg>
      <pc:sldChg chg="modSp add mod">
        <pc:chgData name="Leonardo Santiago Sidon da Rocha" userId="b91da203-2008-4454-ad35-d9a834850712" providerId="ADAL" clId="{0CA367E5-0BEE-48FC-A4BC-FE402038FB6B}" dt="2022-05-11T12:41:04.268" v="424" actId="20577"/>
        <pc:sldMkLst>
          <pc:docMk/>
          <pc:sldMk cId="2423267224" sldId="275"/>
        </pc:sldMkLst>
        <pc:spChg chg="mod">
          <ac:chgData name="Leonardo Santiago Sidon da Rocha" userId="b91da203-2008-4454-ad35-d9a834850712" providerId="ADAL" clId="{0CA367E5-0BEE-48FC-A4BC-FE402038FB6B}" dt="2022-05-11T12:41:04.268" v="424" actId="20577"/>
          <ac:spMkLst>
            <pc:docMk/>
            <pc:sldMk cId="2423267224" sldId="275"/>
            <ac:spMk id="2" creationId="{CF2C6953-EC9D-41B6-9D97-11B13F983433}"/>
          </ac:spMkLst>
        </pc:spChg>
        <pc:spChg chg="mod">
          <ac:chgData name="Leonardo Santiago Sidon da Rocha" userId="b91da203-2008-4454-ad35-d9a834850712" providerId="ADAL" clId="{0CA367E5-0BEE-48FC-A4BC-FE402038FB6B}" dt="2022-05-11T12:29:16.195" v="211" actId="20577"/>
          <ac:spMkLst>
            <pc:docMk/>
            <pc:sldMk cId="2423267224" sldId="275"/>
            <ac:spMk id="5" creationId="{0596BF3F-DBAA-44F6-BAF6-680331DC5E28}"/>
          </ac:spMkLst>
        </pc:spChg>
      </pc:sldChg>
      <pc:sldChg chg="modSp add mod modAnim">
        <pc:chgData name="Leonardo Santiago Sidon da Rocha" userId="b91da203-2008-4454-ad35-d9a834850712" providerId="ADAL" clId="{0CA367E5-0BEE-48FC-A4BC-FE402038FB6B}" dt="2022-05-11T13:42:42.744" v="481"/>
        <pc:sldMkLst>
          <pc:docMk/>
          <pc:sldMk cId="1997304736" sldId="276"/>
        </pc:sldMkLst>
        <pc:spChg chg="mod">
          <ac:chgData name="Leonardo Santiago Sidon da Rocha" userId="b91da203-2008-4454-ad35-d9a834850712" providerId="ADAL" clId="{0CA367E5-0BEE-48FC-A4BC-FE402038FB6B}" dt="2022-05-11T12:29:25.878" v="214" actId="20577"/>
          <ac:spMkLst>
            <pc:docMk/>
            <pc:sldMk cId="1997304736" sldId="276"/>
            <ac:spMk id="2" creationId="{E5C5D11E-EF0E-4E28-9A59-7A9E6B0BC3CA}"/>
          </ac:spMkLst>
        </pc:spChg>
        <pc:spChg chg="mod">
          <ac:chgData name="Leonardo Santiago Sidon da Rocha" userId="b91da203-2008-4454-ad35-d9a834850712" providerId="ADAL" clId="{0CA367E5-0BEE-48FC-A4BC-FE402038FB6B}" dt="2022-05-11T12:29:21.207" v="213" actId="20577"/>
          <ac:spMkLst>
            <pc:docMk/>
            <pc:sldMk cId="1997304736" sldId="276"/>
            <ac:spMk id="5" creationId="{0596BF3F-DBAA-44F6-BAF6-680331DC5E28}"/>
          </ac:spMkLst>
        </pc:spChg>
      </pc:sldChg>
      <pc:sldChg chg="delSp add mod delAnim">
        <pc:chgData name="Leonardo Santiago Sidon da Rocha" userId="b91da203-2008-4454-ad35-d9a834850712" providerId="ADAL" clId="{0CA367E5-0BEE-48FC-A4BC-FE402038FB6B}" dt="2022-05-11T12:29:34.796" v="217" actId="478"/>
        <pc:sldMkLst>
          <pc:docMk/>
          <pc:sldMk cId="2592734734" sldId="277"/>
        </pc:sldMkLst>
        <pc:spChg chg="del">
          <ac:chgData name="Leonardo Santiago Sidon da Rocha" userId="b91da203-2008-4454-ad35-d9a834850712" providerId="ADAL" clId="{0CA367E5-0BEE-48FC-A4BC-FE402038FB6B}" dt="2022-05-11T12:29:32.940" v="216" actId="478"/>
          <ac:spMkLst>
            <pc:docMk/>
            <pc:sldMk cId="2592734734" sldId="277"/>
            <ac:spMk id="2" creationId="{E5C5D11E-EF0E-4E28-9A59-7A9E6B0BC3CA}"/>
          </ac:spMkLst>
        </pc:spChg>
        <pc:spChg chg="del">
          <ac:chgData name="Leonardo Santiago Sidon da Rocha" userId="b91da203-2008-4454-ad35-d9a834850712" providerId="ADAL" clId="{0CA367E5-0BEE-48FC-A4BC-FE402038FB6B}" dt="2022-05-11T12:29:32.940" v="216" actId="478"/>
          <ac:spMkLst>
            <pc:docMk/>
            <pc:sldMk cId="2592734734" sldId="277"/>
            <ac:spMk id="3" creationId="{1A43D39B-1CBE-4C69-B292-36314EE6A3F7}"/>
          </ac:spMkLst>
        </pc:spChg>
        <pc:spChg chg="del">
          <ac:chgData name="Leonardo Santiago Sidon da Rocha" userId="b91da203-2008-4454-ad35-d9a834850712" providerId="ADAL" clId="{0CA367E5-0BEE-48FC-A4BC-FE402038FB6B}" dt="2022-05-11T12:29:32.940" v="216" actId="478"/>
          <ac:spMkLst>
            <pc:docMk/>
            <pc:sldMk cId="2592734734" sldId="277"/>
            <ac:spMk id="13" creationId="{8679BF8C-4D56-4697-9CB7-CB72273C74EE}"/>
          </ac:spMkLst>
        </pc:spChg>
        <pc:spChg chg="del">
          <ac:chgData name="Leonardo Santiago Sidon da Rocha" userId="b91da203-2008-4454-ad35-d9a834850712" providerId="ADAL" clId="{0CA367E5-0BEE-48FC-A4BC-FE402038FB6B}" dt="2022-05-11T12:29:32.940" v="216" actId="478"/>
          <ac:spMkLst>
            <pc:docMk/>
            <pc:sldMk cId="2592734734" sldId="277"/>
            <ac:spMk id="15" creationId="{B989F0BB-5C4C-4F4B-8DCB-F668BA3840BE}"/>
          </ac:spMkLst>
        </pc:spChg>
        <pc:spChg chg="del">
          <ac:chgData name="Leonardo Santiago Sidon da Rocha" userId="b91da203-2008-4454-ad35-d9a834850712" providerId="ADAL" clId="{0CA367E5-0BEE-48FC-A4BC-FE402038FB6B}" dt="2022-05-11T12:29:34.796" v="217" actId="478"/>
          <ac:spMkLst>
            <pc:docMk/>
            <pc:sldMk cId="2592734734" sldId="277"/>
            <ac:spMk id="18" creationId="{B7FCD48F-66B0-4EA8-BC33-E74DA036BDD8}"/>
          </ac:spMkLst>
        </pc:spChg>
        <pc:spChg chg="del">
          <ac:chgData name="Leonardo Santiago Sidon da Rocha" userId="b91da203-2008-4454-ad35-d9a834850712" providerId="ADAL" clId="{0CA367E5-0BEE-48FC-A4BC-FE402038FB6B}" dt="2022-05-11T12:29:34.796" v="217" actId="478"/>
          <ac:spMkLst>
            <pc:docMk/>
            <pc:sldMk cId="2592734734" sldId="277"/>
            <ac:spMk id="19" creationId="{8F666E63-A4F3-41E6-AF40-8A4390447519}"/>
          </ac:spMkLst>
        </pc:spChg>
      </pc:sldChg>
      <pc:sldChg chg="addSp modSp add mod">
        <pc:chgData name="Leonardo Santiago Sidon da Rocha" userId="b91da203-2008-4454-ad35-d9a834850712" providerId="ADAL" clId="{0CA367E5-0BEE-48FC-A4BC-FE402038FB6B}" dt="2022-05-11T12:40:58.779" v="414" actId="20577"/>
        <pc:sldMkLst>
          <pc:docMk/>
          <pc:sldMk cId="3400568379" sldId="278"/>
        </pc:sldMkLst>
        <pc:spChg chg="mod">
          <ac:chgData name="Leonardo Santiago Sidon da Rocha" userId="b91da203-2008-4454-ad35-d9a834850712" providerId="ADAL" clId="{0CA367E5-0BEE-48FC-A4BC-FE402038FB6B}" dt="2022-05-11T12:40:58.779" v="414" actId="20577"/>
          <ac:spMkLst>
            <pc:docMk/>
            <pc:sldMk cId="3400568379" sldId="278"/>
            <ac:spMk id="2" creationId="{CF2C6953-EC9D-41B6-9D97-11B13F983433}"/>
          </ac:spMkLst>
        </pc:spChg>
        <pc:spChg chg="mod">
          <ac:chgData name="Leonardo Santiago Sidon da Rocha" userId="b91da203-2008-4454-ad35-d9a834850712" providerId="ADAL" clId="{0CA367E5-0BEE-48FC-A4BC-FE402038FB6B}" dt="2022-05-11T12:30:40.441" v="221" actId="20577"/>
          <ac:spMkLst>
            <pc:docMk/>
            <pc:sldMk cId="3400568379" sldId="278"/>
            <ac:spMk id="5" creationId="{0596BF3F-DBAA-44F6-BAF6-680331DC5E28}"/>
          </ac:spMkLst>
        </pc:spChg>
        <pc:spChg chg="add mod">
          <ac:chgData name="Leonardo Santiago Sidon da Rocha" userId="b91da203-2008-4454-ad35-d9a834850712" providerId="ADAL" clId="{0CA367E5-0BEE-48FC-A4BC-FE402038FB6B}" dt="2022-05-11T12:33:08.632" v="384" actId="115"/>
          <ac:spMkLst>
            <pc:docMk/>
            <pc:sldMk cId="3400568379" sldId="278"/>
            <ac:spMk id="7" creationId="{311AB516-B5F1-41BC-9E49-EFDB4E55C12A}"/>
          </ac:spMkLst>
        </pc:spChg>
      </pc:sldChg>
      <pc:sldChg chg="modSp add mod modAnim">
        <pc:chgData name="Leonardo Santiago Sidon da Rocha" userId="b91da203-2008-4454-ad35-d9a834850712" providerId="ADAL" clId="{0CA367E5-0BEE-48FC-A4BC-FE402038FB6B}" dt="2022-05-11T13:43:00.335" v="482"/>
        <pc:sldMkLst>
          <pc:docMk/>
          <pc:sldMk cId="887813347" sldId="279"/>
        </pc:sldMkLst>
        <pc:spChg chg="mod">
          <ac:chgData name="Leonardo Santiago Sidon da Rocha" userId="b91da203-2008-4454-ad35-d9a834850712" providerId="ADAL" clId="{0CA367E5-0BEE-48FC-A4BC-FE402038FB6B}" dt="2022-05-11T12:33:38.621" v="388" actId="20577"/>
          <ac:spMkLst>
            <pc:docMk/>
            <pc:sldMk cId="887813347" sldId="279"/>
            <ac:spMk id="5" creationId="{0596BF3F-DBAA-44F6-BAF6-680331DC5E28}"/>
          </ac:spMkLst>
        </pc:spChg>
      </pc:sldChg>
      <pc:sldChg chg="delSp add mod delAnim">
        <pc:chgData name="Leonardo Santiago Sidon da Rocha" userId="b91da203-2008-4454-ad35-d9a834850712" providerId="ADAL" clId="{0CA367E5-0BEE-48FC-A4BC-FE402038FB6B}" dt="2022-05-11T12:33:48.543" v="390" actId="478"/>
        <pc:sldMkLst>
          <pc:docMk/>
          <pc:sldMk cId="3604585865" sldId="280"/>
        </pc:sldMkLst>
        <pc:spChg chg="del">
          <ac:chgData name="Leonardo Santiago Sidon da Rocha" userId="b91da203-2008-4454-ad35-d9a834850712" providerId="ADAL" clId="{0CA367E5-0BEE-48FC-A4BC-FE402038FB6B}" dt="2022-05-11T12:33:48.543" v="390" actId="478"/>
          <ac:spMkLst>
            <pc:docMk/>
            <pc:sldMk cId="3604585865" sldId="280"/>
            <ac:spMk id="2" creationId="{E5C5D11E-EF0E-4E28-9A59-7A9E6B0BC3CA}"/>
          </ac:spMkLst>
        </pc:spChg>
        <pc:spChg chg="del">
          <ac:chgData name="Leonardo Santiago Sidon da Rocha" userId="b91da203-2008-4454-ad35-d9a834850712" providerId="ADAL" clId="{0CA367E5-0BEE-48FC-A4BC-FE402038FB6B}" dt="2022-05-11T12:33:48.543" v="390" actId="478"/>
          <ac:spMkLst>
            <pc:docMk/>
            <pc:sldMk cId="3604585865" sldId="280"/>
            <ac:spMk id="3" creationId="{1A43D39B-1CBE-4C69-B292-36314EE6A3F7}"/>
          </ac:spMkLst>
        </pc:spChg>
        <pc:spChg chg="del">
          <ac:chgData name="Leonardo Santiago Sidon da Rocha" userId="b91da203-2008-4454-ad35-d9a834850712" providerId="ADAL" clId="{0CA367E5-0BEE-48FC-A4BC-FE402038FB6B}" dt="2022-05-11T12:33:48.543" v="390" actId="478"/>
          <ac:spMkLst>
            <pc:docMk/>
            <pc:sldMk cId="3604585865" sldId="280"/>
            <ac:spMk id="13" creationId="{8679BF8C-4D56-4697-9CB7-CB72273C74EE}"/>
          </ac:spMkLst>
        </pc:spChg>
        <pc:spChg chg="del">
          <ac:chgData name="Leonardo Santiago Sidon da Rocha" userId="b91da203-2008-4454-ad35-d9a834850712" providerId="ADAL" clId="{0CA367E5-0BEE-48FC-A4BC-FE402038FB6B}" dt="2022-05-11T12:33:48.543" v="390" actId="478"/>
          <ac:spMkLst>
            <pc:docMk/>
            <pc:sldMk cId="3604585865" sldId="280"/>
            <ac:spMk id="15" creationId="{B989F0BB-5C4C-4F4B-8DCB-F668BA3840BE}"/>
          </ac:spMkLst>
        </pc:spChg>
        <pc:spChg chg="del">
          <ac:chgData name="Leonardo Santiago Sidon da Rocha" userId="b91da203-2008-4454-ad35-d9a834850712" providerId="ADAL" clId="{0CA367E5-0BEE-48FC-A4BC-FE402038FB6B}" dt="2022-05-11T12:33:48.543" v="390" actId="478"/>
          <ac:spMkLst>
            <pc:docMk/>
            <pc:sldMk cId="3604585865" sldId="280"/>
            <ac:spMk id="16" creationId="{50F29731-7C4E-4C5A-834B-3645481AB24E}"/>
          </ac:spMkLst>
        </pc:spChg>
        <pc:spChg chg="del">
          <ac:chgData name="Leonardo Santiago Sidon da Rocha" userId="b91da203-2008-4454-ad35-d9a834850712" providerId="ADAL" clId="{0CA367E5-0BEE-48FC-A4BC-FE402038FB6B}" dt="2022-05-11T12:33:48.543" v="390" actId="478"/>
          <ac:spMkLst>
            <pc:docMk/>
            <pc:sldMk cId="3604585865" sldId="280"/>
            <ac:spMk id="17" creationId="{8CD91D46-7B99-4EFC-81BA-45120119ED14}"/>
          </ac:spMkLst>
        </pc:spChg>
      </pc:sldChg>
      <pc:sldChg chg="addSp delSp modSp add mod modAnim">
        <pc:chgData name="Leonardo Santiago Sidon da Rocha" userId="b91da203-2008-4454-ad35-d9a834850712" providerId="ADAL" clId="{0CA367E5-0BEE-48FC-A4BC-FE402038FB6B}" dt="2022-05-11T12:34:32.839" v="404" actId="14100"/>
        <pc:sldMkLst>
          <pc:docMk/>
          <pc:sldMk cId="3167184936" sldId="281"/>
        </pc:sldMkLst>
        <pc:spChg chg="del">
          <ac:chgData name="Leonardo Santiago Sidon da Rocha" userId="b91da203-2008-4454-ad35-d9a834850712" providerId="ADAL" clId="{0CA367E5-0BEE-48FC-A4BC-FE402038FB6B}" dt="2022-05-11T12:34:05.062" v="392" actId="478"/>
          <ac:spMkLst>
            <pc:docMk/>
            <pc:sldMk cId="3167184936" sldId="281"/>
            <ac:spMk id="2" creationId="{CF2C6953-EC9D-41B6-9D97-11B13F983433}"/>
          </ac:spMkLst>
        </pc:spChg>
        <pc:spChg chg="mod">
          <ac:chgData name="Leonardo Santiago Sidon da Rocha" userId="b91da203-2008-4454-ad35-d9a834850712" providerId="ADAL" clId="{0CA367E5-0BEE-48FC-A4BC-FE402038FB6B}" dt="2022-05-11T12:34:08.052" v="394" actId="20577"/>
          <ac:spMkLst>
            <pc:docMk/>
            <pc:sldMk cId="3167184936" sldId="281"/>
            <ac:spMk id="5" creationId="{0596BF3F-DBAA-44F6-BAF6-680331DC5E28}"/>
          </ac:spMkLst>
        </pc:spChg>
        <pc:spChg chg="del">
          <ac:chgData name="Leonardo Santiago Sidon da Rocha" userId="b91da203-2008-4454-ad35-d9a834850712" providerId="ADAL" clId="{0CA367E5-0BEE-48FC-A4BC-FE402038FB6B}" dt="2022-05-11T12:34:05.062" v="392" actId="478"/>
          <ac:spMkLst>
            <pc:docMk/>
            <pc:sldMk cId="3167184936" sldId="281"/>
            <ac:spMk id="7" creationId="{311AB516-B5F1-41BC-9E49-EFDB4E55C12A}"/>
          </ac:spMkLst>
        </pc:spChg>
        <pc:spChg chg="mod">
          <ac:chgData name="Leonardo Santiago Sidon da Rocha" userId="b91da203-2008-4454-ad35-d9a834850712" providerId="ADAL" clId="{0CA367E5-0BEE-48FC-A4BC-FE402038FB6B}" dt="2022-05-11T12:34:14.862" v="401" actId="20577"/>
          <ac:spMkLst>
            <pc:docMk/>
            <pc:sldMk cId="3167184936" sldId="281"/>
            <ac:spMk id="12" creationId="{5A77C64E-DD63-47D3-9743-994136D23AA4}"/>
          </ac:spMkLst>
        </pc:spChg>
        <pc:picChg chg="add mod">
          <ac:chgData name="Leonardo Santiago Sidon da Rocha" userId="b91da203-2008-4454-ad35-d9a834850712" providerId="ADAL" clId="{0CA367E5-0BEE-48FC-A4BC-FE402038FB6B}" dt="2022-05-11T12:34:32.839" v="404" actId="14100"/>
          <ac:picMkLst>
            <pc:docMk/>
            <pc:sldMk cId="3167184936" sldId="281"/>
            <ac:picMk id="8" creationId="{BF77FE1C-FAE3-4AD2-8ED5-F4E60C7E3D6A}"/>
          </ac:picMkLst>
        </pc:picChg>
      </pc:sldChg>
      <pc:sldChg chg="addSp delSp modSp add mod delAnim">
        <pc:chgData name="Leonardo Santiago Sidon da Rocha" userId="b91da203-2008-4454-ad35-d9a834850712" providerId="ADAL" clId="{0CA367E5-0BEE-48FC-A4BC-FE402038FB6B}" dt="2022-05-11T12:41:33.999" v="441" actId="1076"/>
        <pc:sldMkLst>
          <pc:docMk/>
          <pc:sldMk cId="3453511623" sldId="282"/>
        </pc:sldMkLst>
        <pc:spChg chg="mod">
          <ac:chgData name="Leonardo Santiago Sidon da Rocha" userId="b91da203-2008-4454-ad35-d9a834850712" providerId="ADAL" clId="{0CA367E5-0BEE-48FC-A4BC-FE402038FB6B}" dt="2022-05-11T12:41:16.366" v="433" actId="20577"/>
          <ac:spMkLst>
            <pc:docMk/>
            <pc:sldMk cId="3453511623" sldId="282"/>
            <ac:spMk id="12" creationId="{5A77C64E-DD63-47D3-9743-994136D23AA4}"/>
          </ac:spMkLst>
        </pc:spChg>
        <pc:picChg chg="add mod">
          <ac:chgData name="Leonardo Santiago Sidon da Rocha" userId="b91da203-2008-4454-ad35-d9a834850712" providerId="ADAL" clId="{0CA367E5-0BEE-48FC-A4BC-FE402038FB6B}" dt="2022-05-11T12:41:33.999" v="441" actId="1076"/>
          <ac:picMkLst>
            <pc:docMk/>
            <pc:sldMk cId="3453511623" sldId="282"/>
            <ac:picMk id="3" creationId="{9BBC62FC-D51A-4C73-A4E5-BDAED4B80599}"/>
          </ac:picMkLst>
        </pc:picChg>
        <pc:picChg chg="del">
          <ac:chgData name="Leonardo Santiago Sidon da Rocha" userId="b91da203-2008-4454-ad35-d9a834850712" providerId="ADAL" clId="{0CA367E5-0BEE-48FC-A4BC-FE402038FB6B}" dt="2022-05-11T12:41:17.987" v="434" actId="478"/>
          <ac:picMkLst>
            <pc:docMk/>
            <pc:sldMk cId="3453511623" sldId="282"/>
            <ac:picMk id="8" creationId="{BF77FE1C-FAE3-4AD2-8ED5-F4E60C7E3D6A}"/>
          </ac:picMkLst>
        </pc:picChg>
      </pc:sldChg>
      <pc:sldChg chg="addSp delSp modSp add mod">
        <pc:chgData name="Leonardo Santiago Sidon da Rocha" userId="b91da203-2008-4454-ad35-d9a834850712" providerId="ADAL" clId="{0CA367E5-0BEE-48FC-A4BC-FE402038FB6B}" dt="2022-05-11T12:42:52.159" v="452" actId="1076"/>
        <pc:sldMkLst>
          <pc:docMk/>
          <pc:sldMk cId="2645776413" sldId="283"/>
        </pc:sldMkLst>
        <pc:picChg chg="del">
          <ac:chgData name="Leonardo Santiago Sidon da Rocha" userId="b91da203-2008-4454-ad35-d9a834850712" providerId="ADAL" clId="{0CA367E5-0BEE-48FC-A4BC-FE402038FB6B}" dt="2022-05-11T12:41:42.530" v="443" actId="478"/>
          <ac:picMkLst>
            <pc:docMk/>
            <pc:sldMk cId="2645776413" sldId="283"/>
            <ac:picMk id="3" creationId="{9BBC62FC-D51A-4C73-A4E5-BDAED4B80599}"/>
          </ac:picMkLst>
        </pc:picChg>
        <pc:picChg chg="add mod modCrop">
          <ac:chgData name="Leonardo Santiago Sidon da Rocha" userId="b91da203-2008-4454-ad35-d9a834850712" providerId="ADAL" clId="{0CA367E5-0BEE-48FC-A4BC-FE402038FB6B}" dt="2022-05-11T12:42:52.159" v="452" actId="1076"/>
          <ac:picMkLst>
            <pc:docMk/>
            <pc:sldMk cId="2645776413" sldId="283"/>
            <ac:picMk id="4" creationId="{F813150D-44ED-4D09-A823-5AB3AAA4A2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437F-3247-4CC7-A5DB-51E502232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235E2-E9A2-469A-8AD0-D6386F74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EDBD-AE86-42D2-888B-15883268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C3F4-8DD3-4ED3-83F5-0D34F27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55A-E98A-406C-B53C-F028812F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9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2D8-7A3F-4556-8CEA-3F2E7191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E455-F01F-40B0-B7A3-CD1F3F6F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1A9C-2919-4660-B231-00920921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11E8-726A-4EC7-8547-EBF1CD6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5FF3-3663-4F4A-9FC6-DB1E960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26264-6317-4151-A241-4C516C23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059D9-197D-46BC-A199-2D857F232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7D65-FA39-482A-9C90-ED2F4721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F12D-5DAB-41E5-B8D4-DECF1F2A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C966-40F1-4456-8ED5-1E36C04B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2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CF9A-843E-4D58-AAA9-23D3641B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D02E-2179-45A1-9146-DDB71366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6191-7D05-4659-AC51-154AEB01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0886-F609-4088-A068-B3719325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D4CE-FA66-49F6-9212-04E135D8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8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F98D-C08C-4182-BBEB-9FD6B435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1B55-D915-4E8A-BDE4-D3104A8A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4852-349E-4C1C-81E5-31E6680F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15AA-F04D-47A0-9AC4-77B8B72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1F08-D769-4AAB-8C24-5342B6D5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4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623E-8FB1-4399-8081-07D770E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068E-65C8-455D-BB2C-69B9DC36F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C58B-7EB9-4FED-B0DF-F6F78EC2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B061-8293-42FC-92EA-D75CD54F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399-949B-4265-B824-8CD1CBFF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3ED2D-E012-4286-B544-B153F251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5230-0360-46A0-A058-85C1FBAB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0D8C1-CA4B-4F73-9AEC-34CDFE0D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6AE9C-BC91-4E8C-B204-74C080D0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1C915-81EA-47A6-BC89-C513CD349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2F43-0EA0-4712-96C0-A7CB74FBF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50813-FDC8-4397-BD56-A58E63A2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AF9FB-005A-4E1A-84FC-4DBDF4DC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07918-30BD-4479-AAEA-0D886C53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5F8-C4DC-4BB4-9A7D-97FFF78E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D2753-8F68-4692-9252-DF9312C9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382DE-E77A-4339-B9F5-EE6BA10D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CAA9B-97A0-4E90-8BE6-4D63418B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726BA-6E19-4D7E-8A56-5EBE4DA1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300DB-ACA6-4E5A-9C3B-BFEE049E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7A92-CE01-404F-888B-39EA4143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0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25AD-6211-4ED2-8D9A-9982226B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5818-19E7-41C4-A1A2-AC67EA5E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C692-115A-4760-B03B-989E4B0D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1092-9E21-4DF7-AE9E-BB08CD2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312A-41FA-4D02-BEE6-742F7FCE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BCD40-2332-4238-8D72-0FAB818A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A726-7F25-4F00-8713-04144A03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DDFF5-8409-49CD-BD09-F243B8D55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E9EC-9457-4AC2-ABE0-766EC718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D686E-1C83-420A-84F0-CC676F2F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C93D-D30F-44B4-B5EC-6356A34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4B4D-E11A-4817-BFBB-0D4F06F1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DF006-22B0-4335-8EA7-84B935C4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8BB6-FD05-4CAA-9C53-03626394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299B-7404-4AE6-BAC7-4099C397F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4E6A-0A77-450B-BCF1-FEA5A6EA8D2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A7AB-5E2E-418E-9715-A8981E5AE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5F5F-3A28-4F8A-9952-5182FE34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8556-B19B-4146-A980-868DA56DD0B8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6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&lt;</a:t>
            </a:r>
            <a:r>
              <a:rPr lang="pt-BR" sz="2500" b="1" dirty="0" err="1"/>
              <a:t>html</a:t>
            </a:r>
            <a:r>
              <a:rPr lang="pt-BR" sz="2500" b="1" dirty="0"/>
              <a:t>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&lt;meta&gt;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&lt;body&gt;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&lt;</a:t>
            </a:r>
            <a:r>
              <a:rPr lang="pt-BR" sz="2500" b="1" dirty="0" err="1"/>
              <a:t>title</a:t>
            </a:r>
            <a:r>
              <a:rPr lang="pt-BR" sz="2500" b="1" dirty="0"/>
              <a:t>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60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5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HTTPS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92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6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9DB9885-0253-4DBC-B3B9-68D6F137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63" y="1661866"/>
            <a:ext cx="9055912" cy="50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1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6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&lt;meta&gt;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html</a:t>
            </a:r>
            <a:r>
              <a:rPr lang="pt-BR" sz="2300" b="1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title</a:t>
            </a:r>
            <a:r>
              <a:rPr lang="pt-BR" sz="2300" b="1" dirty="0"/>
              <a:t>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head</a:t>
            </a:r>
            <a:r>
              <a:rPr lang="pt-BR" sz="2300" b="1" dirty="0"/>
              <a:t>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6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&lt;meta&gt;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9572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4C474CBB-7225-41D9-B892-8241C99C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65" y="1447115"/>
            <a:ext cx="7523236" cy="29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&lt;p&gt;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style</a:t>
            </a:r>
            <a:r>
              <a:rPr lang="pt-BR" sz="2300" b="1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red</a:t>
            </a:r>
            <a:r>
              <a:rPr lang="pt-BR" sz="2300" b="1" dirty="0"/>
              <a:t>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&lt;color&gt;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0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&lt;color&gt;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400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2C6953-EC9D-41B6-9D97-11B13F983433}"/>
              </a:ext>
            </a:extLst>
          </p:cNvPr>
          <p:cNvSpPr txBox="1"/>
          <p:nvPr/>
        </p:nvSpPr>
        <p:spPr>
          <a:xfrm>
            <a:off x="1205948" y="1815548"/>
            <a:ext cx="963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De </a:t>
            </a:r>
            <a:r>
              <a:rPr lang="pt-BR" sz="3600" b="1" dirty="0"/>
              <a:t>tudo</a:t>
            </a:r>
            <a:r>
              <a:rPr lang="pt-BR" sz="3600" dirty="0"/>
              <a:t> ao meu amor serei atento</a:t>
            </a:r>
          </a:p>
          <a:p>
            <a:r>
              <a:rPr lang="pt-BR" sz="3600" dirty="0"/>
              <a:t>Antes, e com tal zelo, e tanto</a:t>
            </a:r>
          </a:p>
          <a:p>
            <a:r>
              <a:rPr lang="pt-BR" sz="3600" dirty="0"/>
              <a:t>Que mesmo em face do maior encanto</a:t>
            </a:r>
          </a:p>
          <a:p>
            <a:r>
              <a:rPr lang="pt-BR" sz="3600" dirty="0"/>
              <a:t>Dele se encante mais meu pensamento</a:t>
            </a:r>
          </a:p>
        </p:txBody>
      </p:sp>
    </p:spTree>
    <p:extLst>
      <p:ext uri="{BB962C8B-B14F-4D97-AF65-F5344CB8AC3E}">
        <p14:creationId xmlns:p14="http://schemas.microsoft.com/office/powerpoint/2010/main" val="180947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&lt;body&gt;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strong</a:t>
            </a:r>
            <a:r>
              <a:rPr lang="pt-BR" sz="2300" b="1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&lt;em&gt;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&lt;u&gt;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973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strong</a:t>
            </a:r>
            <a:r>
              <a:rPr lang="pt-BR" sz="2300" b="1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929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&lt;</a:t>
            </a:r>
            <a:r>
              <a:rPr lang="pt-BR" sz="2500" b="1" dirty="0" err="1"/>
              <a:t>html</a:t>
            </a:r>
            <a:r>
              <a:rPr lang="pt-BR" sz="2500" b="1" dirty="0"/>
              <a:t>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887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9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2C6953-EC9D-41B6-9D97-11B13F983433}"/>
              </a:ext>
            </a:extLst>
          </p:cNvPr>
          <p:cNvSpPr txBox="1"/>
          <p:nvPr/>
        </p:nvSpPr>
        <p:spPr>
          <a:xfrm>
            <a:off x="1205948" y="1815548"/>
            <a:ext cx="963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De </a:t>
            </a:r>
            <a:r>
              <a:rPr lang="pt-BR" sz="3600" b="1" dirty="0"/>
              <a:t>tudo</a:t>
            </a:r>
            <a:r>
              <a:rPr lang="pt-BR" sz="3600" dirty="0"/>
              <a:t> ao meu </a:t>
            </a:r>
            <a:r>
              <a:rPr lang="pt-BR" sz="3600" i="1" dirty="0"/>
              <a:t>amor</a:t>
            </a:r>
            <a:r>
              <a:rPr lang="pt-BR" sz="3600" dirty="0"/>
              <a:t> serei atento</a:t>
            </a:r>
          </a:p>
          <a:p>
            <a:r>
              <a:rPr lang="pt-BR" sz="3600" dirty="0"/>
              <a:t>Antes, e com tal zelo, e sempre, e tanto</a:t>
            </a:r>
          </a:p>
          <a:p>
            <a:r>
              <a:rPr lang="pt-BR" sz="3600" dirty="0"/>
              <a:t>Que mesmo em face do maior encanto</a:t>
            </a:r>
          </a:p>
          <a:p>
            <a:r>
              <a:rPr lang="pt-BR" sz="3600" dirty="0"/>
              <a:t>Dele se encante mais meu pensamento</a:t>
            </a:r>
          </a:p>
        </p:txBody>
      </p:sp>
    </p:spTree>
    <p:extLst>
      <p:ext uri="{BB962C8B-B14F-4D97-AF65-F5344CB8AC3E}">
        <p14:creationId xmlns:p14="http://schemas.microsoft.com/office/powerpoint/2010/main" val="242326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9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&lt;p&gt;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strong</a:t>
            </a:r>
            <a:r>
              <a:rPr lang="pt-BR" sz="2300" b="1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&lt;em&gt;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&lt;u&gt;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973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9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&lt;em&gt;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927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2C6953-EC9D-41B6-9D97-11B13F983433}"/>
              </a:ext>
            </a:extLst>
          </p:cNvPr>
          <p:cNvSpPr txBox="1"/>
          <p:nvPr/>
        </p:nvSpPr>
        <p:spPr>
          <a:xfrm>
            <a:off x="1205948" y="1815548"/>
            <a:ext cx="963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De </a:t>
            </a:r>
            <a:r>
              <a:rPr lang="pt-BR" sz="3600" b="1" dirty="0"/>
              <a:t>tudo</a:t>
            </a:r>
            <a:r>
              <a:rPr lang="pt-BR" sz="3600" dirty="0"/>
              <a:t> ao meu </a:t>
            </a:r>
            <a:r>
              <a:rPr lang="pt-BR" sz="3600" i="1" dirty="0"/>
              <a:t>amor</a:t>
            </a:r>
            <a:r>
              <a:rPr lang="pt-BR" sz="3600" dirty="0"/>
              <a:t> serei atento</a:t>
            </a:r>
          </a:p>
          <a:p>
            <a:r>
              <a:rPr lang="pt-BR" sz="3600" dirty="0"/>
              <a:t>Antes, e com tal zelo, e sempre, e tanto</a:t>
            </a:r>
          </a:p>
          <a:p>
            <a:r>
              <a:rPr lang="pt-BR" sz="3600" dirty="0"/>
              <a:t>Que mesmo em face do maior encanto</a:t>
            </a:r>
          </a:p>
          <a:p>
            <a:r>
              <a:rPr lang="pt-BR" sz="3600" dirty="0"/>
              <a:t>Dele se encante mais meu pensamento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1AB516-B5F1-41BC-9E49-EFDB4E55C12A}"/>
              </a:ext>
            </a:extLst>
          </p:cNvPr>
          <p:cNvSpPr txBox="1"/>
          <p:nvPr/>
        </p:nvSpPr>
        <p:spPr>
          <a:xfrm>
            <a:off x="1205948" y="4296938"/>
            <a:ext cx="963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/>
              <a:t>Quero vive-lo em cada vão momento</a:t>
            </a:r>
          </a:p>
          <a:p>
            <a:r>
              <a:rPr lang="pt-BR" sz="3600" dirty="0"/>
              <a:t>E em seu louvor hei de espalhar meu canto</a:t>
            </a:r>
          </a:p>
          <a:p>
            <a:r>
              <a:rPr lang="pt-BR" sz="3600" dirty="0"/>
              <a:t>E rir meu riso e derramar meu pranto</a:t>
            </a:r>
          </a:p>
          <a:p>
            <a:r>
              <a:rPr lang="pt-BR" sz="3600" dirty="0"/>
              <a:t>Ao seu pesar ou seu contentamento</a:t>
            </a:r>
          </a:p>
        </p:txBody>
      </p:sp>
    </p:spTree>
    <p:extLst>
      <p:ext uri="{BB962C8B-B14F-4D97-AF65-F5344CB8AC3E}">
        <p14:creationId xmlns:p14="http://schemas.microsoft.com/office/powerpoint/2010/main" val="340056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&lt;p&gt;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strong</a:t>
            </a:r>
            <a:r>
              <a:rPr lang="pt-BR" sz="2300" b="1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&lt;em&gt;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&lt;u&gt;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8781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&lt;u&gt;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045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Desafio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ma imagem contendo homem, segurando, beisebol&#10;&#10;Descrição gerada automaticamente">
            <a:extLst>
              <a:ext uri="{FF2B5EF4-FFF2-40B4-BE49-F238E27FC236}">
                <a16:creationId xmlns:a16="http://schemas.microsoft.com/office/drawing/2014/main" id="{BF77FE1C-FAE3-4AD2-8ED5-F4E60C7E3D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3" y="1497769"/>
            <a:ext cx="3127514" cy="27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Resposta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BBC62FC-D51A-4C73-A4E5-BDAED4B8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72" y="1525331"/>
            <a:ext cx="6368377" cy="52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83751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Resposta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813150D-44ED-4D09-A823-5AB3AAA4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r="3696"/>
          <a:stretch/>
        </p:blipFill>
        <p:spPr>
          <a:xfrm>
            <a:off x="1067825" y="1842052"/>
            <a:ext cx="10056350" cy="45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Protocolo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Buscador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Domínio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Atributo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85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Domínio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117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&lt;body&gt;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&lt;p&gt;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title</a:t>
            </a:r>
            <a:r>
              <a:rPr lang="pt-BR" sz="2300" b="1" dirty="0"/>
              <a:t>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&lt;h3&gt;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41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&lt;h3&gt;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913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&lt;body&gt;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&lt;meta&gt;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</a:t>
            </a:r>
            <a:r>
              <a:rPr lang="pt-BR" sz="2300" b="1" dirty="0" err="1"/>
              <a:t>title</a:t>
            </a:r>
            <a:r>
              <a:rPr lang="pt-BR" sz="2300" b="1" dirty="0"/>
              <a:t>&gt;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&lt;h3&gt;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611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&lt;meta&gt;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9151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6BF3F-DBAA-44F6-BAF6-680331DC5E28}"/>
              </a:ext>
            </a:extLst>
          </p:cNvPr>
          <p:cNvSpPr txBox="1"/>
          <p:nvPr/>
        </p:nvSpPr>
        <p:spPr>
          <a:xfrm>
            <a:off x="3048930" y="252738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Questão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5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D468EA0-4387-4197-9415-0F0D9B66B476}"/>
              </a:ext>
            </a:extLst>
          </p:cNvPr>
          <p:cNvSpPr/>
          <p:nvPr/>
        </p:nvSpPr>
        <p:spPr>
          <a:xfrm>
            <a:off x="0" y="4356100"/>
            <a:ext cx="12192000" cy="2501900"/>
          </a:xfrm>
          <a:prstGeom prst="round1Rect">
            <a:avLst>
              <a:gd name="adj" fmla="val 23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7C64E-DD63-47D3-9743-994136D23AA4}"/>
              </a:ext>
            </a:extLst>
          </p:cNvPr>
          <p:cNvSpPr/>
          <p:nvPr/>
        </p:nvSpPr>
        <p:spPr>
          <a:xfrm>
            <a:off x="1352550" y="1719643"/>
            <a:ext cx="9486900" cy="5847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endParaRPr lang="en-IN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0CD64-BB82-4A13-A481-3D8F46FE0A7D}"/>
              </a:ext>
            </a:extLst>
          </p:cNvPr>
          <p:cNvCxnSpPr>
            <a:cxnSpLocks/>
          </p:cNvCxnSpPr>
          <p:nvPr/>
        </p:nvCxnSpPr>
        <p:spPr>
          <a:xfrm>
            <a:off x="5695950" y="837513"/>
            <a:ext cx="80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C5D11E-EF0E-4E28-9A59-7A9E6B0BC3CA}"/>
              </a:ext>
            </a:extLst>
          </p:cNvPr>
          <p:cNvSpPr/>
          <p:nvPr/>
        </p:nvSpPr>
        <p:spPr>
          <a:xfrm>
            <a:off x="675419" y="3316249"/>
            <a:ext cx="2059112" cy="207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HTTP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43D39B-1CBE-4C69-B292-36314EE6A3F7}"/>
              </a:ext>
            </a:extLst>
          </p:cNvPr>
          <p:cNvSpPr txBox="1"/>
          <p:nvPr/>
        </p:nvSpPr>
        <p:spPr>
          <a:xfrm>
            <a:off x="1457150" y="3429000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79BF8C-4D56-4697-9CB7-CB72273C74EE}"/>
              </a:ext>
            </a:extLst>
          </p:cNvPr>
          <p:cNvSpPr/>
          <p:nvPr/>
        </p:nvSpPr>
        <p:spPr>
          <a:xfrm>
            <a:off x="3613065" y="3316249"/>
            <a:ext cx="2059112" cy="20797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FTP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9F0BB-5C4C-4F4B-8DCB-F668BA3840BE}"/>
              </a:ext>
            </a:extLst>
          </p:cNvPr>
          <p:cNvSpPr txBox="1"/>
          <p:nvPr/>
        </p:nvSpPr>
        <p:spPr>
          <a:xfrm>
            <a:off x="4394796" y="3429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F29731-7C4E-4C5A-834B-3645481AB24E}"/>
              </a:ext>
            </a:extLst>
          </p:cNvPr>
          <p:cNvSpPr/>
          <p:nvPr/>
        </p:nvSpPr>
        <p:spPr>
          <a:xfrm>
            <a:off x="6540415" y="3316249"/>
            <a:ext cx="2059112" cy="207970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DAV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D91D46-7B99-4EFC-81BA-45120119ED14}"/>
              </a:ext>
            </a:extLst>
          </p:cNvPr>
          <p:cNvSpPr txBox="1"/>
          <p:nvPr/>
        </p:nvSpPr>
        <p:spPr>
          <a:xfrm>
            <a:off x="7322146" y="3429000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7FCD48F-66B0-4EA8-BC33-E74DA036BDD8}"/>
              </a:ext>
            </a:extLst>
          </p:cNvPr>
          <p:cNvSpPr/>
          <p:nvPr/>
        </p:nvSpPr>
        <p:spPr>
          <a:xfrm>
            <a:off x="9447309" y="3316249"/>
            <a:ext cx="2059112" cy="207970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/>
              <a:t>HTTPS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666E63-A4F3-41E6-AF40-8A4390447519}"/>
              </a:ext>
            </a:extLst>
          </p:cNvPr>
          <p:cNvSpPr txBox="1"/>
          <p:nvPr/>
        </p:nvSpPr>
        <p:spPr>
          <a:xfrm>
            <a:off x="10229040" y="3429000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92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swo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5022"/>
      </a:accent1>
      <a:accent2>
        <a:srgbClr val="7FBA00"/>
      </a:accent2>
      <a:accent3>
        <a:srgbClr val="00A4EF"/>
      </a:accent3>
      <a:accent4>
        <a:srgbClr val="FFB9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386</Words>
  <Application>Microsoft Office PowerPoint</Application>
  <PresentationFormat>Widescreen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Leonardo Santiago Sidon da Rocha</cp:lastModifiedBy>
  <cp:revision>18</cp:revision>
  <dcterms:created xsi:type="dcterms:W3CDTF">2021-05-31T05:32:32Z</dcterms:created>
  <dcterms:modified xsi:type="dcterms:W3CDTF">2022-05-11T13:43:09Z</dcterms:modified>
</cp:coreProperties>
</file>