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2"/>
  </p:notesMasterIdLst>
  <p:handoutMasterIdLst>
    <p:handoutMasterId r:id="rId13"/>
  </p:handoutMasterIdLst>
  <p:sldIdLst>
    <p:sldId id="284" r:id="rId5"/>
    <p:sldId id="289" r:id="rId6"/>
    <p:sldId id="291" r:id="rId7"/>
    <p:sldId id="292" r:id="rId8"/>
    <p:sldId id="293" r:id="rId9"/>
    <p:sldId id="290" r:id="rId10"/>
    <p:sldId id="294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F0B93-5AF4-410B-9DB3-27F9113C5DC4}" v="1" dt="2022-11-04T12:59:21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88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Santiago Sidon da Rocha" userId="b91da203-2008-4454-ad35-d9a834850712" providerId="ADAL" clId="{6D7F0B93-5AF4-410B-9DB3-27F9113C5DC4}"/>
    <pc:docChg chg="modSld">
      <pc:chgData name="Leonardo Santiago Sidon da Rocha" userId="b91da203-2008-4454-ad35-d9a834850712" providerId="ADAL" clId="{6D7F0B93-5AF4-410B-9DB3-27F9113C5DC4}" dt="2022-11-04T12:59:21.325" v="7" actId="20577"/>
      <pc:docMkLst>
        <pc:docMk/>
      </pc:docMkLst>
      <pc:sldChg chg="modSp mod">
        <pc:chgData name="Leonardo Santiago Sidon da Rocha" userId="b91da203-2008-4454-ad35-d9a834850712" providerId="ADAL" clId="{6D7F0B93-5AF4-410B-9DB3-27F9113C5DC4}" dt="2022-11-04T12:59:21.325" v="7" actId="20577"/>
        <pc:sldMkLst>
          <pc:docMk/>
          <pc:sldMk cId="46239765" sldId="289"/>
        </pc:sldMkLst>
        <pc:spChg chg="mod">
          <ac:chgData name="Leonardo Santiago Sidon da Rocha" userId="b91da203-2008-4454-ad35-d9a834850712" providerId="ADAL" clId="{6D7F0B93-5AF4-410B-9DB3-27F9113C5DC4}" dt="2022-11-04T12:59:21.325" v="7" actId="20577"/>
          <ac:spMkLst>
            <pc:docMk/>
            <pc:sldMk cId="46239765" sldId="289"/>
            <ac:spMk id="10" creationId="{F656F533-3418-68D5-F8F3-5BCD65D119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DEAD39E-FC76-46AA-A2A1-4962A9294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575021D-FFF8-421E-A8C9-E603612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1B7C77-38CC-4857-8E5C-D87A3FAC29A2}" type="datetime1">
              <a:rPr lang="pt-BR" smtClean="0"/>
              <a:t>04/11/2022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0265E3-F11B-4209-B41D-ECCCADC39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7881A2D-E527-44C8-8FED-89B973DDA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2546D6-91CC-4270-8195-6FD560615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02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C5D2A4-1E89-4991-8696-1CCE65D1B12E}" type="datetime1">
              <a:rPr lang="pt-BR" noProof="0" smtClean="0"/>
              <a:t>04/11/2022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os estilos de texto Mestres</a:t>
            </a:r>
            <a:endParaRPr lang="pt-BR" noProof="0" dirty="0"/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342959-9D20-41A5-AA68-F0F6AD93C71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8039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236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607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593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08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107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08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Ú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Tex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19" name="Espaço Reservado para Tex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1" name="Espaço Reservado para Tex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22" name="Espaço Reservado para Tex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24" name="Espaço Reservado para Tex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dup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ço Reservado para Tex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35" name="Espaço Reservado para Tex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0" name="Espaço Reservado para Tex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51" name="Espaço Reservado para Tex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2" name="Espaço Reservado para Tex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53" name="Espaço Reservado para Tex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4" name="Espaço Reservado para Tex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55" name="Espaço Reservado para Tex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6" name="Espaço Reservado para Tex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57" name="Espaço Reservado para Tex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8" name="Espaço Reservado para Tex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59" name="Espaço Reservado para Tex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0" name="Espaço Reservado para Tex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61" name="Espaço Reservado para Tex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2" name="Espaço Reservado para Tex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63" name="Espaço Reservado para Tex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Trip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spaço Reservado para Texto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1" name="Espaço Reservado para Texto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06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2" name="Espaço Reservado para Texto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3" name="Espaço Reservado para Texto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454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4" name="Espaço Reservado para Texto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5" name="Espaço Reservado para Texto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790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6" name="Espaço Reservado para Texto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7" name="Espaço Reservado para Texto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006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8" name="Espaço Reservado para Texto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9" name="Espaço Reservado para Texto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7454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0" name="Espaço Reservado para Texto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1" name="Espaço Reservado para Texto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790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2" name="Espaço Reservado para Texto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3" name="Espaço Reservado para Texto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8006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4" name="Espaço Reservado para Texto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5" name="Espaço Reservado para Texto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454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6" name="Espaço Reservado para Texto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7" name="Espaço Reservado para Texto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9790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8" name="Espaço Reservado para Texto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9" name="Espaço Reservado para Texto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8006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70" name="Espaço Reservado para Texto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1" name="Espaço Reservado para Texto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7454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72" name="Espaço Reservado para Texto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3" name="Espaço Reservado para Texto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9790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86A50DB-D1B8-42CA-AD5A-72B45B8AC8AD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g.gg/websites-turma-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3200">
                <a:solidFill>
                  <a:schemeClr val="accent5"/>
                </a:solidFill>
              </a:rPr>
              <a:t>T2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3200">
                <a:solidFill>
                  <a:srgbClr val="00B0F0"/>
                </a:solidFill>
              </a:rPr>
              <a:t>T3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3200">
                <a:solidFill>
                  <a:schemeClr val="accent3"/>
                </a:solidFill>
              </a:rPr>
              <a:t>T4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3200">
                <a:solidFill>
                  <a:schemeClr val="accent4"/>
                </a:solidFill>
              </a:rPr>
              <a:t>T1</a:t>
            </a:r>
          </a:p>
        </p:txBody>
      </p:sp>
      <p:sp>
        <p:nvSpPr>
          <p:cNvPr id="23" name="Forma livre: Forma 22" descr="linha do tempo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4000">
              <a:solidFill>
                <a:schemeClr val="accent2"/>
              </a:solidFill>
            </a:endParaRPr>
          </a:p>
        </p:txBody>
      </p:sp>
      <p:sp>
        <p:nvSpPr>
          <p:cNvPr id="2" name="Oval 1" descr="pontos finais da linha do tempo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" name="Oval 2" descr="pontos finais da linha do tempo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>
              <a:solidFill>
                <a:srgbClr val="20A472"/>
              </a:solidFill>
            </a:endParaRP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pt-BR" dirty="0"/>
              <a:t>LAYOUT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Definir Layout de website de notícias</a:t>
            </a:r>
          </a:p>
          <a:p>
            <a:pPr rtl="0"/>
            <a:endParaRPr lang="pt-BR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EQUIPE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Distribuir os papeis na equipe (design, disposição de conteúdo, estruturação do website,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pPr rtl="0"/>
            <a:endParaRPr lang="pt-BR" dirty="0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CONSTRUÇÃO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 dirty="0"/>
              <a:t>Cada membro da equipe deverá entregar, pelo menos duas páginas montadas. A identificação será feita no rodapé da página.</a:t>
            </a:r>
          </a:p>
          <a:p>
            <a:pPr rtl="0"/>
            <a:endParaRPr lang="pt-BR" dirty="0"/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ENTREGA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BR" dirty="0"/>
              <a:t>Um membro do equipe deverá realizar a entrega no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34" name="Títu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Meta do dia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ítulo 44">
            <a:extLst>
              <a:ext uri="{FF2B5EF4-FFF2-40B4-BE49-F238E27FC236}">
                <a16:creationId xmlns:a16="http://schemas.microsoft.com/office/drawing/2014/main" id="{CE9001BD-04C4-40D0-98EB-088BE1EF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284923"/>
            <a:ext cx="11731752" cy="630936"/>
          </a:xfrm>
        </p:spPr>
        <p:txBody>
          <a:bodyPr rtlCol="0"/>
          <a:lstStyle/>
          <a:p>
            <a:pPr rtl="0"/>
            <a:r>
              <a:rPr lang="pt-BR" dirty="0"/>
              <a:t>Roteiro De </a:t>
            </a:r>
            <a:r>
              <a:rPr lang="pt-BR" dirty="0" err="1"/>
              <a:t>trabALHO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F656F533-3418-68D5-F8F3-5BCD65D11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4926" y="874647"/>
            <a:ext cx="10702148" cy="4545496"/>
          </a:xfrm>
        </p:spPr>
        <p:txBody>
          <a:bodyPr/>
          <a:lstStyle/>
          <a:p>
            <a:pPr algn="just"/>
            <a:r>
              <a:rPr lang="pt-BR" sz="2000" dirty="0"/>
              <a:t>Definir paleta de cores de base para todo o website. Pelo menos 3 cores. Podem escolher mais. Essas cores já devem aparecer nas páginas desenvolvidas nessa primeira entrega. </a:t>
            </a:r>
          </a:p>
          <a:p>
            <a:pPr algn="just"/>
            <a:r>
              <a:rPr lang="pt-BR" sz="2000" dirty="0"/>
              <a:t>Definir as páginas que serão construídas. Cada membro do grupo deverá desenvolver 2 páginas (no mínimo). Por exemplo, num grupo com 4 pessoas, deverão ser entregues 9 páginas, sendo 2 de cada membro, mais a página index.html. Não precisa ter conteúdo nas páginas. No entanto, TODAS as páginas deverão ter rodapés (</a:t>
            </a:r>
            <a:r>
              <a:rPr lang="pt-BR" sz="2000" dirty="0" err="1"/>
              <a:t>Footers</a:t>
            </a:r>
            <a:r>
              <a:rPr lang="pt-BR" sz="2000" dirty="0"/>
              <a:t>) com o nome do programador responsável por construir aquela página. </a:t>
            </a:r>
          </a:p>
          <a:p>
            <a:pPr algn="just"/>
            <a:r>
              <a:rPr lang="pt-BR" sz="2000" dirty="0"/>
              <a:t>As entregas serão feitas hoje, e só hoje. Caso um grupo ou membro precise fazer a entrega depois, o trabalho deixa de valer 25 e passa a valer 15. Só receberá nota cheia, ou seja, 25, o grupo e os seus respectivos membros que entregarem o trabalho na data definida de entrega. </a:t>
            </a:r>
          </a:p>
          <a:p>
            <a:pPr algn="just"/>
            <a:r>
              <a:rPr lang="pt-BR" sz="2000" dirty="0"/>
              <a:t>As entregas deverão ser feitas no </a:t>
            </a:r>
            <a:r>
              <a:rPr lang="pt-BR" sz="2000" dirty="0" err="1"/>
              <a:t>Teams</a:t>
            </a:r>
            <a:r>
              <a:rPr lang="pt-BR" sz="2000" dirty="0"/>
              <a:t> ou, na ausência desse, no </a:t>
            </a:r>
            <a:r>
              <a:rPr lang="pt-BR" sz="2000" dirty="0" err="1"/>
              <a:t>Ondrive</a:t>
            </a:r>
            <a:r>
              <a:rPr lang="pt-BR" sz="2000" dirty="0"/>
              <a:t> no seguinte endereço:</a:t>
            </a:r>
          </a:p>
          <a:p>
            <a:pPr algn="just"/>
            <a:br>
              <a:rPr lang="pt-BR" sz="2000" dirty="0"/>
            </a:br>
            <a:r>
              <a:rPr lang="pt-BR" sz="2000" dirty="0">
                <a:hlinkClick r:id="rId3"/>
              </a:rPr>
              <a:t>http://gg.gg</a:t>
            </a:r>
            <a:r>
              <a:rPr lang="pt-BR" sz="2000">
                <a:hlinkClick r:id="rId3"/>
              </a:rPr>
              <a:t>/websites-turma-C</a:t>
            </a:r>
            <a:r>
              <a:rPr lang="pt-BR" sz="2000"/>
              <a:t> </a:t>
            </a:r>
            <a:endParaRPr lang="pt-BR" sz="2000" dirty="0"/>
          </a:p>
          <a:p>
            <a:pPr algn="just"/>
            <a:r>
              <a:rPr lang="pt-BR" sz="2000" dirty="0"/>
              <a:t>Cada grupo, tem uma pasta com o nome do caderno já definido. Basta subir os arquivos para dentro da pasta correta, relacionada ao seu grupo.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623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ítulo 44">
            <a:extLst>
              <a:ext uri="{FF2B5EF4-FFF2-40B4-BE49-F238E27FC236}">
                <a16:creationId xmlns:a16="http://schemas.microsoft.com/office/drawing/2014/main" id="{CE9001BD-04C4-40D0-98EB-088BE1EF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284923"/>
            <a:ext cx="11731752" cy="630936"/>
          </a:xfrm>
        </p:spPr>
        <p:txBody>
          <a:bodyPr rtlCol="0"/>
          <a:lstStyle/>
          <a:p>
            <a:pPr rtl="0"/>
            <a:r>
              <a:rPr lang="pt-BR" dirty="0"/>
              <a:t>Passos para entrega no </a:t>
            </a:r>
            <a:r>
              <a:rPr lang="pt-BR" dirty="0" err="1"/>
              <a:t>ondrive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F656F533-3418-68D5-F8F3-5BCD65D11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4926" y="2120349"/>
            <a:ext cx="10702148" cy="1510747"/>
          </a:xfrm>
        </p:spPr>
        <p:txBody>
          <a:bodyPr/>
          <a:lstStyle/>
          <a:p>
            <a:pPr algn="just"/>
            <a:r>
              <a:rPr lang="pt-BR" sz="2000" dirty="0"/>
              <a:t>Ao acessar o link informado no slide anterior, você precisará entrar na pasta com o nome do caderno que está sob responsabilidade do seu grupo. Em seguida, clicar na opção “Upload” e escolher “Folder”, para subir a pasta com TODOS os arquivos do seu projeto. Veja as imagens nos slides a seguir: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4174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ítulo 44">
            <a:extLst>
              <a:ext uri="{FF2B5EF4-FFF2-40B4-BE49-F238E27FC236}">
                <a16:creationId xmlns:a16="http://schemas.microsoft.com/office/drawing/2014/main" id="{CE9001BD-04C4-40D0-98EB-088BE1EF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284923"/>
            <a:ext cx="11731752" cy="630936"/>
          </a:xfrm>
        </p:spPr>
        <p:txBody>
          <a:bodyPr rtlCol="0"/>
          <a:lstStyle/>
          <a:p>
            <a:pPr rtl="0"/>
            <a:r>
              <a:rPr lang="pt-BR" dirty="0"/>
              <a:t>Passos para entrega no </a:t>
            </a:r>
            <a:r>
              <a:rPr lang="pt-BR" dirty="0" err="1"/>
              <a:t>ondrive</a:t>
            </a:r>
            <a:br>
              <a:rPr lang="pt-BR" dirty="0"/>
            </a:br>
            <a:r>
              <a:rPr lang="pt-BR" dirty="0"/>
              <a:t>Etapa 1</a:t>
            </a:r>
          </a:p>
        </p:txBody>
      </p: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C6C48DF8-4436-316A-9490-066E53D8F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3" y="1249996"/>
            <a:ext cx="10835441" cy="5471575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C1208DD3-7C44-31E5-8E2E-05F7756FBFD6}"/>
              </a:ext>
            </a:extLst>
          </p:cNvPr>
          <p:cNvSpPr/>
          <p:nvPr/>
        </p:nvSpPr>
        <p:spPr>
          <a:xfrm>
            <a:off x="344556" y="4424665"/>
            <a:ext cx="1696278" cy="8777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3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4850792-8D6F-D8B9-F622-4AB46150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40" y="1104342"/>
            <a:ext cx="10440049" cy="5637199"/>
          </a:xfrm>
          <a:prstGeom prst="rect">
            <a:avLst/>
          </a:prstGeom>
        </p:spPr>
      </p:pic>
      <p:sp>
        <p:nvSpPr>
          <p:cNvPr id="5" name="Título 44">
            <a:extLst>
              <a:ext uri="{FF2B5EF4-FFF2-40B4-BE49-F238E27FC236}">
                <a16:creationId xmlns:a16="http://schemas.microsoft.com/office/drawing/2014/main" id="{27D8D865-EAA2-0821-4A60-E26FD637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284923"/>
            <a:ext cx="11731752" cy="630936"/>
          </a:xfrm>
        </p:spPr>
        <p:txBody>
          <a:bodyPr rtlCol="0"/>
          <a:lstStyle/>
          <a:p>
            <a:pPr rtl="0"/>
            <a:r>
              <a:rPr lang="pt-BR" dirty="0"/>
              <a:t>Passos para entrega no </a:t>
            </a:r>
            <a:r>
              <a:rPr lang="pt-BR" dirty="0" err="1"/>
              <a:t>ondrive</a:t>
            </a:r>
            <a:br>
              <a:rPr lang="pt-BR" dirty="0"/>
            </a:br>
            <a:r>
              <a:rPr lang="pt-BR" dirty="0"/>
              <a:t>Etapa 2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A296E41-3FD9-B2FC-EFBC-D6260F72E940}"/>
              </a:ext>
            </a:extLst>
          </p:cNvPr>
          <p:cNvSpPr/>
          <p:nvPr/>
        </p:nvSpPr>
        <p:spPr>
          <a:xfrm rot="1608576">
            <a:off x="1470175" y="781938"/>
            <a:ext cx="1696278" cy="4627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3B889AD5-6497-0C10-39C7-496240F84446}"/>
              </a:ext>
            </a:extLst>
          </p:cNvPr>
          <p:cNvSpPr/>
          <p:nvPr/>
        </p:nvSpPr>
        <p:spPr>
          <a:xfrm flipH="1">
            <a:off x="3869634" y="2186608"/>
            <a:ext cx="1722678" cy="4653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75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90" y="0"/>
            <a:ext cx="11731752" cy="630936"/>
          </a:xfrm>
        </p:spPr>
        <p:txBody>
          <a:bodyPr rtlCol="0"/>
          <a:lstStyle/>
          <a:p>
            <a:pPr rtl="0"/>
            <a:r>
              <a:rPr lang="pt-BR" dirty="0"/>
              <a:t>CRITÉRIOS DE AVALIAÇÃO</a:t>
            </a:r>
          </a:p>
        </p:txBody>
      </p:sp>
      <p:graphicFrame>
        <p:nvGraphicFramePr>
          <p:cNvPr id="93" name="Tabela 93">
            <a:extLst>
              <a:ext uri="{FF2B5EF4-FFF2-40B4-BE49-F238E27FC236}">
                <a16:creationId xmlns:a16="http://schemas.microsoft.com/office/drawing/2014/main" id="{1B6036AC-1934-E347-188C-D19987D9F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651711"/>
              </p:ext>
            </p:extLst>
          </p:nvPr>
        </p:nvGraphicFramePr>
        <p:xfrm>
          <a:off x="0" y="527836"/>
          <a:ext cx="12192000" cy="6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76895135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863018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9866644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6274852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90952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Insuficiente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Muito Bom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Excelente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04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fez a entrega da quantidade de páginas web solicitadas.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Entregou menos da metade da quantidade de páginas web solicitada.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Entregou metade da quantidade de páginas web solicitada.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Entregou grande parte das páginas web solicitadas.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Entregou todas as páginas web solicitadas.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fez uso de CSS, pois não entregou as páginas.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Fez uso parcial ou total de CSS nas páginas entregues.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Fez uso parcial ou total de CSS nas páginas entregues.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Fez uso parcial ou total de CSS nas páginas entregues.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Fez uso parcial ou total de CSS nas páginas entregues.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9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estruturou o projeto do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Definiu uma estrutura regular para o projeto do website.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Definiu uma boa estrutura para o projeto do website.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Definiu uma estrutura muito boa para o projeto do website.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projeto do website está estruturado claramente.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27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definiu a navegabilidade.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projeto de website está com navegabilidade insuficiente.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projeto de website está com boa navegabilidade que apresenta alguns problemas.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projeto de website está com boa navegabilidade que apresenta poucos problemas.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projeto de website está com sua navegabilidade totalmente funcional e operando.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23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definiu cores para projeto.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Definiu e utilizou ao menos 2 cores para o projeto.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Definiu e utilizou ao menos 3 cores para o projeto.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Definiu e utilizou ao menos 4 cores para o projeto.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Definiu e utilizou ao menos 5 ou + cores para o projeto.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364590"/>
                  </a:ext>
                </a:extLst>
              </a:tr>
            </a:tbl>
          </a:graphicData>
        </a:graphic>
      </p:graphicFrame>
      <p:sp>
        <p:nvSpPr>
          <p:cNvPr id="94" name="Título 29">
            <a:extLst>
              <a:ext uri="{FF2B5EF4-FFF2-40B4-BE49-F238E27FC236}">
                <a16:creationId xmlns:a16="http://schemas.microsoft.com/office/drawing/2014/main" id="{4CD4B56D-437D-50DD-36AB-8410975D3E4D}"/>
              </a:ext>
            </a:extLst>
          </p:cNvPr>
          <p:cNvSpPr txBox="1">
            <a:spLocks/>
          </p:cNvSpPr>
          <p:nvPr/>
        </p:nvSpPr>
        <p:spPr>
          <a:xfrm>
            <a:off x="87932" y="186990"/>
            <a:ext cx="1620971" cy="3408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/>
              <a:t>GRUPO</a:t>
            </a:r>
          </a:p>
        </p:txBody>
      </p:sp>
    </p:spTree>
    <p:extLst>
      <p:ext uri="{BB962C8B-B14F-4D97-AF65-F5344CB8AC3E}">
        <p14:creationId xmlns:p14="http://schemas.microsoft.com/office/powerpoint/2010/main" val="297033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90" y="0"/>
            <a:ext cx="11731752" cy="630936"/>
          </a:xfrm>
        </p:spPr>
        <p:txBody>
          <a:bodyPr rtlCol="0"/>
          <a:lstStyle/>
          <a:p>
            <a:pPr rtl="0"/>
            <a:r>
              <a:rPr lang="pt-BR" dirty="0"/>
              <a:t>CRITÉRIOS DE AVALIAÇÃO</a:t>
            </a:r>
          </a:p>
        </p:txBody>
      </p:sp>
      <p:graphicFrame>
        <p:nvGraphicFramePr>
          <p:cNvPr id="93" name="Tabela 93">
            <a:extLst>
              <a:ext uri="{FF2B5EF4-FFF2-40B4-BE49-F238E27FC236}">
                <a16:creationId xmlns:a16="http://schemas.microsoft.com/office/drawing/2014/main" id="{1B6036AC-1934-E347-188C-D19987D9F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65598"/>
              </p:ext>
            </p:extLst>
          </p:nvPr>
        </p:nvGraphicFramePr>
        <p:xfrm>
          <a:off x="0" y="527836"/>
          <a:ext cx="121920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76895135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863018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9866644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6274852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90952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Insuficiente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Muito Bom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Excelente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04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contribuiu com o trabalho em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Contribuiu de maneira insuficiente com o trabalho em grupo.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Contribuiu de maneira satisfatória com o trabalho em grupo.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Contribuiu bastante com o trabalho em grupo.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Superou as expectativas na condução do trabalho em Grupo.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desenvolveu as páginas solicitadas no enunciado do trabalho.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Apresentou dificuldades no desenvolvimento das páginas solicitadas.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Desenvolveu pelo menos uma página para compor o projeto do grupo.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Desenvolveu as duas páginas para compor o projeto do grupo.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Desenvolveu e povoou com notícias duas ou mais páginas para compor o projeto do grupo.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9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fez uso de CSS.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Fez uso de poucos recursos de CSS e não implementou as cores definidas para o projeto, na página.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Fez uso de boa quantidade de recursos em CSS.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Fez uso de grande quantidade de recursos de CSS.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Superou as expectativas e fez uso de excelente quantidade de recursos CSS.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270634"/>
                  </a:ext>
                </a:extLst>
              </a:tr>
            </a:tbl>
          </a:graphicData>
        </a:graphic>
      </p:graphicFrame>
      <p:sp>
        <p:nvSpPr>
          <p:cNvPr id="94" name="Título 29">
            <a:extLst>
              <a:ext uri="{FF2B5EF4-FFF2-40B4-BE49-F238E27FC236}">
                <a16:creationId xmlns:a16="http://schemas.microsoft.com/office/drawing/2014/main" id="{4CD4B56D-437D-50DD-36AB-8410975D3E4D}"/>
              </a:ext>
            </a:extLst>
          </p:cNvPr>
          <p:cNvSpPr txBox="1">
            <a:spLocks/>
          </p:cNvSpPr>
          <p:nvPr/>
        </p:nvSpPr>
        <p:spPr>
          <a:xfrm>
            <a:off x="87932" y="186990"/>
            <a:ext cx="1620971" cy="3408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/>
              <a:t>individual</a:t>
            </a:r>
          </a:p>
        </p:txBody>
      </p:sp>
    </p:spTree>
    <p:extLst>
      <p:ext uri="{BB962C8B-B14F-4D97-AF65-F5344CB8AC3E}">
        <p14:creationId xmlns:p14="http://schemas.microsoft.com/office/powerpoint/2010/main" val="1388062664"/>
      </p:ext>
    </p:extLst>
  </p:cSld>
  <p:clrMapOvr>
    <a:masterClrMapping/>
  </p:clrMapOvr>
</p:sld>
</file>

<file path=ppt/theme/theme1.xml><?xml version="1.0" encoding="utf-8"?>
<a:theme xmlns:a="http://schemas.openxmlformats.org/drawingml/2006/main" name="2_O tema do escritório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11438_TF16411242_Win32" id="{B8371BC5-9F07-4296-8B69-9A9328EE242E}" vid="{B973D47B-20C2-4490-97E8-050564D39C9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11B2B9-8CE5-4E5A-B70F-6B056FE844E8}">
  <ds:schemaRefs>
    <ds:schemaRef ds:uri="http://schemas.microsoft.com/office/infopath/2007/PartnerControls"/>
    <ds:schemaRef ds:uri="http://purl.org/dc/elements/1.1/"/>
    <ds:schemaRef ds:uri="16c05727-aa75-4e4a-9b5f-8a80a1165891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{21DF5E99-FAD1-4E20-A25E-A04BF3798C2E}tf16411242_win32</Template>
  <TotalTime>169</TotalTime>
  <Words>818</Words>
  <Application>Microsoft Office PowerPoint</Application>
  <PresentationFormat>Widescreen</PresentationFormat>
  <Paragraphs>85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Avenir Next LT Pro Light</vt:lpstr>
      <vt:lpstr>Calibri</vt:lpstr>
      <vt:lpstr>Speak Pro</vt:lpstr>
      <vt:lpstr>2_O tema do escritório</vt:lpstr>
      <vt:lpstr>Meta do dia</vt:lpstr>
      <vt:lpstr>Roteiro De trabALHO</vt:lpstr>
      <vt:lpstr>Passos para entrega no ondrive</vt:lpstr>
      <vt:lpstr>Passos para entrega no ondrive Etapa 1</vt:lpstr>
      <vt:lpstr>Passos para entrega no ondrive Etapa 2</vt:lpstr>
      <vt:lpstr>CRITÉRIOS DE AVALIAÇÃO</vt:lpstr>
      <vt:lpstr>CRITÉRIOS DE AVALIAÇÃO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do dia</dc:title>
  <dc:creator>Leonardo Santiago Sidon da Rocha</dc:creator>
  <cp:lastModifiedBy>Leonardo Santiago Sidon da Rocha</cp:lastModifiedBy>
  <cp:revision>3</cp:revision>
  <dcterms:created xsi:type="dcterms:W3CDTF">2022-11-04T10:09:54Z</dcterms:created>
  <dcterms:modified xsi:type="dcterms:W3CDTF">2022-11-04T12:59:25Z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