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22621-CECC-481C-A704-1975E5E37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Desafio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D55159-52A8-4B2A-AF1C-77946ACC56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86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C6BA5C-AC10-440E-B2F0-2DFF4B73D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79863"/>
            <a:ext cx="9872871" cy="5843239"/>
          </a:xfrm>
        </p:spPr>
        <p:txBody>
          <a:bodyPr>
            <a:normAutofit/>
          </a:bodyPr>
          <a:lstStyle/>
          <a:p>
            <a:r>
              <a:rPr lang="pt-BR" dirty="0"/>
              <a:t>Você foi contratado por uma empresa e trabalhará na matriz (MATRIZ). Ficará responsável por coletar logs que registram pagamentos de três filiais. Vamos chama-las de Filial A, Filial B e Filial C. </a:t>
            </a:r>
          </a:p>
          <a:p>
            <a:r>
              <a:rPr lang="pt-BR" dirty="0"/>
              <a:t>Você deverá controlar os logs recebidos dessas duas filiais em um repositório </a:t>
            </a:r>
            <a:r>
              <a:rPr lang="pt-BR" dirty="0" err="1"/>
              <a:t>Git</a:t>
            </a:r>
            <a:r>
              <a:rPr lang="pt-BR" dirty="0"/>
              <a:t> pois, o banco com o qual sua empresa trabalha, acessará esse repositório para conferir os </a:t>
            </a:r>
            <a:r>
              <a:rPr lang="pt-BR" dirty="0" err="1"/>
              <a:t>os</a:t>
            </a:r>
            <a:r>
              <a:rPr lang="pt-BR" dirty="0"/>
              <a:t> arquivos. </a:t>
            </a:r>
          </a:p>
          <a:p>
            <a:r>
              <a:rPr lang="pt-BR" dirty="0"/>
              <a:t>Em ambas as filiais, a colega desses logs é diária, ou seja, ao final de cada dia de trabalho, você receberá o arquivo de log do tipo TXT e o adicionará ao repositório. </a:t>
            </a:r>
          </a:p>
          <a:p>
            <a:r>
              <a:rPr lang="pt-BR" dirty="0"/>
              <a:t>Algumas informações:</a:t>
            </a:r>
          </a:p>
          <a:p>
            <a:pPr lvl="1"/>
            <a:r>
              <a:rPr lang="pt-BR" dirty="0"/>
              <a:t>Nome do repositório: Pagamentos</a:t>
            </a:r>
          </a:p>
          <a:p>
            <a:pPr lvl="1"/>
            <a:r>
              <a:rPr lang="pt-BR" dirty="0"/>
              <a:t>Padrão de nomeação dos arquivos de log: nome_da_filial_Abreviado+conteudoArquivo+_diaPgto.txt</a:t>
            </a:r>
          </a:p>
          <a:p>
            <a:pPr lvl="2"/>
            <a:endParaRPr lang="pt-BR" dirty="0"/>
          </a:p>
          <a:p>
            <a:pPr lvl="2"/>
            <a:r>
              <a:rPr lang="pt-BR" dirty="0"/>
              <a:t>3 pagamentos da Filial 1</a:t>
            </a:r>
          </a:p>
          <a:p>
            <a:pPr lvl="2"/>
            <a:r>
              <a:rPr lang="pt-BR" dirty="0"/>
              <a:t>5 pagamentos da Filial 2</a:t>
            </a:r>
          </a:p>
          <a:p>
            <a:pPr lvl="2"/>
            <a:r>
              <a:rPr lang="pt-BR" dirty="0"/>
              <a:t>7 pagamentos da Filial 3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01D0DAA-198F-4220-9A8D-03F4993A0957}"/>
              </a:ext>
            </a:extLst>
          </p:cNvPr>
          <p:cNvSpPr txBox="1"/>
          <p:nvPr/>
        </p:nvSpPr>
        <p:spPr>
          <a:xfrm>
            <a:off x="6428936" y="4985475"/>
            <a:ext cx="55286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pt-BR" sz="2600" dirty="0">
                <a:solidFill>
                  <a:schemeClr val="accent1"/>
                </a:solidFill>
              </a:rPr>
              <a:t>Exemplo1: F1pgto_01.txt</a:t>
            </a:r>
          </a:p>
          <a:p>
            <a:pPr lvl="2"/>
            <a:r>
              <a:rPr lang="pt-BR" sz="2600" dirty="0">
                <a:solidFill>
                  <a:schemeClr val="accent1"/>
                </a:solidFill>
              </a:rPr>
              <a:t>Exemplo2: F2pgto_01.txt</a:t>
            </a:r>
          </a:p>
          <a:p>
            <a:pPr lvl="2"/>
            <a:r>
              <a:rPr lang="pt-BR" sz="2600" dirty="0">
                <a:solidFill>
                  <a:schemeClr val="accent1"/>
                </a:solidFill>
              </a:rPr>
              <a:t>Exemplo3: F3pgto_03.txt</a:t>
            </a:r>
          </a:p>
        </p:txBody>
      </p:sp>
    </p:spTree>
    <p:extLst>
      <p:ext uri="{BB962C8B-B14F-4D97-AF65-F5344CB8AC3E}">
        <p14:creationId xmlns:p14="http://schemas.microsoft.com/office/powerpoint/2010/main" val="1067643481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209</TotalTime>
  <Words>174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4" baseType="lpstr">
      <vt:lpstr>Corbel</vt:lpstr>
      <vt:lpstr>Base</vt:lpstr>
      <vt:lpstr>Desafio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Desafio</dc:title>
  <dc:creator>Leonardo Santiago Sidon da Rocha</dc:creator>
  <cp:lastModifiedBy>Leonardo Santiago Sidon da Rocha</cp:lastModifiedBy>
  <cp:revision>3</cp:revision>
  <dcterms:created xsi:type="dcterms:W3CDTF">2022-04-04T14:48:50Z</dcterms:created>
  <dcterms:modified xsi:type="dcterms:W3CDTF">2022-04-05T15:44:45Z</dcterms:modified>
</cp:coreProperties>
</file>