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60" r:id="rId8"/>
    <p:sldId id="273" r:id="rId9"/>
    <p:sldId id="274" r:id="rId10"/>
    <p:sldId id="268" r:id="rId11"/>
    <p:sldId id="259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963"/>
    <a:srgbClr val="5FC9D8"/>
    <a:srgbClr val="3777BC"/>
    <a:srgbClr val="FDB831"/>
    <a:srgbClr val="36BBA5"/>
    <a:srgbClr val="F1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59C44-F5C2-44B3-8A77-2EC23DC2BC3C}" v="1" dt="2022-07-28T16:47:2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63" autoAdjust="0"/>
  </p:normalViewPr>
  <p:slideViewPr>
    <p:cSldViewPr snapToGrid="0">
      <p:cViewPr varScale="1">
        <p:scale>
          <a:sx n="76" d="100"/>
          <a:sy n="76" d="100"/>
        </p:scale>
        <p:origin x="12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b91da203-2008-4454-ad35-d9a834850712" providerId="ADAL" clId="{65C59C44-F5C2-44B3-8A77-2EC23DC2BC3C}"/>
    <pc:docChg chg="undo custSel addSld delSld modSld sldOrd">
      <pc:chgData name="Leonardo Santiago Sidon da Rocha" userId="b91da203-2008-4454-ad35-d9a834850712" providerId="ADAL" clId="{65C59C44-F5C2-44B3-8A77-2EC23DC2BC3C}" dt="2022-07-28T16:51:39.415" v="261" actId="1076"/>
      <pc:docMkLst>
        <pc:docMk/>
      </pc:docMkLst>
      <pc:sldChg chg="modSp mod">
        <pc:chgData name="Leonardo Santiago Sidon da Rocha" userId="b91da203-2008-4454-ad35-d9a834850712" providerId="ADAL" clId="{65C59C44-F5C2-44B3-8A77-2EC23DC2BC3C}" dt="2022-07-28T16:46:27.584" v="68" actId="20577"/>
        <pc:sldMkLst>
          <pc:docMk/>
          <pc:sldMk cId="2155584517" sldId="258"/>
        </pc:sldMkLst>
        <pc:spChg chg="mod">
          <ac:chgData name="Leonardo Santiago Sidon da Rocha" userId="b91da203-2008-4454-ad35-d9a834850712" providerId="ADAL" clId="{65C59C44-F5C2-44B3-8A77-2EC23DC2BC3C}" dt="2022-07-28T16:46:27.584" v="68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delSp modSp mod">
        <pc:chgData name="Leonardo Santiago Sidon da Rocha" userId="b91da203-2008-4454-ad35-d9a834850712" providerId="ADAL" clId="{65C59C44-F5C2-44B3-8A77-2EC23DC2BC3C}" dt="2022-07-28T16:51:39.415" v="261" actId="1076"/>
        <pc:sldMkLst>
          <pc:docMk/>
          <pc:sldMk cId="3687057785" sldId="259"/>
        </pc:sldMkLst>
        <pc:spChg chg="mod">
          <ac:chgData name="Leonardo Santiago Sidon da Rocha" userId="b91da203-2008-4454-ad35-d9a834850712" providerId="ADAL" clId="{65C59C44-F5C2-44B3-8A77-2EC23DC2BC3C}" dt="2022-07-28T16:51:39.415" v="261" actId="1076"/>
          <ac:spMkLst>
            <pc:docMk/>
            <pc:sldMk cId="3687057785" sldId="259"/>
            <ac:spMk id="7" creationId="{F5B2F912-DA70-2F4B-9BEC-B32F6E334E9A}"/>
          </ac:spMkLst>
        </pc:spChg>
        <pc:spChg chg="del">
          <ac:chgData name="Leonardo Santiago Sidon da Rocha" userId="b91da203-2008-4454-ad35-d9a834850712" providerId="ADAL" clId="{65C59C44-F5C2-44B3-8A77-2EC23DC2BC3C}" dt="2022-07-28T16:51:35.284" v="260" actId="478"/>
          <ac:spMkLst>
            <pc:docMk/>
            <pc:sldMk cId="3687057785" sldId="259"/>
            <ac:spMk id="11" creationId="{8864D4C9-9482-47D6-954F-7FC2EC76CFCC}"/>
          </ac:spMkLst>
        </pc:spChg>
        <pc:spChg chg="del">
          <ac:chgData name="Leonardo Santiago Sidon da Rocha" userId="b91da203-2008-4454-ad35-d9a834850712" providerId="ADAL" clId="{65C59C44-F5C2-44B3-8A77-2EC23DC2BC3C}" dt="2022-07-28T16:51:35.284" v="260" actId="478"/>
          <ac:spMkLst>
            <pc:docMk/>
            <pc:sldMk cId="3687057785" sldId="259"/>
            <ac:spMk id="12" creationId="{1B79A064-B27A-4982-B18D-4D4CB1820722}"/>
          </ac:spMkLst>
        </pc:spChg>
        <pc:picChg chg="del">
          <ac:chgData name="Leonardo Santiago Sidon da Rocha" userId="b91da203-2008-4454-ad35-d9a834850712" providerId="ADAL" clId="{65C59C44-F5C2-44B3-8A77-2EC23DC2BC3C}" dt="2022-07-28T16:51:35.284" v="260" actId="478"/>
          <ac:picMkLst>
            <pc:docMk/>
            <pc:sldMk cId="3687057785" sldId="259"/>
            <ac:picMk id="5" creationId="{EA5F4CE7-F93A-4B5F-AE11-EA6E4F25F090}"/>
          </ac:picMkLst>
        </pc:picChg>
        <pc:picChg chg="del">
          <ac:chgData name="Leonardo Santiago Sidon da Rocha" userId="b91da203-2008-4454-ad35-d9a834850712" providerId="ADAL" clId="{65C59C44-F5C2-44B3-8A77-2EC23DC2BC3C}" dt="2022-07-28T16:51:35.284" v="260" actId="478"/>
          <ac:picMkLst>
            <pc:docMk/>
            <pc:sldMk cId="3687057785" sldId="259"/>
            <ac:picMk id="8" creationId="{80C4EE3E-CBBD-4E1E-8F97-10FD38C76FF5}"/>
          </ac:picMkLst>
        </pc:picChg>
      </pc:sldChg>
      <pc:sldChg chg="addSp delSp modSp mod">
        <pc:chgData name="Leonardo Santiago Sidon da Rocha" userId="b91da203-2008-4454-ad35-d9a834850712" providerId="ADAL" clId="{65C59C44-F5C2-44B3-8A77-2EC23DC2BC3C}" dt="2022-07-28T16:48:20.404" v="108" actId="20577"/>
        <pc:sldMkLst>
          <pc:docMk/>
          <pc:sldMk cId="2767703666" sldId="260"/>
        </pc:sldMkLst>
        <pc:spChg chg="mod">
          <ac:chgData name="Leonardo Santiago Sidon da Rocha" userId="b91da203-2008-4454-ad35-d9a834850712" providerId="ADAL" clId="{65C59C44-F5C2-44B3-8A77-2EC23DC2BC3C}" dt="2022-07-28T16:48:20.404" v="108" actId="20577"/>
          <ac:spMkLst>
            <pc:docMk/>
            <pc:sldMk cId="2767703666" sldId="260"/>
            <ac:spMk id="4" creationId="{F5B2F912-DA70-2F4B-9BEC-B32F6E334E9A}"/>
          </ac:spMkLst>
        </pc:spChg>
        <pc:spChg chg="add mod">
          <ac:chgData name="Leonardo Santiago Sidon da Rocha" userId="b91da203-2008-4454-ad35-d9a834850712" providerId="ADAL" clId="{65C59C44-F5C2-44B3-8A77-2EC23DC2BC3C}" dt="2022-07-28T16:48:19.649" v="107"/>
          <ac:spMkLst>
            <pc:docMk/>
            <pc:sldMk cId="2767703666" sldId="260"/>
            <ac:spMk id="8" creationId="{A548D9C9-1537-8652-9D05-7CE6389B5A72}"/>
          </ac:spMkLst>
        </pc:spChg>
        <pc:graphicFrameChg chg="del">
          <ac:chgData name="Leonardo Santiago Sidon da Rocha" userId="b91da203-2008-4454-ad35-d9a834850712" providerId="ADAL" clId="{65C59C44-F5C2-44B3-8A77-2EC23DC2BC3C}" dt="2022-07-28T16:47:14.965" v="80" actId="478"/>
          <ac:graphicFrameMkLst>
            <pc:docMk/>
            <pc:sldMk cId="2767703666" sldId="260"/>
            <ac:graphicFrameMk id="2" creationId="{FAD0500D-26CC-4609-9766-E51FE7585BB0}"/>
          </ac:graphicFrameMkLst>
        </pc:graphicFrameChg>
      </pc:sldChg>
      <pc:sldChg chg="modSp del mod ord">
        <pc:chgData name="Leonardo Santiago Sidon da Rocha" userId="b91da203-2008-4454-ad35-d9a834850712" providerId="ADAL" clId="{65C59C44-F5C2-44B3-8A77-2EC23DC2BC3C}" dt="2022-07-28T16:47:12.336" v="79" actId="47"/>
        <pc:sldMkLst>
          <pc:docMk/>
          <pc:sldMk cId="1888422892" sldId="262"/>
        </pc:sldMkLst>
        <pc:spChg chg="mod">
          <ac:chgData name="Leonardo Santiago Sidon da Rocha" userId="b91da203-2008-4454-ad35-d9a834850712" providerId="ADAL" clId="{65C59C44-F5C2-44B3-8A77-2EC23DC2BC3C}" dt="2022-07-28T16:46:47.854" v="78" actId="20577"/>
          <ac:spMkLst>
            <pc:docMk/>
            <pc:sldMk cId="1888422892" sldId="262"/>
            <ac:spMk id="4" creationId="{F5B2F912-DA70-2F4B-9BEC-B32F6E334E9A}"/>
          </ac:spMkLst>
        </pc:spChg>
      </pc:sldChg>
      <pc:sldChg chg="modSp mod ord">
        <pc:chgData name="Leonardo Santiago Sidon da Rocha" userId="b91da203-2008-4454-ad35-d9a834850712" providerId="ADAL" clId="{65C59C44-F5C2-44B3-8A77-2EC23DC2BC3C}" dt="2022-07-28T16:51:20.099" v="238"/>
        <pc:sldMkLst>
          <pc:docMk/>
          <pc:sldMk cId="4033254593" sldId="268"/>
        </pc:sldMkLst>
        <pc:spChg chg="mod">
          <ac:chgData name="Leonardo Santiago Sidon da Rocha" userId="b91da203-2008-4454-ad35-d9a834850712" providerId="ADAL" clId="{65C59C44-F5C2-44B3-8A77-2EC23DC2BC3C}" dt="2022-07-28T16:51:17.452" v="236" actId="207"/>
          <ac:spMkLst>
            <pc:docMk/>
            <pc:sldMk cId="4033254593" sldId="268"/>
            <ac:spMk id="6" creationId="{8F228A2A-DC78-0646-A818-424D1649B997}"/>
          </ac:spMkLst>
        </pc:spChg>
        <pc:spChg chg="mod">
          <ac:chgData name="Leonardo Santiago Sidon da Rocha" userId="b91da203-2008-4454-ad35-d9a834850712" providerId="ADAL" clId="{65C59C44-F5C2-44B3-8A77-2EC23DC2BC3C}" dt="2022-07-28T16:51:07.806" v="197" actId="1036"/>
          <ac:spMkLst>
            <pc:docMk/>
            <pc:sldMk cId="4033254593" sldId="268"/>
            <ac:spMk id="7" creationId="{F5B2F912-DA70-2F4B-9BEC-B32F6E334E9A}"/>
          </ac:spMkLst>
        </pc:spChg>
      </pc:sldChg>
      <pc:sldChg chg="del">
        <pc:chgData name="Leonardo Santiago Sidon da Rocha" userId="b91da203-2008-4454-ad35-d9a834850712" providerId="ADAL" clId="{65C59C44-F5C2-44B3-8A77-2EC23DC2BC3C}" dt="2022-07-28T16:50:37.376" v="147" actId="47"/>
        <pc:sldMkLst>
          <pc:docMk/>
          <pc:sldMk cId="876180933" sldId="269"/>
        </pc:sldMkLst>
      </pc:sldChg>
      <pc:sldChg chg="del">
        <pc:chgData name="Leonardo Santiago Sidon da Rocha" userId="b91da203-2008-4454-ad35-d9a834850712" providerId="ADAL" clId="{65C59C44-F5C2-44B3-8A77-2EC23DC2BC3C}" dt="2022-07-28T16:48:01.964" v="92" actId="47"/>
        <pc:sldMkLst>
          <pc:docMk/>
          <pc:sldMk cId="445031498" sldId="270"/>
        </pc:sldMkLst>
      </pc:sldChg>
      <pc:sldChg chg="del">
        <pc:chgData name="Leonardo Santiago Sidon da Rocha" userId="b91da203-2008-4454-ad35-d9a834850712" providerId="ADAL" clId="{65C59C44-F5C2-44B3-8A77-2EC23DC2BC3C}" dt="2022-07-28T16:50:37.627" v="148" actId="47"/>
        <pc:sldMkLst>
          <pc:docMk/>
          <pc:sldMk cId="1238027202" sldId="271"/>
        </pc:sldMkLst>
      </pc:sldChg>
      <pc:sldChg chg="del">
        <pc:chgData name="Leonardo Santiago Sidon da Rocha" userId="b91da203-2008-4454-ad35-d9a834850712" providerId="ADAL" clId="{65C59C44-F5C2-44B3-8A77-2EC23DC2BC3C}" dt="2022-07-28T16:50:38.893" v="149" actId="47"/>
        <pc:sldMkLst>
          <pc:docMk/>
          <pc:sldMk cId="4024392801" sldId="272"/>
        </pc:sldMkLst>
      </pc:sldChg>
      <pc:sldChg chg="modSp add mod">
        <pc:chgData name="Leonardo Santiago Sidon da Rocha" userId="b91da203-2008-4454-ad35-d9a834850712" providerId="ADAL" clId="{65C59C44-F5C2-44B3-8A77-2EC23DC2BC3C}" dt="2022-07-28T16:48:48.287" v="130" actId="20577"/>
        <pc:sldMkLst>
          <pc:docMk/>
          <pc:sldMk cId="1862485162" sldId="273"/>
        </pc:sldMkLst>
        <pc:spChg chg="mod">
          <ac:chgData name="Leonardo Santiago Sidon da Rocha" userId="b91da203-2008-4454-ad35-d9a834850712" providerId="ADAL" clId="{65C59C44-F5C2-44B3-8A77-2EC23DC2BC3C}" dt="2022-07-28T16:48:28.151" v="121" actId="20577"/>
          <ac:spMkLst>
            <pc:docMk/>
            <pc:sldMk cId="1862485162" sldId="273"/>
            <ac:spMk id="4" creationId="{F5B2F912-DA70-2F4B-9BEC-B32F6E334E9A}"/>
          </ac:spMkLst>
        </pc:spChg>
        <pc:spChg chg="mod">
          <ac:chgData name="Leonardo Santiago Sidon da Rocha" userId="b91da203-2008-4454-ad35-d9a834850712" providerId="ADAL" clId="{65C59C44-F5C2-44B3-8A77-2EC23DC2BC3C}" dt="2022-07-28T16:48:48.287" v="130" actId="20577"/>
          <ac:spMkLst>
            <pc:docMk/>
            <pc:sldMk cId="1862485162" sldId="273"/>
            <ac:spMk id="8" creationId="{A548D9C9-1537-8652-9D05-7CE6389B5A72}"/>
          </ac:spMkLst>
        </pc:spChg>
      </pc:sldChg>
      <pc:sldChg chg="modSp add mod">
        <pc:chgData name="Leonardo Santiago Sidon da Rocha" userId="b91da203-2008-4454-ad35-d9a834850712" providerId="ADAL" clId="{65C59C44-F5C2-44B3-8A77-2EC23DC2BC3C}" dt="2022-07-28T16:50:30.769" v="146" actId="108"/>
        <pc:sldMkLst>
          <pc:docMk/>
          <pc:sldMk cId="562978232" sldId="274"/>
        </pc:sldMkLst>
        <pc:spChg chg="mod">
          <ac:chgData name="Leonardo Santiago Sidon da Rocha" userId="b91da203-2008-4454-ad35-d9a834850712" providerId="ADAL" clId="{65C59C44-F5C2-44B3-8A77-2EC23DC2BC3C}" dt="2022-07-28T16:49:59.653" v="142" actId="20577"/>
          <ac:spMkLst>
            <pc:docMk/>
            <pc:sldMk cId="562978232" sldId="274"/>
            <ac:spMk id="4" creationId="{F5B2F912-DA70-2F4B-9BEC-B32F6E334E9A}"/>
          </ac:spMkLst>
        </pc:spChg>
        <pc:spChg chg="mod">
          <ac:chgData name="Leonardo Santiago Sidon da Rocha" userId="b91da203-2008-4454-ad35-d9a834850712" providerId="ADAL" clId="{65C59C44-F5C2-44B3-8A77-2EC23DC2BC3C}" dt="2022-07-28T16:50:30.769" v="146" actId="108"/>
          <ac:spMkLst>
            <pc:docMk/>
            <pc:sldMk cId="562978232" sldId="274"/>
            <ac:spMk id="8" creationId="{A548D9C9-1537-8652-9D05-7CE6389B5A72}"/>
          </ac:spMkLst>
        </pc:spChg>
      </pc:sldChg>
      <pc:sldChg chg="add">
        <pc:chgData name="Leonardo Santiago Sidon da Rocha" userId="b91da203-2008-4454-ad35-d9a834850712" providerId="ADAL" clId="{65C59C44-F5C2-44B3-8A77-2EC23DC2BC3C}" dt="2022-07-28T16:51:31.682" v="259" actId="2890"/>
        <pc:sldMkLst>
          <pc:docMk/>
          <pc:sldMk cId="2698712304" sldId="275"/>
        </pc:sldMkLst>
      </pc:sldChg>
    </pc:docChg>
  </pc:docChgLst>
  <pc:docChgLst>
    <pc:chgData name="Leonardo Santiago Sidon da Rocha" userId="b91da203-2008-4454-ad35-d9a834850712" providerId="ADAL" clId="{F42AC0CC-F549-4C9C-BE41-2218C40A39CE}"/>
    <pc:docChg chg="custSel modSld">
      <pc:chgData name="Leonardo Santiago Sidon da Rocha" userId="b91da203-2008-4454-ad35-d9a834850712" providerId="ADAL" clId="{F42AC0CC-F549-4C9C-BE41-2218C40A39CE}" dt="2022-07-25T18:30:42.684" v="1" actId="27636"/>
      <pc:docMkLst>
        <pc:docMk/>
      </pc:docMkLst>
      <pc:sldChg chg="modSp mod">
        <pc:chgData name="Leonardo Santiago Sidon da Rocha" userId="b91da203-2008-4454-ad35-d9a834850712" providerId="ADAL" clId="{F42AC0CC-F549-4C9C-BE41-2218C40A39CE}" dt="2022-07-25T18:30:42.684" v="1" actId="27636"/>
        <pc:sldMkLst>
          <pc:docMk/>
          <pc:sldMk cId="2932576921" sldId="257"/>
        </pc:sldMkLst>
        <pc:spChg chg="mod">
          <ac:chgData name="Leonardo Santiago Sidon da Rocha" userId="b91da203-2008-4454-ad35-d9a834850712" providerId="ADAL" clId="{F42AC0CC-F549-4C9C-BE41-2218C40A39CE}" dt="2022-07-25T18:30:42.684" v="1" actId="27636"/>
          <ac:spMkLst>
            <pc:docMk/>
            <pc:sldMk cId="2932576921" sldId="257"/>
            <ac:spMk id="8" creationId="{84F9CACB-9282-4069-9796-E15ED70C14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C756B-F77E-4FD5-AD47-B2F94E0EB04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D6F28-CD74-46D0-88C0-BFD25172E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59CC0-E3FA-9748-90B2-7EE282A96C3F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3963"/>
              </a:solidFill>
            </a:endParaRPr>
          </a:p>
        </p:txBody>
      </p:sp>
      <p:pic>
        <p:nvPicPr>
          <p:cNvPr id="6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FE7A1F-AD10-3541-BB6D-CDFC0C7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1260644"/>
            <a:ext cx="5906962" cy="23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C3212-CC63-F74E-B536-E9D0735C8FFF}"/>
              </a:ext>
            </a:extLst>
          </p:cNvPr>
          <p:cNvSpPr/>
          <p:nvPr/>
        </p:nvSpPr>
        <p:spPr>
          <a:xfrm rot="2394995" flipV="1">
            <a:off x="-559701" y="2824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42551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Fundamentos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de 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programação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multiplayer para 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jogos</a:t>
            </a:r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7069F-0422-4148-BBC0-68B0F3FE28C3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BBE5355-0FCA-594D-A493-94FFB646DCE6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AB27A8-79B1-7648-982C-3C5275756075}"/>
              </a:ext>
            </a:extLst>
          </p:cNvPr>
          <p:cNvSpPr/>
          <p:nvPr/>
        </p:nvSpPr>
        <p:spPr>
          <a:xfrm rot="2394995" flipV="1">
            <a:off x="-247312" y="4364059"/>
            <a:ext cx="1119402" cy="1194464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">
            <a:extLst>
              <a:ext uri="{FF2B5EF4-FFF2-40B4-BE49-F238E27FC236}">
                <a16:creationId xmlns:a16="http://schemas.microsoft.com/office/drawing/2014/main" id="{01B910E4-5565-6642-80BF-87BAC55113B9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BCB8EBE4-9BAA-1445-82DD-0E0C712B492D}"/>
              </a:ext>
            </a:extLst>
          </p:cNvPr>
          <p:cNvCxnSpPr>
            <a:cxnSpLocks/>
          </p:cNvCxnSpPr>
          <p:nvPr/>
        </p:nvCxnSpPr>
        <p:spPr>
          <a:xfrm flipV="1">
            <a:off x="7872896" y="-1410435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193337E-70F2-4ADC-94F1-4F1BDD1379D9}"/>
              </a:ext>
            </a:extLst>
          </p:cNvPr>
          <p:cNvSpPr txBox="1">
            <a:spLocks/>
          </p:cNvSpPr>
          <p:nvPr/>
        </p:nvSpPr>
        <p:spPr>
          <a:xfrm>
            <a:off x="3699708" y="3335944"/>
            <a:ext cx="4174959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>
                <a:solidFill>
                  <a:srgbClr val="153963"/>
                </a:solidFill>
                <a:latin typeface="Arial Rounded MT Bold"/>
                <a:cs typeface="Arial"/>
              </a:rPr>
              <a:t>Leonardo Rocha</a:t>
            </a:r>
          </a:p>
        </p:txBody>
      </p:sp>
    </p:spTree>
    <p:extLst>
      <p:ext uri="{BB962C8B-B14F-4D97-AF65-F5344CB8AC3E}">
        <p14:creationId xmlns:p14="http://schemas.microsoft.com/office/powerpoint/2010/main" val="2155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C6709A-5512-0C43-8CBA-5954960500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3963"/>
          </a:solidFill>
          <a:ln>
            <a:solidFill>
              <a:srgbClr val="3777BC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-24063" y="1370280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FFFFFF"/>
                </a:solidFill>
                <a:latin typeface="Arial Rounded MT Bold"/>
                <a:cs typeface="Arial"/>
              </a:rPr>
              <a:t>Inteligência</a:t>
            </a:r>
            <a:r>
              <a:rPr lang="en-US" sz="4000" b="1" dirty="0">
                <a:solidFill>
                  <a:srgbClr val="FFFFFF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Arial Rounded MT Bold"/>
                <a:cs typeface="Arial"/>
              </a:rPr>
              <a:t>Artifical</a:t>
            </a:r>
            <a:r>
              <a:rPr lang="en-US" sz="4000" b="1" dirty="0">
                <a:solidFill>
                  <a:srgbClr val="FFFFFF"/>
                </a:solidFill>
                <a:latin typeface="Arial Rounded MT Bold"/>
                <a:cs typeface="Arial"/>
              </a:rPr>
              <a:t>?</a:t>
            </a:r>
            <a:endParaRPr lang="pt-BR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054573B-E251-CB4E-8788-E10226B2E4EC}"/>
              </a:ext>
            </a:extLst>
          </p:cNvPr>
          <p:cNvCxnSpPr>
            <a:cxnSpLocks/>
          </p:cNvCxnSpPr>
          <p:nvPr/>
        </p:nvCxnSpPr>
        <p:spPr>
          <a:xfrm>
            <a:off x="-954532" y="-755540"/>
            <a:ext cx="2081583" cy="1511079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8">
            <a:extLst>
              <a:ext uri="{FF2B5EF4-FFF2-40B4-BE49-F238E27FC236}">
                <a16:creationId xmlns:a16="http://schemas.microsoft.com/office/drawing/2014/main" id="{D3BCC7A5-58A7-544D-8BDE-12A4A0AE5FE1}"/>
              </a:ext>
            </a:extLst>
          </p:cNvPr>
          <p:cNvCxnSpPr>
            <a:cxnSpLocks/>
          </p:cNvCxnSpPr>
          <p:nvPr/>
        </p:nvCxnSpPr>
        <p:spPr>
          <a:xfrm flipV="1">
            <a:off x="6265421" y="4388964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BD75861B-C4FE-4E40-86AA-9D39C143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" y="3071060"/>
            <a:ext cx="1084307" cy="2033337"/>
          </a:xfrm>
          <a:prstGeom prst="rect">
            <a:avLst/>
          </a:prstGeom>
        </p:spPr>
      </p:pic>
      <p:pic>
        <p:nvPicPr>
          <p:cNvPr id="4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E5907646-CC7E-48E9-AE09-FEBDC984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42" y="-33088"/>
            <a:ext cx="1864895" cy="18648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F9CACB-9282-4069-9796-E15ED70C14ED}"/>
              </a:ext>
            </a:extLst>
          </p:cNvPr>
          <p:cNvSpPr txBox="1">
            <a:spLocks/>
          </p:cNvSpPr>
          <p:nvPr/>
        </p:nvSpPr>
        <p:spPr>
          <a:xfrm>
            <a:off x="0" y="4113479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FFFF"/>
                </a:solidFill>
                <a:ea typeface="+mj-lt"/>
                <a:cs typeface="+mj-lt"/>
              </a:rPr>
              <a:t>https://gg.gg/IA-jogos</a:t>
            </a:r>
            <a:endParaRPr lang="pt-BR" sz="2000" b="1" dirty="0">
              <a:solidFill>
                <a:srgbClr val="FFFFFF"/>
              </a:solidFill>
            </a:endParaRPr>
          </a:p>
        </p:txBody>
      </p:sp>
      <p:pic>
        <p:nvPicPr>
          <p:cNvPr id="5" name="Imagem 6" descr="Código QR&#10;&#10;Descrição gerada automaticamente">
            <a:extLst>
              <a:ext uri="{FF2B5EF4-FFF2-40B4-BE49-F238E27FC236}">
                <a16:creationId xmlns:a16="http://schemas.microsoft.com/office/drawing/2014/main" id="{37796AEF-650E-46AD-AD12-544F15C30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79" y="2090486"/>
            <a:ext cx="1997243" cy="19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2111" y="149075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Ementa</a:t>
            </a:r>
            <a:endParaRPr lang="en-US" sz="4000" b="1" dirty="0">
              <a:solidFill>
                <a:srgbClr val="163963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8D9C9-1537-8652-9D05-7CE6389B5A72}"/>
              </a:ext>
            </a:extLst>
          </p:cNvPr>
          <p:cNvSpPr txBox="1">
            <a:spLocks/>
          </p:cNvSpPr>
          <p:nvPr/>
        </p:nvSpPr>
        <p:spPr>
          <a:xfrm>
            <a:off x="812507" y="1207853"/>
            <a:ext cx="7721893" cy="284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Conceitos. Classificação de rede de computadores. Modelo OSI e TCP/IP. Padrões e protocolos. Programação socket em redes, programação cliente-servidor, programação de threads para controle de rede, como resolver problemas de transmissão de dados em jogos eletrônicos. Configurações de Portas e Roteamento de protocolos.</a:t>
            </a:r>
            <a:endParaRPr lang="en-US" sz="1800" dirty="0">
              <a:solidFill>
                <a:srgbClr val="163963"/>
              </a:solidFill>
              <a:latin typeface="Arial Rounded MT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7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2111" y="149075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Competências</a:t>
            </a:r>
            <a:endParaRPr lang="en-US" sz="4000" b="1" dirty="0">
              <a:solidFill>
                <a:srgbClr val="163963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8D9C9-1537-8652-9D05-7CE6389B5A72}"/>
              </a:ext>
            </a:extLst>
          </p:cNvPr>
          <p:cNvSpPr txBox="1">
            <a:spLocks/>
          </p:cNvSpPr>
          <p:nvPr/>
        </p:nvSpPr>
        <p:spPr>
          <a:xfrm>
            <a:off x="812507" y="1207853"/>
            <a:ext cx="7721893" cy="284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just">
              <a:spcAft>
                <a:spcPts val="200"/>
              </a:spcAft>
              <a:buSzPts val="12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Reconhecer os diferentes tipos de redes. </a:t>
            </a:r>
          </a:p>
          <a:p>
            <a:pPr marL="285750" lvl="0" indent="-285750" algn="just">
              <a:spcAft>
                <a:spcPts val="200"/>
              </a:spcAft>
              <a:buSzPts val="12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Conhecer o funcionamento das redes de computador. </a:t>
            </a:r>
          </a:p>
          <a:p>
            <a:pPr marL="285750" lvl="0" indent="-285750" algn="just">
              <a:spcAft>
                <a:spcPts val="200"/>
              </a:spcAft>
              <a:buSzPts val="12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Entender os protocolos de comunicação. </a:t>
            </a:r>
          </a:p>
          <a:p>
            <a:pPr marL="285750" lvl="0" indent="-285750" algn="just">
              <a:spcAft>
                <a:spcPts val="200"/>
              </a:spcAft>
              <a:buSzPts val="12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Identificar as tecnologias agregadas à comunicação de dados entre computadores. </a:t>
            </a:r>
          </a:p>
          <a:p>
            <a:pPr marL="285750" lvl="0" indent="-285750" algn="just">
              <a:spcAft>
                <a:spcPts val="200"/>
              </a:spcAft>
              <a:buSzPts val="12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Identificar os equipamentos e programas. </a:t>
            </a:r>
          </a:p>
        </p:txBody>
      </p:sp>
    </p:spTree>
    <p:extLst>
      <p:ext uri="{BB962C8B-B14F-4D97-AF65-F5344CB8AC3E}">
        <p14:creationId xmlns:p14="http://schemas.microsoft.com/office/powerpoint/2010/main" val="186248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2111" y="149075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Habilidades</a:t>
            </a:r>
            <a:endParaRPr lang="en-US" sz="4000" b="1" dirty="0">
              <a:solidFill>
                <a:srgbClr val="163963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8D9C9-1537-8652-9D05-7CE6389B5A72}"/>
              </a:ext>
            </a:extLst>
          </p:cNvPr>
          <p:cNvSpPr txBox="1">
            <a:spLocks/>
          </p:cNvSpPr>
          <p:nvPr/>
        </p:nvSpPr>
        <p:spPr>
          <a:xfrm>
            <a:off x="812507" y="1207853"/>
            <a:ext cx="7721893" cy="284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SzPts val="1200"/>
              <a:buFont typeface="Wingdings" panose="05000000000000000000" pitchFamily="2" charset="2"/>
              <a:buChar char="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Utilizar adequadamente os recursos das redes. 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SzPts val="1200"/>
              <a:buFont typeface="Wingdings" panose="05000000000000000000" pitchFamily="2" charset="2"/>
              <a:buChar char="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Configurar redes de computadores. 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SzPts val="1200"/>
              <a:buFont typeface="Wingdings" panose="05000000000000000000" pitchFamily="2" charset="2"/>
              <a:buChar char="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Distribuir endereços IP para redes. 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SzPts val="1200"/>
              <a:buFont typeface="Wingdings" panose="05000000000000000000" pitchFamily="2" charset="2"/>
              <a:buChar char="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Utilizar protocolos para comunicação nas redes. 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SzPts val="1200"/>
              <a:buFont typeface="Wingdings" panose="05000000000000000000" pitchFamily="2" charset="2"/>
              <a:buChar char=""/>
              <a:tabLst>
                <a:tab pos="630555" algn="l"/>
              </a:tabLst>
            </a:pPr>
            <a:r>
              <a:rPr lang="pt-BR" sz="1800" dirty="0">
                <a:solidFill>
                  <a:srgbClr val="163963"/>
                </a:solidFill>
                <a:latin typeface="Arial Rounded MT Bold"/>
                <a:cs typeface="Arial"/>
              </a:rPr>
              <a:t>Desenvolver projetos de redes de computadores. </a:t>
            </a:r>
          </a:p>
        </p:txBody>
      </p:sp>
    </p:spTree>
    <p:extLst>
      <p:ext uri="{BB962C8B-B14F-4D97-AF65-F5344CB8AC3E}">
        <p14:creationId xmlns:p14="http://schemas.microsoft.com/office/powerpoint/2010/main" val="56297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71002-4E43-B749-93DF-CBA12ED0B4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C9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228A2A-DC78-0646-A818-424D1649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27" y="565302"/>
            <a:ext cx="8535192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COMER, Douglas E.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Interligação em Redes com TCP/IP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5. ed. Rio de Janeiro: Campus, 2006. 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FOROUZAN,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Behrouz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Comunicação de dados e redes de computadores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4. ed.  São Paulo: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MCGRAW-HILL,Brasil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2008. 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MORIMOTO, Carlos E.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e servidores Linux: 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guia prático.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Porto Alegre:  Sulina. 2ª. Edição. 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STALLINGS, Willian.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e sistemas de comunicação de dados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1. ed. São Paulo:  Campus, 2005. 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TANENBAUM, Andrew S.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5. ed. americana, 2.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reipor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São Paulo: Pearson Prentice Hall, 2011.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xiv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582 p. ISBN 9788576059240.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TANENBAUM, Andrew S.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17.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reimp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São Paulo: Elsevier, 2003. 943 p. ISBN 8535211853.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TANENBAUM, Andrew S.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Rio de Janeiro: Campus, 2003.</a:t>
            </a:r>
          </a:p>
          <a:p>
            <a:pPr marL="252095" algn="just">
              <a:lnSpc>
                <a:spcPct val="15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TORRES, Gabriel. </a:t>
            </a:r>
            <a:r>
              <a:rPr lang="pt-BR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computadores: curso completo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Rio de Janeiro: </a:t>
            </a:r>
            <a:r>
              <a:rPr lang="pt-BR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Axcel</a:t>
            </a:r>
            <a:r>
              <a:rPr lang="pt-B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Books, 2001.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0044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Arial Rounded MT Bold"/>
                <a:cs typeface="Arial"/>
              </a:rPr>
              <a:t>Bibliografia</a:t>
            </a:r>
            <a:endParaRPr lang="pt-BR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7D709E3-4A22-8149-AE7C-B5908A8E0377}"/>
              </a:ext>
            </a:extLst>
          </p:cNvPr>
          <p:cNvCxnSpPr>
            <a:cxnSpLocks/>
          </p:cNvCxnSpPr>
          <p:nvPr/>
        </p:nvCxnSpPr>
        <p:spPr>
          <a:xfrm flipV="1">
            <a:off x="0" y="-1097005"/>
            <a:ext cx="2189249" cy="1993992"/>
          </a:xfrm>
          <a:prstGeom prst="curvedConnector3">
            <a:avLst/>
          </a:prstGeom>
          <a:ln w="254000" cap="rnd">
            <a:solidFill>
              <a:schemeClr val="bg1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376C7FF-2B01-A04A-A8C4-862876F4D68F}"/>
              </a:ext>
            </a:extLst>
          </p:cNvPr>
          <p:cNvSpPr/>
          <p:nvPr/>
        </p:nvSpPr>
        <p:spPr>
          <a:xfrm>
            <a:off x="7869151" y="3756145"/>
            <a:ext cx="2914483" cy="2774710"/>
          </a:xfrm>
          <a:prstGeom prst="ellipse">
            <a:avLst/>
          </a:prstGeom>
          <a:noFill/>
          <a:ln w="254000">
            <a:solidFill>
              <a:srgbClr val="153963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71002-4E43-B749-93DF-CBA12ED0B4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C9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410231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Arial Rounded MT Bold"/>
                <a:cs typeface="Arial"/>
              </a:rPr>
              <a:t>História</a:t>
            </a:r>
            <a:r>
              <a:rPr lang="en-US" sz="4000" b="1" dirty="0">
                <a:solidFill>
                  <a:schemeClr val="bg1"/>
                </a:solidFill>
                <a:latin typeface="Arial Rounded MT Bold"/>
                <a:cs typeface="Arial"/>
              </a:rPr>
              <a:t> da internet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7D709E3-4A22-8149-AE7C-B5908A8E0377}"/>
              </a:ext>
            </a:extLst>
          </p:cNvPr>
          <p:cNvCxnSpPr>
            <a:cxnSpLocks/>
          </p:cNvCxnSpPr>
          <p:nvPr/>
        </p:nvCxnSpPr>
        <p:spPr>
          <a:xfrm flipV="1">
            <a:off x="0" y="-1097005"/>
            <a:ext cx="2189249" cy="1993992"/>
          </a:xfrm>
          <a:prstGeom prst="curvedConnector3">
            <a:avLst/>
          </a:prstGeom>
          <a:ln w="254000" cap="rnd">
            <a:solidFill>
              <a:schemeClr val="bg1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376C7FF-2B01-A04A-A8C4-862876F4D68F}"/>
              </a:ext>
            </a:extLst>
          </p:cNvPr>
          <p:cNvSpPr/>
          <p:nvPr/>
        </p:nvSpPr>
        <p:spPr>
          <a:xfrm>
            <a:off x="7869151" y="3756145"/>
            <a:ext cx="2914483" cy="2774710"/>
          </a:xfrm>
          <a:prstGeom prst="ellipse">
            <a:avLst/>
          </a:prstGeom>
          <a:noFill/>
          <a:ln w="254000">
            <a:solidFill>
              <a:srgbClr val="153963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71002-4E43-B749-93DF-CBA12ED0B4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C9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937144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Arial Rounded MT Bold"/>
                <a:cs typeface="Arial"/>
              </a:rPr>
              <a:t>História</a:t>
            </a:r>
            <a:r>
              <a:rPr lang="en-US" sz="4000" b="1" dirty="0">
                <a:solidFill>
                  <a:schemeClr val="bg1"/>
                </a:solidFill>
                <a:latin typeface="Arial Rounded MT Bold"/>
                <a:cs typeface="Arial"/>
              </a:rPr>
              <a:t> da internet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7D709E3-4A22-8149-AE7C-B5908A8E0377}"/>
              </a:ext>
            </a:extLst>
          </p:cNvPr>
          <p:cNvCxnSpPr>
            <a:cxnSpLocks/>
          </p:cNvCxnSpPr>
          <p:nvPr/>
        </p:nvCxnSpPr>
        <p:spPr>
          <a:xfrm flipV="1">
            <a:off x="0" y="-1097005"/>
            <a:ext cx="2189249" cy="1993992"/>
          </a:xfrm>
          <a:prstGeom prst="curvedConnector3">
            <a:avLst/>
          </a:prstGeom>
          <a:ln w="254000" cap="rnd">
            <a:solidFill>
              <a:schemeClr val="bg1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376C7FF-2B01-A04A-A8C4-862876F4D68F}"/>
              </a:ext>
            </a:extLst>
          </p:cNvPr>
          <p:cNvSpPr/>
          <p:nvPr/>
        </p:nvSpPr>
        <p:spPr>
          <a:xfrm>
            <a:off x="7869151" y="3756145"/>
            <a:ext cx="2914483" cy="2774710"/>
          </a:xfrm>
          <a:prstGeom prst="ellipse">
            <a:avLst/>
          </a:prstGeom>
          <a:noFill/>
          <a:ln w="254000">
            <a:solidFill>
              <a:srgbClr val="153963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EA5F4CE7-F93A-4B5F-AE11-EA6E4F25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06"/>
            <a:ext cx="3892215" cy="27514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64D4C9-9482-47D6-954F-7FC2EC76CFCC}"/>
              </a:ext>
            </a:extLst>
          </p:cNvPr>
          <p:cNvSpPr txBox="1">
            <a:spLocks/>
          </p:cNvSpPr>
          <p:nvPr/>
        </p:nvSpPr>
        <p:spPr>
          <a:xfrm>
            <a:off x="-1" y="4077385"/>
            <a:ext cx="3892216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ea typeface="+mj-lt"/>
                <a:cs typeface="+mj-lt"/>
              </a:rPr>
              <a:t>https://padlet.com/</a:t>
            </a:r>
            <a:endParaRPr lang="pt-B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B79A064-B27A-4982-B18D-4D4CB1820722}"/>
              </a:ext>
            </a:extLst>
          </p:cNvPr>
          <p:cNvSpPr txBox="1">
            <a:spLocks/>
          </p:cNvSpPr>
          <p:nvPr/>
        </p:nvSpPr>
        <p:spPr>
          <a:xfrm>
            <a:off x="4108782" y="4077384"/>
            <a:ext cx="3892216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FFFF"/>
                </a:solidFill>
                <a:ea typeface="+mj-lt"/>
                <a:cs typeface="+mj-lt"/>
              </a:rPr>
              <a:t>https://padlet.com/leonardossr/dv5xsuxc2wqe4xsd</a:t>
            </a:r>
            <a:endParaRPr lang="pt-BR" b="1">
              <a:solidFill>
                <a:srgbClr val="FFFFFF"/>
              </a:solidFill>
            </a:endParaRPr>
          </a:p>
        </p:txBody>
      </p:sp>
      <p:pic>
        <p:nvPicPr>
          <p:cNvPr id="8" name="Imagem 12" descr="Código QR&#10;&#10;Descrição gerada automaticamente">
            <a:extLst>
              <a:ext uri="{FF2B5EF4-FFF2-40B4-BE49-F238E27FC236}">
                <a16:creationId xmlns:a16="http://schemas.microsoft.com/office/drawing/2014/main" id="{80C4EE3E-CBBD-4E1E-8F97-10FD38C7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73" y="2042360"/>
            <a:ext cx="1900990" cy="1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508CA23C46D49AA8F39E31216D405" ma:contentTypeVersion="13" ma:contentTypeDescription="Create a new document." ma:contentTypeScope="" ma:versionID="16171ea9c4fab0921b752302524b9c02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fe9c01fa4a24526f5e98ebd7f8b8e61c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92368-7D72-452B-9485-2532E2447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db6bd5-2efe-4b78-8145-c3d5635f7d04"/>
    <ds:schemaRef ds:uri="b0f94e42-18ee-43d7-ba2b-dbfe2c8cb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</TotalTime>
  <Words>362</Words>
  <Application>Microsoft Office PowerPoint</Application>
  <PresentationFormat>Apresentação na tela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Leonardo Santiago Sidon da Rocha</cp:lastModifiedBy>
  <cp:revision>14</cp:revision>
  <dcterms:created xsi:type="dcterms:W3CDTF">2010-04-12T23:12:02Z</dcterms:created>
  <dcterms:modified xsi:type="dcterms:W3CDTF">2022-07-28T16:51:44Z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</Properties>
</file>