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7"/>
  </p:notesMasterIdLst>
  <p:sldIdLst>
    <p:sldId id="256" r:id="rId5"/>
    <p:sldId id="258" r:id="rId6"/>
    <p:sldId id="268" r:id="rId7"/>
    <p:sldId id="269" r:id="rId8"/>
    <p:sldId id="278" r:id="rId9"/>
    <p:sldId id="270" r:id="rId10"/>
    <p:sldId id="276" r:id="rId11"/>
    <p:sldId id="281" r:id="rId12"/>
    <p:sldId id="279" r:id="rId13"/>
    <p:sldId id="280" r:id="rId14"/>
    <p:sldId id="275" r:id="rId15"/>
    <p:sldId id="27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3963"/>
    <a:srgbClr val="FFFFFF"/>
    <a:srgbClr val="5FC9D8"/>
    <a:srgbClr val="3777BC"/>
    <a:srgbClr val="FDB831"/>
    <a:srgbClr val="36BBA5"/>
    <a:srgbClr val="F15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4665F-D1E3-42E2-B3CE-4F0FA7A78C6F}" v="56" dt="2021-03-10T00:37:34.805"/>
    <p1510:client id="{3D81B9A6-1A9F-B5EB-D2AC-154B15A28907}" v="574" dt="2020-08-11T17:01:33.919"/>
    <p1510:client id="{49B13903-AF8C-4D0E-BB24-A673158A93B3}" v="32" dt="2021-03-10T00:07:20.367"/>
    <p1510:client id="{85FB0EB7-719B-C036-63EA-E5D63394B619}" v="344" dt="2020-08-11T16:45:55.067"/>
    <p1510:client id="{B19C41EC-230D-456D-B60E-CE0E217217D6}" v="721" dt="2021-02-17T12:44:05.291"/>
    <p1510:client id="{F26320A8-520E-41D1-BAA1-C75F3EAAC5B3}" v="10" dt="2020-08-11T19:01:46.338"/>
    <p1510:client id="{FD45E0F3-02D5-4F8E-9E65-CBB7814F8C47}" v="8" dt="2021-03-10T00:50:23.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664"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Santiago Sidon da Rocha" userId="S::leonardo.sidon@grupomarista.org.br::b91da203-2008-4454-ad35-d9a834850712" providerId="AD" clId="Web-{85FB0EB7-719B-C036-63EA-E5D63394B619}"/>
    <pc:docChg chg="addSld modSld sldOrd">
      <pc:chgData name="Leonardo Santiago Sidon da Rocha" userId="S::leonardo.sidon@grupomarista.org.br::b91da203-2008-4454-ad35-d9a834850712" providerId="AD" clId="Web-{85FB0EB7-719B-C036-63EA-E5D63394B619}" dt="2020-08-11T16:45:42.348" v="339" actId="20577"/>
      <pc:docMkLst>
        <pc:docMk/>
      </pc:docMkLst>
      <pc:sldChg chg="modSp">
        <pc:chgData name="Leonardo Santiago Sidon da Rocha" userId="S::leonardo.sidon@grupomarista.org.br::b91da203-2008-4454-ad35-d9a834850712" providerId="AD" clId="Web-{85FB0EB7-719B-C036-63EA-E5D63394B619}" dt="2020-08-11T16:44:01.387" v="322" actId="20577"/>
        <pc:sldMkLst>
          <pc:docMk/>
          <pc:sldMk cId="2932576921" sldId="257"/>
        </pc:sldMkLst>
        <pc:spChg chg="mod">
          <ac:chgData name="Leonardo Santiago Sidon da Rocha" userId="S::leonardo.sidon@grupomarista.org.br::b91da203-2008-4454-ad35-d9a834850712" providerId="AD" clId="Web-{85FB0EB7-719B-C036-63EA-E5D63394B619}" dt="2020-08-11T16:44:01.387" v="322" actId="20577"/>
          <ac:spMkLst>
            <pc:docMk/>
            <pc:sldMk cId="2932576921" sldId="257"/>
            <ac:spMk id="5" creationId="{8F228A2A-DC78-0646-A818-424D1649B997}"/>
          </ac:spMkLst>
        </pc:spChg>
      </pc:sldChg>
      <pc:sldChg chg="addSp modSp">
        <pc:chgData name="Leonardo Santiago Sidon da Rocha" userId="S::leonardo.sidon@grupomarista.org.br::b91da203-2008-4454-ad35-d9a834850712" providerId="AD" clId="Web-{85FB0EB7-719B-C036-63EA-E5D63394B619}" dt="2020-08-11T16:39:38.055" v="127" actId="1076"/>
        <pc:sldMkLst>
          <pc:docMk/>
          <pc:sldMk cId="2155584517" sldId="258"/>
        </pc:sldMkLst>
        <pc:spChg chg="mod">
          <ac:chgData name="Leonardo Santiago Sidon da Rocha" userId="S::leonardo.sidon@grupomarista.org.br::b91da203-2008-4454-ad35-d9a834850712" providerId="AD" clId="Web-{85FB0EB7-719B-C036-63EA-E5D63394B619}" dt="2020-08-11T16:39:09.663" v="72" actId="20577"/>
          <ac:spMkLst>
            <pc:docMk/>
            <pc:sldMk cId="2155584517" sldId="258"/>
            <ac:spMk id="5" creationId="{F5B2F912-DA70-2F4B-9BEC-B32F6E334E9A}"/>
          </ac:spMkLst>
        </pc:spChg>
        <pc:spChg chg="add mod">
          <ac:chgData name="Leonardo Santiago Sidon da Rocha" userId="S::leonardo.sidon@grupomarista.org.br::b91da203-2008-4454-ad35-d9a834850712" providerId="AD" clId="Web-{85FB0EB7-719B-C036-63EA-E5D63394B619}" dt="2020-08-11T16:39:38.055" v="127" actId="1076"/>
          <ac:spMkLst>
            <pc:docMk/>
            <pc:sldMk cId="2155584517" sldId="258"/>
            <ac:spMk id="12" creationId="{EC723AAC-9C2B-4A80-9E29-27EC0F2C4DA9}"/>
          </ac:spMkLst>
        </pc:spChg>
      </pc:sldChg>
      <pc:sldChg chg="modSp add ord replId">
        <pc:chgData name="Leonardo Santiago Sidon da Rocha" userId="S::leonardo.sidon@grupomarista.org.br::b91da203-2008-4454-ad35-d9a834850712" providerId="AD" clId="Web-{85FB0EB7-719B-C036-63EA-E5D63394B619}" dt="2020-08-11T16:45:40.429" v="337" actId="20577"/>
        <pc:sldMkLst>
          <pc:docMk/>
          <pc:sldMk cId="2163990478" sldId="268"/>
        </pc:sldMkLst>
        <pc:spChg chg="mod">
          <ac:chgData name="Leonardo Santiago Sidon da Rocha" userId="S::leonardo.sidon@grupomarista.org.br::b91da203-2008-4454-ad35-d9a834850712" providerId="AD" clId="Web-{85FB0EB7-719B-C036-63EA-E5D63394B619}" dt="2020-08-11T16:45:40.429" v="337" actId="20577"/>
          <ac:spMkLst>
            <pc:docMk/>
            <pc:sldMk cId="2163990478" sldId="268"/>
            <ac:spMk id="7" creationId="{F5B2F912-DA70-2F4B-9BEC-B32F6E334E9A}"/>
          </ac:spMkLst>
        </pc:spChg>
      </pc:sldChg>
    </pc:docChg>
  </pc:docChgLst>
  <pc:docChgLst>
    <pc:chgData name="Leonardo Santiago Sidon da Rocha" userId="S::leonardo.sidon@grupomarista.org.br::b91da203-2008-4454-ad35-d9a834850712" providerId="AD" clId="Web-{B19C41EC-230D-456D-B60E-CE0E217217D6}"/>
    <pc:docChg chg="addSld delSld modSld sldOrd">
      <pc:chgData name="Leonardo Santiago Sidon da Rocha" userId="S::leonardo.sidon@grupomarista.org.br::b91da203-2008-4454-ad35-d9a834850712" providerId="AD" clId="Web-{B19C41EC-230D-456D-B60E-CE0E217217D6}" dt="2021-02-17T12:44:05.291" v="544"/>
      <pc:docMkLst>
        <pc:docMk/>
      </pc:docMkLst>
      <pc:sldChg chg="modSp">
        <pc:chgData name="Leonardo Santiago Sidon da Rocha" userId="S::leonardo.sidon@grupomarista.org.br::b91da203-2008-4454-ad35-d9a834850712" providerId="AD" clId="Web-{B19C41EC-230D-456D-B60E-CE0E217217D6}" dt="2021-02-17T12:32:05.492" v="494" actId="14100"/>
        <pc:sldMkLst>
          <pc:docMk/>
          <pc:sldMk cId="2932576921" sldId="257"/>
        </pc:sldMkLst>
        <pc:spChg chg="mod">
          <ac:chgData name="Leonardo Santiago Sidon da Rocha" userId="S::leonardo.sidon@grupomarista.org.br::b91da203-2008-4454-ad35-d9a834850712" providerId="AD" clId="Web-{B19C41EC-230D-456D-B60E-CE0E217217D6}" dt="2021-02-17T12:32:05.492" v="494" actId="14100"/>
          <ac:spMkLst>
            <pc:docMk/>
            <pc:sldMk cId="2932576921" sldId="257"/>
            <ac:spMk id="5" creationId="{8F228A2A-DC78-0646-A818-424D1649B997}"/>
          </ac:spMkLst>
        </pc:spChg>
        <pc:spChg chg="mod">
          <ac:chgData name="Leonardo Santiago Sidon da Rocha" userId="S::leonardo.sidon@grupomarista.org.br::b91da203-2008-4454-ad35-d9a834850712" providerId="AD" clId="Web-{B19C41EC-230D-456D-B60E-CE0E217217D6}" dt="2021-02-17T12:23:44.995" v="137" actId="20577"/>
          <ac:spMkLst>
            <pc:docMk/>
            <pc:sldMk cId="2932576921" sldId="257"/>
            <ac:spMk id="6" creationId="{F5B2F912-DA70-2F4B-9BEC-B32F6E334E9A}"/>
          </ac:spMkLst>
        </pc:spChg>
      </pc:sldChg>
      <pc:sldChg chg="modSp">
        <pc:chgData name="Leonardo Santiago Sidon da Rocha" userId="S::leonardo.sidon@grupomarista.org.br::b91da203-2008-4454-ad35-d9a834850712" providerId="AD" clId="Web-{B19C41EC-230D-456D-B60E-CE0E217217D6}" dt="2021-02-17T12:01:14.791" v="15"/>
        <pc:sldMkLst>
          <pc:docMk/>
          <pc:sldMk cId="2155584517" sldId="258"/>
        </pc:sldMkLst>
        <pc:spChg chg="mod">
          <ac:chgData name="Leonardo Santiago Sidon da Rocha" userId="S::leonardo.sidon@grupomarista.org.br::b91da203-2008-4454-ad35-d9a834850712" providerId="AD" clId="Web-{B19C41EC-230D-456D-B60E-CE0E217217D6}" dt="2021-02-17T12:01:07.540" v="12" actId="20577"/>
          <ac:spMkLst>
            <pc:docMk/>
            <pc:sldMk cId="2155584517" sldId="258"/>
            <ac:spMk id="5" creationId="{F5B2F912-DA70-2F4B-9BEC-B32F6E334E9A}"/>
          </ac:spMkLst>
        </pc:spChg>
        <pc:spChg chg="mod">
          <ac:chgData name="Leonardo Santiago Sidon da Rocha" userId="S::leonardo.sidon@grupomarista.org.br::b91da203-2008-4454-ad35-d9a834850712" providerId="AD" clId="Web-{B19C41EC-230D-456D-B60E-CE0E217217D6}" dt="2021-02-17T12:01:14.791" v="15"/>
          <ac:spMkLst>
            <pc:docMk/>
            <pc:sldMk cId="2155584517" sldId="258"/>
            <ac:spMk id="12" creationId="{EC723AAC-9C2B-4A80-9E29-27EC0F2C4DA9}"/>
          </ac:spMkLst>
        </pc:spChg>
      </pc:sldChg>
      <pc:sldChg chg="addSp delSp modSp ord">
        <pc:chgData name="Leonardo Santiago Sidon da Rocha" userId="S::leonardo.sidon@grupomarista.org.br::b91da203-2008-4454-ad35-d9a834850712" providerId="AD" clId="Web-{B19C41EC-230D-456D-B60E-CE0E217217D6}" dt="2021-02-17T12:42:26.038" v="514" actId="14100"/>
        <pc:sldMkLst>
          <pc:docMk/>
          <pc:sldMk cId="3687057785" sldId="259"/>
        </pc:sldMkLst>
        <pc:spChg chg="mod">
          <ac:chgData name="Leonardo Santiago Sidon da Rocha" userId="S::leonardo.sidon@grupomarista.org.br::b91da203-2008-4454-ad35-d9a834850712" providerId="AD" clId="Web-{B19C41EC-230D-456D-B60E-CE0E217217D6}" dt="2021-02-17T12:26:03.014" v="247" actId="20577"/>
          <ac:spMkLst>
            <pc:docMk/>
            <pc:sldMk cId="3687057785" sldId="259"/>
            <ac:spMk id="7" creationId="{F5B2F912-DA70-2F4B-9BEC-B32F6E334E9A}"/>
          </ac:spMkLst>
        </pc:spChg>
        <pc:spChg chg="add mod">
          <ac:chgData name="Leonardo Santiago Sidon da Rocha" userId="S::leonardo.sidon@grupomarista.org.br::b91da203-2008-4454-ad35-d9a834850712" providerId="AD" clId="Web-{B19C41EC-230D-456D-B60E-CE0E217217D6}" dt="2021-02-17T12:42:26.038" v="514" actId="14100"/>
          <ac:spMkLst>
            <pc:docMk/>
            <pc:sldMk cId="3687057785" sldId="259"/>
            <ac:spMk id="8" creationId="{3F2615DA-F228-4744-AF39-0174C2AD5EB6}"/>
          </ac:spMkLst>
        </pc:spChg>
        <pc:picChg chg="add del mod">
          <ac:chgData name="Leonardo Santiago Sidon da Rocha" userId="S::leonardo.sidon@grupomarista.org.br::b91da203-2008-4454-ad35-d9a834850712" providerId="AD" clId="Web-{B19C41EC-230D-456D-B60E-CE0E217217D6}" dt="2021-02-17T12:26:04.092" v="248"/>
          <ac:picMkLst>
            <pc:docMk/>
            <pc:sldMk cId="3687057785" sldId="259"/>
            <ac:picMk id="3" creationId="{01A5EBD6-A5DF-4A9C-880A-D92DB8EA8D14}"/>
          </ac:picMkLst>
        </pc:picChg>
      </pc:sldChg>
      <pc:sldChg chg="addSp delSp modSp ord">
        <pc:chgData name="Leonardo Santiago Sidon da Rocha" userId="S::leonardo.sidon@grupomarista.org.br::b91da203-2008-4454-ad35-d9a834850712" providerId="AD" clId="Web-{B19C41EC-230D-456D-B60E-CE0E217217D6}" dt="2021-02-17T12:07:59.238" v="104" actId="20577"/>
        <pc:sldMkLst>
          <pc:docMk/>
          <pc:sldMk cId="2767703666" sldId="260"/>
        </pc:sldMkLst>
        <pc:spChg chg="add mod">
          <ac:chgData name="Leonardo Santiago Sidon da Rocha" userId="S::leonardo.sidon@grupomarista.org.br::b91da203-2008-4454-ad35-d9a834850712" providerId="AD" clId="Web-{B19C41EC-230D-456D-B60E-CE0E217217D6}" dt="2021-02-17T12:07:28.550" v="75" actId="14100"/>
          <ac:spMkLst>
            <pc:docMk/>
            <pc:sldMk cId="2767703666" sldId="260"/>
            <ac:spMk id="2" creationId="{262BF9FC-D69B-4453-A15D-F93D47386954}"/>
          </ac:spMkLst>
        </pc:spChg>
        <pc:spChg chg="add mod">
          <ac:chgData name="Leonardo Santiago Sidon da Rocha" userId="S::leonardo.sidon@grupomarista.org.br::b91da203-2008-4454-ad35-d9a834850712" providerId="AD" clId="Web-{B19C41EC-230D-456D-B60E-CE0E217217D6}" dt="2021-02-17T12:07:59.238" v="104" actId="20577"/>
          <ac:spMkLst>
            <pc:docMk/>
            <pc:sldMk cId="2767703666" sldId="260"/>
            <ac:spMk id="3" creationId="{5F3874B5-52C2-4D3D-9522-CD4A1AAF8D15}"/>
          </ac:spMkLst>
        </pc:spChg>
        <pc:spChg chg="mod">
          <ac:chgData name="Leonardo Santiago Sidon da Rocha" userId="S::leonardo.sidon@grupomarista.org.br::b91da203-2008-4454-ad35-d9a834850712" providerId="AD" clId="Web-{B19C41EC-230D-456D-B60E-CE0E217217D6}" dt="2021-02-17T12:05:40.563" v="45" actId="1076"/>
          <ac:spMkLst>
            <pc:docMk/>
            <pc:sldMk cId="2767703666" sldId="260"/>
            <ac:spMk id="4" creationId="{F5B2F912-DA70-2F4B-9BEC-B32F6E334E9A}"/>
          </ac:spMkLst>
        </pc:spChg>
        <pc:picChg chg="del">
          <ac:chgData name="Leonardo Santiago Sidon da Rocha" userId="S::leonardo.sidon@grupomarista.org.br::b91da203-2008-4454-ad35-d9a834850712" providerId="AD" clId="Web-{B19C41EC-230D-456D-B60E-CE0E217217D6}" dt="2021-02-17T12:02:01.198" v="38"/>
          <ac:picMkLst>
            <pc:docMk/>
            <pc:sldMk cId="2767703666" sldId="260"/>
            <ac:picMk id="6" creationId="{A39CD300-046F-4E4D-A055-28B71CF8BAF5}"/>
          </ac:picMkLst>
        </pc:picChg>
      </pc:sldChg>
      <pc:sldChg chg="add del">
        <pc:chgData name="Leonardo Santiago Sidon da Rocha" userId="S::leonardo.sidon@grupomarista.org.br::b91da203-2008-4454-ad35-d9a834850712" providerId="AD" clId="Web-{B19C41EC-230D-456D-B60E-CE0E217217D6}" dt="2021-02-17T12:42:45.804" v="520"/>
        <pc:sldMkLst>
          <pc:docMk/>
          <pc:sldMk cId="1888422892" sldId="262"/>
        </pc:sldMkLst>
      </pc:sldChg>
      <pc:sldChg chg="addSp delSp modSp add del ord">
        <pc:chgData name="Leonardo Santiago Sidon da Rocha" userId="S::leonardo.sidon@grupomarista.org.br::b91da203-2008-4454-ad35-d9a834850712" providerId="AD" clId="Web-{B19C41EC-230D-456D-B60E-CE0E217217D6}" dt="2021-02-17T12:44:05.291" v="544"/>
        <pc:sldMkLst>
          <pc:docMk/>
          <pc:sldMk cId="2351096588" sldId="267"/>
        </pc:sldMkLst>
        <pc:spChg chg="mod">
          <ac:chgData name="Leonardo Santiago Sidon da Rocha" userId="S::leonardo.sidon@grupomarista.org.br::b91da203-2008-4454-ad35-d9a834850712" providerId="AD" clId="Web-{B19C41EC-230D-456D-B60E-CE0E217217D6}" dt="2021-02-17T12:42:51.336" v="526" actId="20577"/>
          <ac:spMkLst>
            <pc:docMk/>
            <pc:sldMk cId="2351096588" sldId="267"/>
            <ac:spMk id="17" creationId="{B121648E-C3F3-C14A-BE31-E7E0A86498ED}"/>
          </ac:spMkLst>
        </pc:spChg>
        <pc:picChg chg="add del mod">
          <ac:chgData name="Leonardo Santiago Sidon da Rocha" userId="S::leonardo.sidon@grupomarista.org.br::b91da203-2008-4454-ad35-d9a834850712" providerId="AD" clId="Web-{B19C41EC-230D-456D-B60E-CE0E217217D6}" dt="2021-02-17T12:43:57.790" v="541"/>
          <ac:picMkLst>
            <pc:docMk/>
            <pc:sldMk cId="2351096588" sldId="267"/>
            <ac:picMk id="2" creationId="{9FD1EC40-A95F-4202-8BC6-F0D0F2D5C6D9}"/>
          </ac:picMkLst>
        </pc:picChg>
      </pc:sldChg>
      <pc:sldChg chg="modSp add replId">
        <pc:chgData name="Leonardo Santiago Sidon da Rocha" userId="S::leonardo.sidon@grupomarista.org.br::b91da203-2008-4454-ad35-d9a834850712" providerId="AD" clId="Web-{B19C41EC-230D-456D-B60E-CE0E217217D6}" dt="2021-02-17T12:06:37.799" v="64" actId="20577"/>
        <pc:sldMkLst>
          <pc:docMk/>
          <pc:sldMk cId="1039163239" sldId="268"/>
        </pc:sldMkLst>
        <pc:spChg chg="mod">
          <ac:chgData name="Leonardo Santiago Sidon da Rocha" userId="S::leonardo.sidon@grupomarista.org.br::b91da203-2008-4454-ad35-d9a834850712" providerId="AD" clId="Web-{B19C41EC-230D-456D-B60E-CE0E217217D6}" dt="2021-02-17T12:06:37.799" v="64" actId="20577"/>
          <ac:spMkLst>
            <pc:docMk/>
            <pc:sldMk cId="1039163239" sldId="268"/>
            <ac:spMk id="2" creationId="{262BF9FC-D69B-4453-A15D-F93D47386954}"/>
          </ac:spMkLst>
        </pc:spChg>
        <pc:spChg chg="mod">
          <ac:chgData name="Leonardo Santiago Sidon da Rocha" userId="S::leonardo.sidon@grupomarista.org.br::b91da203-2008-4454-ad35-d9a834850712" providerId="AD" clId="Web-{B19C41EC-230D-456D-B60E-CE0E217217D6}" dt="2021-02-17T12:06:34.470" v="61" actId="20577"/>
          <ac:spMkLst>
            <pc:docMk/>
            <pc:sldMk cId="1039163239" sldId="268"/>
            <ac:spMk id="4" creationId="{F5B2F912-DA70-2F4B-9BEC-B32F6E334E9A}"/>
          </ac:spMkLst>
        </pc:spChg>
      </pc:sldChg>
      <pc:sldChg chg="del ord">
        <pc:chgData name="Leonardo Santiago Sidon da Rocha" userId="S::leonardo.sidon@grupomarista.org.br::b91da203-2008-4454-ad35-d9a834850712" providerId="AD" clId="Web-{B19C41EC-230D-456D-B60E-CE0E217217D6}" dt="2021-02-17T12:01:48.135" v="34"/>
        <pc:sldMkLst>
          <pc:docMk/>
          <pc:sldMk cId="2163990478" sldId="268"/>
        </pc:sldMkLst>
      </pc:sldChg>
      <pc:sldChg chg="modSp add replId">
        <pc:chgData name="Leonardo Santiago Sidon da Rocha" userId="S::leonardo.sidon@grupomarista.org.br::b91da203-2008-4454-ad35-d9a834850712" providerId="AD" clId="Web-{B19C41EC-230D-456D-B60E-CE0E217217D6}" dt="2021-02-17T12:06:56.861" v="74" actId="20577"/>
        <pc:sldMkLst>
          <pc:docMk/>
          <pc:sldMk cId="3982599855" sldId="269"/>
        </pc:sldMkLst>
        <pc:spChg chg="mod">
          <ac:chgData name="Leonardo Santiago Sidon da Rocha" userId="S::leonardo.sidon@grupomarista.org.br::b91da203-2008-4454-ad35-d9a834850712" providerId="AD" clId="Web-{B19C41EC-230D-456D-B60E-CE0E217217D6}" dt="2021-02-17T12:06:56.861" v="74" actId="20577"/>
          <ac:spMkLst>
            <pc:docMk/>
            <pc:sldMk cId="3982599855" sldId="269"/>
            <ac:spMk id="2" creationId="{262BF9FC-D69B-4453-A15D-F93D47386954}"/>
          </ac:spMkLst>
        </pc:spChg>
        <pc:spChg chg="mod">
          <ac:chgData name="Leonardo Santiago Sidon da Rocha" userId="S::leonardo.sidon@grupomarista.org.br::b91da203-2008-4454-ad35-d9a834850712" providerId="AD" clId="Web-{B19C41EC-230D-456D-B60E-CE0E217217D6}" dt="2021-02-17T12:06:51.252" v="71" actId="20577"/>
          <ac:spMkLst>
            <pc:docMk/>
            <pc:sldMk cId="3982599855" sldId="269"/>
            <ac:spMk id="4" creationId="{F5B2F912-DA70-2F4B-9BEC-B32F6E334E9A}"/>
          </ac:spMkLst>
        </pc:spChg>
      </pc:sldChg>
      <pc:sldChg chg="modSp add replId">
        <pc:chgData name="Leonardo Santiago Sidon da Rocha" userId="S::leonardo.sidon@grupomarista.org.br::b91da203-2008-4454-ad35-d9a834850712" providerId="AD" clId="Web-{B19C41EC-230D-456D-B60E-CE0E217217D6}" dt="2021-02-17T12:09:19.162" v="118" actId="20577"/>
        <pc:sldMkLst>
          <pc:docMk/>
          <pc:sldMk cId="1748372545" sldId="270"/>
        </pc:sldMkLst>
        <pc:spChg chg="mod">
          <ac:chgData name="Leonardo Santiago Sidon da Rocha" userId="S::leonardo.sidon@grupomarista.org.br::b91da203-2008-4454-ad35-d9a834850712" providerId="AD" clId="Web-{B19C41EC-230D-456D-B60E-CE0E217217D6}" dt="2021-02-17T12:09:19.162" v="118" actId="20577"/>
          <ac:spMkLst>
            <pc:docMk/>
            <pc:sldMk cId="1748372545" sldId="270"/>
            <ac:spMk id="2" creationId="{262BF9FC-D69B-4453-A15D-F93D47386954}"/>
          </ac:spMkLst>
        </pc:spChg>
        <pc:spChg chg="mod">
          <ac:chgData name="Leonardo Santiago Sidon da Rocha" userId="S::leonardo.sidon@grupomarista.org.br::b91da203-2008-4454-ad35-d9a834850712" providerId="AD" clId="Web-{B19C41EC-230D-456D-B60E-CE0E217217D6}" dt="2021-02-17T12:09:09.099" v="116" actId="20577"/>
          <ac:spMkLst>
            <pc:docMk/>
            <pc:sldMk cId="1748372545" sldId="270"/>
            <ac:spMk id="4" creationId="{F5B2F912-DA70-2F4B-9BEC-B32F6E334E9A}"/>
          </ac:spMkLst>
        </pc:spChg>
      </pc:sldChg>
      <pc:sldChg chg="add replId">
        <pc:chgData name="Leonardo Santiago Sidon da Rocha" userId="S::leonardo.sidon@grupomarista.org.br::b91da203-2008-4454-ad35-d9a834850712" providerId="AD" clId="Web-{B19C41EC-230D-456D-B60E-CE0E217217D6}" dt="2021-02-17T12:25:54.155" v="242"/>
        <pc:sldMkLst>
          <pc:docMk/>
          <pc:sldMk cId="3587482278" sldId="271"/>
        </pc:sldMkLst>
      </pc:sldChg>
      <pc:sldChg chg="addSp modSp add ord replId">
        <pc:chgData name="Leonardo Santiago Sidon da Rocha" userId="S::leonardo.sidon@grupomarista.org.br::b91da203-2008-4454-ad35-d9a834850712" providerId="AD" clId="Web-{B19C41EC-230D-456D-B60E-CE0E217217D6}" dt="2021-02-17T12:41:37.990" v="512" actId="1076"/>
        <pc:sldMkLst>
          <pc:docMk/>
          <pc:sldMk cId="3313902181" sldId="272"/>
        </pc:sldMkLst>
        <pc:spChg chg="mod">
          <ac:chgData name="Leonardo Santiago Sidon da Rocha" userId="S::leonardo.sidon@grupomarista.org.br::b91da203-2008-4454-ad35-d9a834850712" providerId="AD" clId="Web-{B19C41EC-230D-456D-B60E-CE0E217217D6}" dt="2021-02-17T12:32:09.945" v="495" actId="14100"/>
          <ac:spMkLst>
            <pc:docMk/>
            <pc:sldMk cId="3313902181" sldId="272"/>
            <ac:spMk id="2" creationId="{262BF9FC-D69B-4453-A15D-F93D47386954}"/>
          </ac:spMkLst>
        </pc:spChg>
        <pc:spChg chg="mod">
          <ac:chgData name="Leonardo Santiago Sidon da Rocha" userId="S::leonardo.sidon@grupomarista.org.br::b91da203-2008-4454-ad35-d9a834850712" providerId="AD" clId="Web-{B19C41EC-230D-456D-B60E-CE0E217217D6}" dt="2021-02-17T12:29:20.175" v="350" actId="20577"/>
          <ac:spMkLst>
            <pc:docMk/>
            <pc:sldMk cId="3313902181" sldId="272"/>
            <ac:spMk id="4" creationId="{F5B2F912-DA70-2F4B-9BEC-B32F6E334E9A}"/>
          </ac:spMkLst>
        </pc:spChg>
        <pc:picChg chg="add mod">
          <ac:chgData name="Leonardo Santiago Sidon da Rocha" userId="S::leonardo.sidon@grupomarista.org.br::b91da203-2008-4454-ad35-d9a834850712" providerId="AD" clId="Web-{B19C41EC-230D-456D-B60E-CE0E217217D6}" dt="2021-02-17T12:41:37.990" v="512" actId="1076"/>
          <ac:picMkLst>
            <pc:docMk/>
            <pc:sldMk cId="3313902181" sldId="272"/>
            <ac:picMk id="3" creationId="{42FC1B7F-821E-43F0-88B3-E3ED23D8ACBD}"/>
          </ac:picMkLst>
        </pc:picChg>
      </pc:sldChg>
      <pc:sldChg chg="addSp delSp modSp add replId">
        <pc:chgData name="Leonardo Santiago Sidon da Rocha" userId="S::leonardo.sidon@grupomarista.org.br::b91da203-2008-4454-ad35-d9a834850712" providerId="AD" clId="Web-{B19C41EC-230D-456D-B60E-CE0E217217D6}" dt="2021-02-17T12:35:06.465" v="504" actId="1076"/>
        <pc:sldMkLst>
          <pc:docMk/>
          <pc:sldMk cId="880205440" sldId="273"/>
        </pc:sldMkLst>
        <pc:spChg chg="add del mod">
          <ac:chgData name="Leonardo Santiago Sidon da Rocha" userId="S::leonardo.sidon@grupomarista.org.br::b91da203-2008-4454-ad35-d9a834850712" providerId="AD" clId="Web-{B19C41EC-230D-456D-B60E-CE0E217217D6}" dt="2021-02-17T12:34:39.964" v="500"/>
          <ac:spMkLst>
            <pc:docMk/>
            <pc:sldMk cId="880205440" sldId="273"/>
            <ac:spMk id="4" creationId="{93CAD01D-CC7C-4DB1-A60F-E80E389ECD7D}"/>
          </ac:spMkLst>
        </pc:spChg>
        <pc:spChg chg="del">
          <ac:chgData name="Leonardo Santiago Sidon da Rocha" userId="S::leonardo.sidon@grupomarista.org.br::b91da203-2008-4454-ad35-d9a834850712" providerId="AD" clId="Web-{B19C41EC-230D-456D-B60E-CE0E217217D6}" dt="2021-02-17T12:34:35.980" v="499"/>
          <ac:spMkLst>
            <pc:docMk/>
            <pc:sldMk cId="880205440" sldId="273"/>
            <ac:spMk id="5" creationId="{8F228A2A-DC78-0646-A818-424D1649B997}"/>
          </ac:spMkLst>
        </pc:spChg>
        <pc:spChg chg="mod">
          <ac:chgData name="Leonardo Santiago Sidon da Rocha" userId="S::leonardo.sidon@grupomarista.org.br::b91da203-2008-4454-ad35-d9a834850712" providerId="AD" clId="Web-{B19C41EC-230D-456D-B60E-CE0E217217D6}" dt="2021-02-17T12:34:33.542" v="498" actId="1076"/>
          <ac:spMkLst>
            <pc:docMk/>
            <pc:sldMk cId="880205440" sldId="273"/>
            <ac:spMk id="6" creationId="{F5B2F912-DA70-2F4B-9BEC-B32F6E334E9A}"/>
          </ac:spMkLst>
        </pc:spChg>
        <pc:picChg chg="add mod">
          <ac:chgData name="Leonardo Santiago Sidon da Rocha" userId="S::leonardo.sidon@grupomarista.org.br::b91da203-2008-4454-ad35-d9a834850712" providerId="AD" clId="Web-{B19C41EC-230D-456D-B60E-CE0E217217D6}" dt="2021-02-17T12:35:06.465" v="504" actId="1076"/>
          <ac:picMkLst>
            <pc:docMk/>
            <pc:sldMk cId="880205440" sldId="273"/>
            <ac:picMk id="7" creationId="{60F5E63A-2D1B-43C5-9CBE-F6ADD6910133}"/>
          </ac:picMkLst>
        </pc:picChg>
      </pc:sldChg>
      <pc:sldChg chg="addSp delSp modSp add replId">
        <pc:chgData name="Leonardo Santiago Sidon da Rocha" userId="S::leonardo.sidon@grupomarista.org.br::b91da203-2008-4454-ad35-d9a834850712" providerId="AD" clId="Web-{B19C41EC-230D-456D-B60E-CE0E217217D6}" dt="2021-02-17T12:40:10.394" v="509" actId="14100"/>
        <pc:sldMkLst>
          <pc:docMk/>
          <pc:sldMk cId="2707836397" sldId="274"/>
        </pc:sldMkLst>
        <pc:spChg chg="del">
          <ac:chgData name="Leonardo Santiago Sidon da Rocha" userId="S::leonardo.sidon@grupomarista.org.br::b91da203-2008-4454-ad35-d9a834850712" providerId="AD" clId="Web-{B19C41EC-230D-456D-B60E-CE0E217217D6}" dt="2021-02-17T12:35:12.981" v="506"/>
          <ac:spMkLst>
            <pc:docMk/>
            <pc:sldMk cId="2707836397" sldId="274"/>
            <ac:spMk id="2" creationId="{262BF9FC-D69B-4453-A15D-F93D47386954}"/>
          </ac:spMkLst>
        </pc:spChg>
        <pc:spChg chg="add del mod">
          <ac:chgData name="Leonardo Santiago Sidon da Rocha" userId="S::leonardo.sidon@grupomarista.org.br::b91da203-2008-4454-ad35-d9a834850712" providerId="AD" clId="Web-{B19C41EC-230D-456D-B60E-CE0E217217D6}" dt="2021-02-17T12:40:04.629" v="507"/>
          <ac:spMkLst>
            <pc:docMk/>
            <pc:sldMk cId="2707836397" sldId="274"/>
            <ac:spMk id="5" creationId="{094E9DF1-645F-4D89-8816-F04D3F4A8EFC}"/>
          </ac:spMkLst>
        </pc:spChg>
        <pc:picChg chg="add mod ord">
          <ac:chgData name="Leonardo Santiago Sidon da Rocha" userId="S::leonardo.sidon@grupomarista.org.br::b91da203-2008-4454-ad35-d9a834850712" providerId="AD" clId="Web-{B19C41EC-230D-456D-B60E-CE0E217217D6}" dt="2021-02-17T12:40:10.394" v="509" actId="14100"/>
          <ac:picMkLst>
            <pc:docMk/>
            <pc:sldMk cId="2707836397" sldId="274"/>
            <ac:picMk id="6" creationId="{8B12EFE8-9EBD-4040-B3F6-3D4D2C5C6964}"/>
          </ac:picMkLst>
        </pc:picChg>
      </pc:sldChg>
      <pc:sldChg chg="addSp delSp modSp add ord replId">
        <pc:chgData name="Leonardo Santiago Sidon da Rocha" userId="S::leonardo.sidon@grupomarista.org.br::b91da203-2008-4454-ad35-d9a834850712" providerId="AD" clId="Web-{B19C41EC-230D-456D-B60E-CE0E217217D6}" dt="2021-02-17T12:44:02.244" v="543" actId="1076"/>
        <pc:sldMkLst>
          <pc:docMk/>
          <pc:sldMk cId="85620430" sldId="275"/>
        </pc:sldMkLst>
        <pc:spChg chg="del">
          <ac:chgData name="Leonardo Santiago Sidon da Rocha" userId="S::leonardo.sidon@grupomarista.org.br::b91da203-2008-4454-ad35-d9a834850712" providerId="AD" clId="Web-{B19C41EC-230D-456D-B60E-CE0E217217D6}" dt="2021-02-17T12:43:35.712" v="530"/>
          <ac:spMkLst>
            <pc:docMk/>
            <pc:sldMk cId="85620430" sldId="275"/>
            <ac:spMk id="2" creationId="{262BF9FC-D69B-4453-A15D-F93D47386954}"/>
          </ac:spMkLst>
        </pc:spChg>
        <pc:spChg chg="del">
          <ac:chgData name="Leonardo Santiago Sidon da Rocha" userId="S::leonardo.sidon@grupomarista.org.br::b91da203-2008-4454-ad35-d9a834850712" providerId="AD" clId="Web-{B19C41EC-230D-456D-B60E-CE0E217217D6}" dt="2021-02-17T12:43:40.306" v="532"/>
          <ac:spMkLst>
            <pc:docMk/>
            <pc:sldMk cId="85620430" sldId="275"/>
            <ac:spMk id="3" creationId="{5F3874B5-52C2-4D3D-9522-CD4A1AAF8D15}"/>
          </ac:spMkLst>
        </pc:spChg>
        <pc:spChg chg="mod">
          <ac:chgData name="Leonardo Santiago Sidon da Rocha" userId="S::leonardo.sidon@grupomarista.org.br::b91da203-2008-4454-ad35-d9a834850712" providerId="AD" clId="Web-{B19C41EC-230D-456D-B60E-CE0E217217D6}" dt="2021-02-17T12:43:54.587" v="540" actId="1076"/>
          <ac:spMkLst>
            <pc:docMk/>
            <pc:sldMk cId="85620430" sldId="275"/>
            <ac:spMk id="4" creationId="{F5B2F912-DA70-2F4B-9BEC-B32F6E334E9A}"/>
          </ac:spMkLst>
        </pc:spChg>
        <pc:spChg chg="add del mod">
          <ac:chgData name="Leonardo Santiago Sidon da Rocha" userId="S::leonardo.sidon@grupomarista.org.br::b91da203-2008-4454-ad35-d9a834850712" providerId="AD" clId="Web-{B19C41EC-230D-456D-B60E-CE0E217217D6}" dt="2021-02-17T12:43:37.978" v="531"/>
          <ac:spMkLst>
            <pc:docMk/>
            <pc:sldMk cId="85620430" sldId="275"/>
            <ac:spMk id="6" creationId="{303E10B4-2CAA-46A7-8141-3630B8D2B7CB}"/>
          </ac:spMkLst>
        </pc:spChg>
        <pc:picChg chg="add mod">
          <ac:chgData name="Leonardo Santiago Sidon da Rocha" userId="S::leonardo.sidon@grupomarista.org.br::b91da203-2008-4454-ad35-d9a834850712" providerId="AD" clId="Web-{B19C41EC-230D-456D-B60E-CE0E217217D6}" dt="2021-02-17T12:44:02.244" v="543" actId="1076"/>
          <ac:picMkLst>
            <pc:docMk/>
            <pc:sldMk cId="85620430" sldId="275"/>
            <ac:picMk id="7" creationId="{6969EC62-F540-459A-BAD1-8F55C12380AC}"/>
          </ac:picMkLst>
        </pc:picChg>
      </pc:sldChg>
    </pc:docChg>
  </pc:docChgLst>
  <pc:docChgLst>
    <pc:chgData name="Leonardo Santiago Sidon da Rocha" userId="S::leonardo.sidon@grupomarista.org.br::b91da203-2008-4454-ad35-d9a834850712" providerId="AD" clId="Web-{49B13903-AF8C-4D0E-BB24-A673158A93B3}"/>
    <pc:docChg chg="modSld">
      <pc:chgData name="Leonardo Santiago Sidon da Rocha" userId="S::leonardo.sidon@grupomarista.org.br::b91da203-2008-4454-ad35-d9a834850712" providerId="AD" clId="Web-{49B13903-AF8C-4D0E-BB24-A673158A93B3}" dt="2021-03-10T00:07:20.367" v="31" actId="20577"/>
      <pc:docMkLst>
        <pc:docMk/>
      </pc:docMkLst>
      <pc:sldChg chg="modSp">
        <pc:chgData name="Leonardo Santiago Sidon da Rocha" userId="S::leonardo.sidon@grupomarista.org.br::b91da203-2008-4454-ad35-d9a834850712" providerId="AD" clId="Web-{49B13903-AF8C-4D0E-BB24-A673158A93B3}" dt="2021-03-09T23:58:25.247" v="21" actId="20577"/>
        <pc:sldMkLst>
          <pc:docMk/>
          <pc:sldMk cId="2767703666" sldId="260"/>
        </pc:sldMkLst>
        <pc:spChg chg="mod">
          <ac:chgData name="Leonardo Santiago Sidon da Rocha" userId="S::leonardo.sidon@grupomarista.org.br::b91da203-2008-4454-ad35-d9a834850712" providerId="AD" clId="Web-{49B13903-AF8C-4D0E-BB24-A673158A93B3}" dt="2021-03-09T23:58:25.247" v="21" actId="20577"/>
          <ac:spMkLst>
            <pc:docMk/>
            <pc:sldMk cId="2767703666" sldId="260"/>
            <ac:spMk id="2" creationId="{262BF9FC-D69B-4453-A15D-F93D47386954}"/>
          </ac:spMkLst>
        </pc:spChg>
        <pc:spChg chg="mod">
          <ac:chgData name="Leonardo Santiago Sidon da Rocha" userId="S::leonardo.sidon@grupomarista.org.br::b91da203-2008-4454-ad35-d9a834850712" providerId="AD" clId="Web-{49B13903-AF8C-4D0E-BB24-A673158A93B3}" dt="2021-03-09T23:54:03.616" v="8" actId="1076"/>
          <ac:spMkLst>
            <pc:docMk/>
            <pc:sldMk cId="2767703666" sldId="260"/>
            <ac:spMk id="3" creationId="{5F3874B5-52C2-4D3D-9522-CD4A1AAF8D15}"/>
          </ac:spMkLst>
        </pc:spChg>
      </pc:sldChg>
      <pc:sldChg chg="modSp">
        <pc:chgData name="Leonardo Santiago Sidon da Rocha" userId="S::leonardo.sidon@grupomarista.org.br::b91da203-2008-4454-ad35-d9a834850712" providerId="AD" clId="Web-{49B13903-AF8C-4D0E-BB24-A673158A93B3}" dt="2021-03-10T00:01:50.079" v="27" actId="1076"/>
        <pc:sldMkLst>
          <pc:docMk/>
          <pc:sldMk cId="1039163239" sldId="268"/>
        </pc:sldMkLst>
        <pc:spChg chg="mod">
          <ac:chgData name="Leonardo Santiago Sidon da Rocha" userId="S::leonardo.sidon@grupomarista.org.br::b91da203-2008-4454-ad35-d9a834850712" providerId="AD" clId="Web-{49B13903-AF8C-4D0E-BB24-A673158A93B3}" dt="2021-03-10T00:01:50.079" v="27" actId="1076"/>
          <ac:spMkLst>
            <pc:docMk/>
            <pc:sldMk cId="1039163239" sldId="268"/>
            <ac:spMk id="2" creationId="{262BF9FC-D69B-4453-A15D-F93D47386954}"/>
          </ac:spMkLst>
        </pc:spChg>
      </pc:sldChg>
      <pc:sldChg chg="modSp">
        <pc:chgData name="Leonardo Santiago Sidon da Rocha" userId="S::leonardo.sidon@grupomarista.org.br::b91da203-2008-4454-ad35-d9a834850712" providerId="AD" clId="Web-{49B13903-AF8C-4D0E-BB24-A673158A93B3}" dt="2021-03-10T00:07:20.367" v="31" actId="20577"/>
        <pc:sldMkLst>
          <pc:docMk/>
          <pc:sldMk cId="3982599855" sldId="269"/>
        </pc:sldMkLst>
        <pc:spChg chg="mod">
          <ac:chgData name="Leonardo Santiago Sidon da Rocha" userId="S::leonardo.sidon@grupomarista.org.br::b91da203-2008-4454-ad35-d9a834850712" providerId="AD" clId="Web-{49B13903-AF8C-4D0E-BB24-A673158A93B3}" dt="2021-03-10T00:07:20.367" v="31" actId="20577"/>
          <ac:spMkLst>
            <pc:docMk/>
            <pc:sldMk cId="3982599855" sldId="269"/>
            <ac:spMk id="2" creationId="{262BF9FC-D69B-4453-A15D-F93D47386954}"/>
          </ac:spMkLst>
        </pc:spChg>
      </pc:sldChg>
    </pc:docChg>
  </pc:docChgLst>
  <pc:docChgLst>
    <pc:chgData name="Leonardo Santiago Sidon da Rocha" userId="S::leonardo.sidon@grupomarista.org.br::b91da203-2008-4454-ad35-d9a834850712" providerId="AD" clId="Web-{3D81B9A6-1A9F-B5EB-D2AC-154B15A28907}"/>
    <pc:docChg chg="delSld modSld sldOrd">
      <pc:chgData name="Leonardo Santiago Sidon da Rocha" userId="S::leonardo.sidon@grupomarista.org.br::b91da203-2008-4454-ad35-d9a834850712" providerId="AD" clId="Web-{3D81B9A6-1A9F-B5EB-D2AC-154B15A28907}" dt="2020-08-11T17:01:33.919" v="565" actId="14100"/>
      <pc:docMkLst>
        <pc:docMk/>
      </pc:docMkLst>
      <pc:sldChg chg="addSp delSp modSp">
        <pc:chgData name="Leonardo Santiago Sidon da Rocha" userId="S::leonardo.sidon@grupomarista.org.br::b91da203-2008-4454-ad35-d9a834850712" providerId="AD" clId="Web-{3D81B9A6-1A9F-B5EB-D2AC-154B15A28907}" dt="2020-08-11T17:01:33.919" v="565" actId="14100"/>
        <pc:sldMkLst>
          <pc:docMk/>
          <pc:sldMk cId="2932576921" sldId="257"/>
        </pc:sldMkLst>
        <pc:spChg chg="add del mod">
          <ac:chgData name="Leonardo Santiago Sidon da Rocha" userId="S::leonardo.sidon@grupomarista.org.br::b91da203-2008-4454-ad35-d9a834850712" providerId="AD" clId="Web-{3D81B9A6-1A9F-B5EB-D2AC-154B15A28907}" dt="2020-08-11T16:24:45.996" v="49"/>
          <ac:spMkLst>
            <pc:docMk/>
            <pc:sldMk cId="2932576921" sldId="257"/>
            <ac:spMk id="4" creationId="{8E6F5BB5-7B26-478E-9BDA-AA70C05B6A91}"/>
          </ac:spMkLst>
        </pc:spChg>
        <pc:spChg chg="add del mod">
          <ac:chgData name="Leonardo Santiago Sidon da Rocha" userId="S::leonardo.sidon@grupomarista.org.br::b91da203-2008-4454-ad35-d9a834850712" providerId="AD" clId="Web-{3D81B9A6-1A9F-B5EB-D2AC-154B15A28907}" dt="2020-08-11T17:01:33.919" v="565" actId="14100"/>
          <ac:spMkLst>
            <pc:docMk/>
            <pc:sldMk cId="2932576921" sldId="257"/>
            <ac:spMk id="5" creationId="{8F228A2A-DC78-0646-A818-424D1649B997}"/>
          </ac:spMkLst>
        </pc:spChg>
        <pc:spChg chg="mod">
          <ac:chgData name="Leonardo Santiago Sidon da Rocha" userId="S::leonardo.sidon@grupomarista.org.br::b91da203-2008-4454-ad35-d9a834850712" providerId="AD" clId="Web-{3D81B9A6-1A9F-B5EB-D2AC-154B15A28907}" dt="2020-08-11T16:24:27.057" v="43" actId="20577"/>
          <ac:spMkLst>
            <pc:docMk/>
            <pc:sldMk cId="2932576921" sldId="257"/>
            <ac:spMk id="6" creationId="{F5B2F912-DA70-2F4B-9BEC-B32F6E334E9A}"/>
          </ac:spMkLst>
        </pc:spChg>
      </pc:sldChg>
      <pc:sldChg chg="modSp">
        <pc:chgData name="Leonardo Santiago Sidon da Rocha" userId="S::leonardo.sidon@grupomarista.org.br::b91da203-2008-4454-ad35-d9a834850712" providerId="AD" clId="Web-{3D81B9A6-1A9F-B5EB-D2AC-154B15A28907}" dt="2020-08-11T16:28:24.218" v="281" actId="20577"/>
        <pc:sldMkLst>
          <pc:docMk/>
          <pc:sldMk cId="2155584517" sldId="258"/>
        </pc:sldMkLst>
        <pc:spChg chg="mod">
          <ac:chgData name="Leonardo Santiago Sidon da Rocha" userId="S::leonardo.sidon@grupomarista.org.br::b91da203-2008-4454-ad35-d9a834850712" providerId="AD" clId="Web-{3D81B9A6-1A9F-B5EB-D2AC-154B15A28907}" dt="2020-08-11T16:28:24.218" v="281" actId="20577"/>
          <ac:spMkLst>
            <pc:docMk/>
            <pc:sldMk cId="2155584517" sldId="258"/>
            <ac:spMk id="5" creationId="{F5B2F912-DA70-2F4B-9BEC-B32F6E334E9A}"/>
          </ac:spMkLst>
        </pc:spChg>
      </pc:sldChg>
      <pc:sldChg chg="addSp delSp modSp ord">
        <pc:chgData name="Leonardo Santiago Sidon da Rocha" userId="S::leonardo.sidon@grupomarista.org.br::b91da203-2008-4454-ad35-d9a834850712" providerId="AD" clId="Web-{3D81B9A6-1A9F-B5EB-D2AC-154B15A28907}" dt="2020-08-11T16:33:20.275" v="518" actId="1076"/>
        <pc:sldMkLst>
          <pc:docMk/>
          <pc:sldMk cId="3687057785" sldId="259"/>
        </pc:sldMkLst>
        <pc:spChg chg="add del mod">
          <ac:chgData name="Leonardo Santiago Sidon da Rocha" userId="S::leonardo.sidon@grupomarista.org.br::b91da203-2008-4454-ad35-d9a834850712" providerId="AD" clId="Web-{3D81B9A6-1A9F-B5EB-D2AC-154B15A28907}" dt="2020-08-11T16:33:12.196" v="517"/>
          <ac:spMkLst>
            <pc:docMk/>
            <pc:sldMk cId="3687057785" sldId="259"/>
            <ac:spMk id="4" creationId="{7F310AB7-A61E-43F0-8119-EC9CE8C250E3}"/>
          </ac:spMkLst>
        </pc:spChg>
        <pc:spChg chg="del">
          <ac:chgData name="Leonardo Santiago Sidon da Rocha" userId="S::leonardo.sidon@grupomarista.org.br::b91da203-2008-4454-ad35-d9a834850712" providerId="AD" clId="Web-{3D81B9A6-1A9F-B5EB-D2AC-154B15A28907}" dt="2020-08-11T16:33:08.117" v="515"/>
          <ac:spMkLst>
            <pc:docMk/>
            <pc:sldMk cId="3687057785" sldId="259"/>
            <ac:spMk id="6" creationId="{8F228A2A-DC78-0646-A818-424D1649B997}"/>
          </ac:spMkLst>
        </pc:spChg>
        <pc:spChg chg="mod">
          <ac:chgData name="Leonardo Santiago Sidon da Rocha" userId="S::leonardo.sidon@grupomarista.org.br::b91da203-2008-4454-ad35-d9a834850712" providerId="AD" clId="Web-{3D81B9A6-1A9F-B5EB-D2AC-154B15A28907}" dt="2020-08-11T16:33:20.275" v="518" actId="1076"/>
          <ac:spMkLst>
            <pc:docMk/>
            <pc:sldMk cId="3687057785" sldId="259"/>
            <ac:spMk id="7" creationId="{F5B2F912-DA70-2F4B-9BEC-B32F6E334E9A}"/>
          </ac:spMkLst>
        </pc:spChg>
      </pc:sldChg>
      <pc:sldChg chg="addSp delSp modSp">
        <pc:chgData name="Leonardo Santiago Sidon da Rocha" userId="S::leonardo.sidon@grupomarista.org.br::b91da203-2008-4454-ad35-d9a834850712" providerId="AD" clId="Web-{3D81B9A6-1A9F-B5EB-D2AC-154B15A28907}" dt="2020-08-11T16:32:30.442" v="444" actId="1076"/>
        <pc:sldMkLst>
          <pc:docMk/>
          <pc:sldMk cId="2767703666" sldId="260"/>
        </pc:sldMkLst>
        <pc:spChg chg="del">
          <ac:chgData name="Leonardo Santiago Sidon da Rocha" userId="S::leonardo.sidon@grupomarista.org.br::b91da203-2008-4454-ad35-d9a834850712" providerId="AD" clId="Web-{3D81B9A6-1A9F-B5EB-D2AC-154B15A28907}" dt="2020-08-11T16:32:00.158" v="437"/>
          <ac:spMkLst>
            <pc:docMk/>
            <pc:sldMk cId="2767703666" sldId="260"/>
            <ac:spMk id="3" creationId="{8F228A2A-DC78-0646-A818-424D1649B997}"/>
          </ac:spMkLst>
        </pc:spChg>
        <pc:spChg chg="mod">
          <ac:chgData name="Leonardo Santiago Sidon da Rocha" userId="S::leonardo.sidon@grupomarista.org.br::b91da203-2008-4454-ad35-d9a834850712" providerId="AD" clId="Web-{3D81B9A6-1A9F-B5EB-D2AC-154B15A28907}" dt="2020-08-11T16:32:28.270" v="442" actId="1076"/>
          <ac:spMkLst>
            <pc:docMk/>
            <pc:sldMk cId="2767703666" sldId="260"/>
            <ac:spMk id="4" creationId="{F5B2F912-DA70-2F4B-9BEC-B32F6E334E9A}"/>
          </ac:spMkLst>
        </pc:spChg>
        <pc:spChg chg="add del mod">
          <ac:chgData name="Leonardo Santiago Sidon da Rocha" userId="S::leonardo.sidon@grupomarista.org.br::b91da203-2008-4454-ad35-d9a834850712" providerId="AD" clId="Web-{3D81B9A6-1A9F-B5EB-D2AC-154B15A28907}" dt="2020-08-11T16:32:04.956" v="438"/>
          <ac:spMkLst>
            <pc:docMk/>
            <pc:sldMk cId="2767703666" sldId="260"/>
            <ac:spMk id="5" creationId="{C09DB0B4-261E-43FC-8317-98D73ABAD781}"/>
          </ac:spMkLst>
        </pc:spChg>
        <pc:picChg chg="add mod">
          <ac:chgData name="Leonardo Santiago Sidon da Rocha" userId="S::leonardo.sidon@grupomarista.org.br::b91da203-2008-4454-ad35-d9a834850712" providerId="AD" clId="Web-{3D81B9A6-1A9F-B5EB-D2AC-154B15A28907}" dt="2020-08-11T16:32:30.442" v="444" actId="1076"/>
          <ac:picMkLst>
            <pc:docMk/>
            <pc:sldMk cId="2767703666" sldId="260"/>
            <ac:picMk id="6" creationId="{A39CD300-046F-4E4D-A055-28B71CF8BAF5}"/>
          </ac:picMkLst>
        </pc:picChg>
      </pc:sldChg>
      <pc:sldChg chg="del">
        <pc:chgData name="Leonardo Santiago Sidon da Rocha" userId="S::leonardo.sidon@grupomarista.org.br::b91da203-2008-4454-ad35-d9a834850712" providerId="AD" clId="Web-{3D81B9A6-1A9F-B5EB-D2AC-154B15A28907}" dt="2020-08-11T16:33:28.447" v="519"/>
        <pc:sldMkLst>
          <pc:docMk/>
          <pc:sldMk cId="1831157847" sldId="261"/>
        </pc:sldMkLst>
      </pc:sldChg>
      <pc:sldChg chg="modSp">
        <pc:chgData name="Leonardo Santiago Sidon da Rocha" userId="S::leonardo.sidon@grupomarista.org.br::b91da203-2008-4454-ad35-d9a834850712" providerId="AD" clId="Web-{3D81B9A6-1A9F-B5EB-D2AC-154B15A28907}" dt="2020-08-11T16:31:20.561" v="427" actId="20577"/>
        <pc:sldMkLst>
          <pc:docMk/>
          <pc:sldMk cId="1888422892" sldId="262"/>
        </pc:sldMkLst>
        <pc:spChg chg="mod">
          <ac:chgData name="Leonardo Santiago Sidon da Rocha" userId="S::leonardo.sidon@grupomarista.org.br::b91da203-2008-4454-ad35-d9a834850712" providerId="AD" clId="Web-{3D81B9A6-1A9F-B5EB-D2AC-154B15A28907}" dt="2020-08-11T16:31:20.561" v="427" actId="20577"/>
          <ac:spMkLst>
            <pc:docMk/>
            <pc:sldMk cId="1888422892" sldId="262"/>
            <ac:spMk id="3" creationId="{8F228A2A-DC78-0646-A818-424D1649B997}"/>
          </ac:spMkLst>
        </pc:spChg>
        <pc:spChg chg="mod">
          <ac:chgData name="Leonardo Santiago Sidon da Rocha" userId="S::leonardo.sidon@grupomarista.org.br::b91da203-2008-4454-ad35-d9a834850712" providerId="AD" clId="Web-{3D81B9A6-1A9F-B5EB-D2AC-154B15A28907}" dt="2020-08-11T16:26:35.161" v="258" actId="20577"/>
          <ac:spMkLst>
            <pc:docMk/>
            <pc:sldMk cId="1888422892" sldId="262"/>
            <ac:spMk id="4" creationId="{F5B2F912-DA70-2F4B-9BEC-B32F6E334E9A}"/>
          </ac:spMkLst>
        </pc:spChg>
      </pc:sldChg>
    </pc:docChg>
  </pc:docChgLst>
  <pc:docChgLst>
    <pc:chgData name="Leonardo Santiago Sidon da Rocha" userId="S::leonardo.sidon@grupomarista.org.br::b91da203-2008-4454-ad35-d9a834850712" providerId="AD" clId="Web-{F26320A8-520E-41D1-BAA1-C75F3EAAC5B3}"/>
    <pc:docChg chg="modSld">
      <pc:chgData name="Leonardo Santiago Sidon da Rocha" userId="S::leonardo.sidon@grupomarista.org.br::b91da203-2008-4454-ad35-d9a834850712" providerId="AD" clId="Web-{F26320A8-520E-41D1-BAA1-C75F3EAAC5B3}" dt="2020-08-11T19:01:46.338" v="9" actId="20577"/>
      <pc:docMkLst>
        <pc:docMk/>
      </pc:docMkLst>
      <pc:sldChg chg="modSp">
        <pc:chgData name="Leonardo Santiago Sidon da Rocha" userId="S::leonardo.sidon@grupomarista.org.br::b91da203-2008-4454-ad35-d9a834850712" providerId="AD" clId="Web-{F26320A8-520E-41D1-BAA1-C75F3EAAC5B3}" dt="2020-08-11T19:01:46.338" v="8" actId="20577"/>
        <pc:sldMkLst>
          <pc:docMk/>
          <pc:sldMk cId="3687057785" sldId="259"/>
        </pc:sldMkLst>
        <pc:spChg chg="mod">
          <ac:chgData name="Leonardo Santiago Sidon da Rocha" userId="S::leonardo.sidon@grupomarista.org.br::b91da203-2008-4454-ad35-d9a834850712" providerId="AD" clId="Web-{F26320A8-520E-41D1-BAA1-C75F3EAAC5B3}" dt="2020-08-11T19:01:46.338" v="8" actId="20577"/>
          <ac:spMkLst>
            <pc:docMk/>
            <pc:sldMk cId="3687057785" sldId="259"/>
            <ac:spMk id="7" creationId="{F5B2F912-DA70-2F4B-9BEC-B32F6E334E9A}"/>
          </ac:spMkLst>
        </pc:spChg>
      </pc:sldChg>
    </pc:docChg>
  </pc:docChgLst>
  <pc:docChgLst>
    <pc:chgData name="Leonardo Santiago Sidon da Rocha" userId="S::leonardo.sidon@grupomarista.org.br::b91da203-2008-4454-ad35-d9a834850712" providerId="AD" clId="Web-{3714665F-D1E3-42E2-B3CE-4F0FA7A78C6F}"/>
    <pc:docChg chg="delSld modSld">
      <pc:chgData name="Leonardo Santiago Sidon da Rocha" userId="S::leonardo.sidon@grupomarista.org.br::b91da203-2008-4454-ad35-d9a834850712" providerId="AD" clId="Web-{3714665F-D1E3-42E2-B3CE-4F0FA7A78C6F}" dt="2021-03-10T00:37:34.805" v="32" actId="14100"/>
      <pc:docMkLst>
        <pc:docMk/>
      </pc:docMkLst>
      <pc:sldChg chg="del">
        <pc:chgData name="Leonardo Santiago Sidon da Rocha" userId="S::leonardo.sidon@grupomarista.org.br::b91da203-2008-4454-ad35-d9a834850712" providerId="AD" clId="Web-{3714665F-D1E3-42E2-B3CE-4F0FA7A78C6F}" dt="2021-03-10T00:37:12.008" v="26"/>
        <pc:sldMkLst>
          <pc:docMk/>
          <pc:sldMk cId="2932576921" sldId="257"/>
        </pc:sldMkLst>
      </pc:sldChg>
      <pc:sldChg chg="modSp">
        <pc:chgData name="Leonardo Santiago Sidon da Rocha" userId="S::leonardo.sidon@grupomarista.org.br::b91da203-2008-4454-ad35-d9a834850712" providerId="AD" clId="Web-{3714665F-D1E3-42E2-B3CE-4F0FA7A78C6F}" dt="2021-03-10T00:15:49.249" v="6" actId="1076"/>
        <pc:sldMkLst>
          <pc:docMk/>
          <pc:sldMk cId="2767703666" sldId="260"/>
        </pc:sldMkLst>
        <pc:spChg chg="mod">
          <ac:chgData name="Leonardo Santiago Sidon da Rocha" userId="S::leonardo.sidon@grupomarista.org.br::b91da203-2008-4454-ad35-d9a834850712" providerId="AD" clId="Web-{3714665F-D1E3-42E2-B3CE-4F0FA7A78C6F}" dt="2021-03-10T00:15:49.249" v="6" actId="1076"/>
          <ac:spMkLst>
            <pc:docMk/>
            <pc:sldMk cId="2767703666" sldId="260"/>
            <ac:spMk id="3" creationId="{5F3874B5-52C2-4D3D-9522-CD4A1AAF8D15}"/>
          </ac:spMkLst>
        </pc:spChg>
      </pc:sldChg>
      <pc:sldChg chg="modSp">
        <pc:chgData name="Leonardo Santiago Sidon da Rocha" userId="S::leonardo.sidon@grupomarista.org.br::b91da203-2008-4454-ad35-d9a834850712" providerId="AD" clId="Web-{3714665F-D1E3-42E2-B3CE-4F0FA7A78C6F}" dt="2021-03-10T00:15:14.952" v="2" actId="20577"/>
        <pc:sldMkLst>
          <pc:docMk/>
          <pc:sldMk cId="1748372545" sldId="270"/>
        </pc:sldMkLst>
        <pc:spChg chg="mod">
          <ac:chgData name="Leonardo Santiago Sidon da Rocha" userId="S::leonardo.sidon@grupomarista.org.br::b91da203-2008-4454-ad35-d9a834850712" providerId="AD" clId="Web-{3714665F-D1E3-42E2-B3CE-4F0FA7A78C6F}" dt="2021-03-10T00:15:14.952" v="2" actId="20577"/>
          <ac:spMkLst>
            <pc:docMk/>
            <pc:sldMk cId="1748372545" sldId="270"/>
            <ac:spMk id="2" creationId="{262BF9FC-D69B-4453-A15D-F93D47386954}"/>
          </ac:spMkLst>
        </pc:spChg>
      </pc:sldChg>
      <pc:sldChg chg="addSp delSp modSp">
        <pc:chgData name="Leonardo Santiago Sidon da Rocha" userId="S::leonardo.sidon@grupomarista.org.br::b91da203-2008-4454-ad35-d9a834850712" providerId="AD" clId="Web-{3714665F-D1E3-42E2-B3CE-4F0FA7A78C6F}" dt="2021-03-10T00:24:15.993" v="25" actId="20577"/>
        <pc:sldMkLst>
          <pc:docMk/>
          <pc:sldMk cId="3587482278" sldId="271"/>
        </pc:sldMkLst>
        <pc:spChg chg="mod">
          <ac:chgData name="Leonardo Santiago Sidon da Rocha" userId="S::leonardo.sidon@grupomarista.org.br::b91da203-2008-4454-ad35-d9a834850712" providerId="AD" clId="Web-{3714665F-D1E3-42E2-B3CE-4F0FA7A78C6F}" dt="2021-03-10T00:19:51.254" v="18" actId="20577"/>
          <ac:spMkLst>
            <pc:docMk/>
            <pc:sldMk cId="3587482278" sldId="271"/>
            <ac:spMk id="7" creationId="{F5B2F912-DA70-2F4B-9BEC-B32F6E334E9A}"/>
          </ac:spMkLst>
        </pc:spChg>
        <pc:spChg chg="mod">
          <ac:chgData name="Leonardo Santiago Sidon da Rocha" userId="S::leonardo.sidon@grupomarista.org.br::b91da203-2008-4454-ad35-d9a834850712" providerId="AD" clId="Web-{3714665F-D1E3-42E2-B3CE-4F0FA7A78C6F}" dt="2021-03-10T00:24:15.993" v="25" actId="20577"/>
          <ac:spMkLst>
            <pc:docMk/>
            <pc:sldMk cId="3587482278" sldId="271"/>
            <ac:spMk id="8" creationId="{3F2615DA-F228-4744-AF39-0174C2AD5EB6}"/>
          </ac:spMkLst>
        </pc:spChg>
        <pc:picChg chg="del">
          <ac:chgData name="Leonardo Santiago Sidon da Rocha" userId="S::leonardo.sidon@grupomarista.org.br::b91da203-2008-4454-ad35-d9a834850712" providerId="AD" clId="Web-{3714665F-D1E3-42E2-B3CE-4F0FA7A78C6F}" dt="2021-03-10T00:19:52.207" v="19"/>
          <ac:picMkLst>
            <pc:docMk/>
            <pc:sldMk cId="3587482278" sldId="271"/>
            <ac:picMk id="3" creationId="{01A5EBD6-A5DF-4A9C-880A-D92DB8EA8D14}"/>
          </ac:picMkLst>
        </pc:picChg>
        <pc:picChg chg="add mod">
          <ac:chgData name="Leonardo Santiago Sidon da Rocha" userId="S::leonardo.sidon@grupomarista.org.br::b91da203-2008-4454-ad35-d9a834850712" providerId="AD" clId="Web-{3714665F-D1E3-42E2-B3CE-4F0FA7A78C6F}" dt="2021-03-10T00:20:06.098" v="21" actId="1076"/>
          <ac:picMkLst>
            <pc:docMk/>
            <pc:sldMk cId="3587482278" sldId="271"/>
            <ac:picMk id="4" creationId="{59E0AB30-A007-4483-958E-644017685AE4}"/>
          </ac:picMkLst>
        </pc:picChg>
      </pc:sldChg>
      <pc:sldChg chg="addSp delSp modSp">
        <pc:chgData name="Leonardo Santiago Sidon da Rocha" userId="S::leonardo.sidon@grupomarista.org.br::b91da203-2008-4454-ad35-d9a834850712" providerId="AD" clId="Web-{3714665F-D1E3-42E2-B3CE-4F0FA7A78C6F}" dt="2021-03-10T00:37:34.805" v="32" actId="14100"/>
        <pc:sldMkLst>
          <pc:docMk/>
          <pc:sldMk cId="880205440" sldId="273"/>
        </pc:sldMkLst>
        <pc:spChg chg="mod">
          <ac:chgData name="Leonardo Santiago Sidon da Rocha" userId="S::leonardo.sidon@grupomarista.org.br::b91da203-2008-4454-ad35-d9a834850712" providerId="AD" clId="Web-{3714665F-D1E3-42E2-B3CE-4F0FA7A78C6F}" dt="2021-03-10T00:37:18.633" v="29" actId="20577"/>
          <ac:spMkLst>
            <pc:docMk/>
            <pc:sldMk cId="880205440" sldId="273"/>
            <ac:spMk id="6" creationId="{F5B2F912-DA70-2F4B-9BEC-B32F6E334E9A}"/>
          </ac:spMkLst>
        </pc:spChg>
        <pc:picChg chg="add mod">
          <ac:chgData name="Leonardo Santiago Sidon da Rocha" userId="S::leonardo.sidon@grupomarista.org.br::b91da203-2008-4454-ad35-d9a834850712" providerId="AD" clId="Web-{3714665F-D1E3-42E2-B3CE-4F0FA7A78C6F}" dt="2021-03-10T00:37:34.805" v="32" actId="14100"/>
          <ac:picMkLst>
            <pc:docMk/>
            <pc:sldMk cId="880205440" sldId="273"/>
            <ac:picMk id="2" creationId="{87579775-4B69-438E-942D-F7C691D4A1E5}"/>
          </ac:picMkLst>
        </pc:picChg>
        <pc:picChg chg="del">
          <ac:chgData name="Leonardo Santiago Sidon da Rocha" userId="S::leonardo.sidon@grupomarista.org.br::b91da203-2008-4454-ad35-d9a834850712" providerId="AD" clId="Web-{3714665F-D1E3-42E2-B3CE-4F0FA7A78C6F}" dt="2021-03-10T00:37:20.836" v="30"/>
          <ac:picMkLst>
            <pc:docMk/>
            <pc:sldMk cId="880205440" sldId="273"/>
            <ac:picMk id="7" creationId="{60F5E63A-2D1B-43C5-9CBE-F6ADD6910133}"/>
          </ac:picMkLst>
        </pc:picChg>
      </pc:sldChg>
    </pc:docChg>
  </pc:docChgLst>
  <pc:docChgLst>
    <pc:chgData name="Leonardo Santiago Sidon da Rocha" userId="S::leonardo.sidon@grupomarista.org.br::b91da203-2008-4454-ad35-d9a834850712" providerId="AD" clId="Web-{FD45E0F3-02D5-4F8E-9E65-CBB7814F8C47}"/>
    <pc:docChg chg="delSld modSld">
      <pc:chgData name="Leonardo Santiago Sidon da Rocha" userId="S::leonardo.sidon@grupomarista.org.br::b91da203-2008-4454-ad35-d9a834850712" providerId="AD" clId="Web-{FD45E0F3-02D5-4F8E-9E65-CBB7814F8C47}" dt="2021-03-10T00:50:21.837" v="35" actId="20577"/>
      <pc:docMkLst>
        <pc:docMk/>
      </pc:docMkLst>
      <pc:sldChg chg="modSp">
        <pc:chgData name="Leonardo Santiago Sidon da Rocha" userId="S::leonardo.sidon@grupomarista.org.br::b91da203-2008-4454-ad35-d9a834850712" providerId="AD" clId="Web-{FD45E0F3-02D5-4F8E-9E65-CBB7814F8C47}" dt="2021-03-10T00:50:21.837" v="35" actId="20577"/>
        <pc:sldMkLst>
          <pc:docMk/>
          <pc:sldMk cId="3687057785" sldId="259"/>
        </pc:sldMkLst>
        <pc:spChg chg="mod">
          <ac:chgData name="Leonardo Santiago Sidon da Rocha" userId="S::leonardo.sidon@grupomarista.org.br::b91da203-2008-4454-ad35-d9a834850712" providerId="AD" clId="Web-{FD45E0F3-02D5-4F8E-9E65-CBB7814F8C47}" dt="2021-03-10T00:50:21.837" v="35" actId="20577"/>
          <ac:spMkLst>
            <pc:docMk/>
            <pc:sldMk cId="3687057785" sldId="259"/>
            <ac:spMk id="8" creationId="{3F2615DA-F228-4744-AF39-0174C2AD5EB6}"/>
          </ac:spMkLst>
        </pc:spChg>
      </pc:sldChg>
      <pc:sldChg chg="del">
        <pc:chgData name="Leonardo Santiago Sidon da Rocha" userId="S::leonardo.sidon@grupomarista.org.br::b91da203-2008-4454-ad35-d9a834850712" providerId="AD" clId="Web-{FD45E0F3-02D5-4F8E-9E65-CBB7814F8C47}" dt="2021-03-10T00:49:20.555" v="2"/>
        <pc:sldMkLst>
          <pc:docMk/>
          <pc:sldMk cId="3313902181" sldId="272"/>
        </pc:sldMkLst>
      </pc:sldChg>
      <pc:sldChg chg="modSp">
        <pc:chgData name="Leonardo Santiago Sidon da Rocha" userId="S::leonardo.sidon@grupomarista.org.br::b91da203-2008-4454-ad35-d9a834850712" providerId="AD" clId="Web-{FD45E0F3-02D5-4F8E-9E65-CBB7814F8C47}" dt="2021-03-10T00:49:16.898" v="1" actId="1076"/>
        <pc:sldMkLst>
          <pc:docMk/>
          <pc:sldMk cId="880205440" sldId="273"/>
        </pc:sldMkLst>
        <pc:picChg chg="mod">
          <ac:chgData name="Leonardo Santiago Sidon da Rocha" userId="S::leonardo.sidon@grupomarista.org.br::b91da203-2008-4454-ad35-d9a834850712" providerId="AD" clId="Web-{FD45E0F3-02D5-4F8E-9E65-CBB7814F8C47}" dt="2021-03-10T00:49:16.898" v="1" actId="1076"/>
          <ac:picMkLst>
            <pc:docMk/>
            <pc:sldMk cId="880205440" sldId="273"/>
            <ac:picMk id="2" creationId="{87579775-4B69-438E-942D-F7C691D4A1E5}"/>
          </ac:picMkLst>
        </pc:picChg>
      </pc:sldChg>
      <pc:sldChg chg="del">
        <pc:chgData name="Leonardo Santiago Sidon da Rocha" userId="S::leonardo.sidon@grupomarista.org.br::b91da203-2008-4454-ad35-d9a834850712" providerId="AD" clId="Web-{FD45E0F3-02D5-4F8E-9E65-CBB7814F8C47}" dt="2021-03-10T00:49:22.523" v="3"/>
        <pc:sldMkLst>
          <pc:docMk/>
          <pc:sldMk cId="2707836397" sldId="274"/>
        </pc:sldMkLst>
      </pc:sldChg>
      <pc:sldChg chg="modNotes">
        <pc:chgData name="Leonardo Santiago Sidon da Rocha" userId="S::leonardo.sidon@grupomarista.org.br::b91da203-2008-4454-ad35-d9a834850712" providerId="AD" clId="Web-{FD45E0F3-02D5-4F8E-9E65-CBB7814F8C47}" dt="2021-03-10T00:50:13.931" v="34"/>
        <pc:sldMkLst>
          <pc:docMk/>
          <pc:sldMk cId="1442200455"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854A0-C3B1-4CEB-822E-549042586DC7}" type="datetimeFigureOut">
              <a:rPr lang="pt-BR"/>
              <a:t>05/04/2021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EEDA5-5028-47B4-A4AB-A7F1F7C78753}" type="slidenum">
              <a:rPr lang="pt-BR"/>
              <a:t>‹nº›</a:t>
            </a:fld>
            <a:endParaRPr lang="pt-BR"/>
          </a:p>
        </p:txBody>
      </p:sp>
    </p:spTree>
    <p:extLst>
      <p:ext uri="{BB962C8B-B14F-4D97-AF65-F5344CB8AC3E}">
        <p14:creationId xmlns:p14="http://schemas.microsoft.com/office/powerpoint/2010/main" val="12284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ideia do game design</a:t>
            </a:r>
            <a:r>
              <a:rPr lang="pt-BR" baseline="0" dirty="0" smtClean="0"/>
              <a:t> na prototipagem passa pela avaliação e reavaliação do design proposto visando identificar melhorias necessárias. A prototipagem rápida nesse sentido, é útil pois possibilita que esses ciclos rápidas contribuam para a evolução igualmente rápida da proposta de design do jogo. </a:t>
            </a:r>
            <a:endParaRPr lang="pt-BR" dirty="0"/>
          </a:p>
        </p:txBody>
      </p:sp>
      <p:sp>
        <p:nvSpPr>
          <p:cNvPr id="4" name="Espaço Reservado para Número de Slide 3"/>
          <p:cNvSpPr>
            <a:spLocks noGrp="1"/>
          </p:cNvSpPr>
          <p:nvPr>
            <p:ph type="sldNum" sz="quarter" idx="10"/>
          </p:nvPr>
        </p:nvSpPr>
        <p:spPr/>
        <p:txBody>
          <a:bodyPr/>
          <a:lstStyle/>
          <a:p>
            <a:fld id="{113EEDA5-5028-47B4-A4AB-A7F1F7C78753}" type="slidenum">
              <a:rPr lang="pt-BR" smtClean="0"/>
              <a:t>3</a:t>
            </a:fld>
            <a:endParaRPr lang="pt-BR"/>
          </a:p>
        </p:txBody>
      </p:sp>
    </p:spTree>
    <p:extLst>
      <p:ext uri="{BB962C8B-B14F-4D97-AF65-F5344CB8AC3E}">
        <p14:creationId xmlns:p14="http://schemas.microsoft.com/office/powerpoint/2010/main" val="2468645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 ideia da prototipagem rápida,</a:t>
            </a:r>
            <a:r>
              <a:rPr lang="pt-BR" baseline="0" dirty="0" smtClean="0"/>
              <a:t> nessa aula, será utilizada de forma diferente. Ao invés de criarmos um protótipo nesse momento, iremos avaliar um jogo virtual e propor melhorias nesse jogo. Desse modo, pretende-se aguçar o olhar sobre o processo de produção de game design no momento da utilização da prototipagem rápida efetivamente.</a:t>
            </a:r>
            <a:endParaRPr lang="pt-BR" dirty="0"/>
          </a:p>
        </p:txBody>
      </p:sp>
      <p:sp>
        <p:nvSpPr>
          <p:cNvPr id="4" name="Espaço Reservado para Número de Slide 3"/>
          <p:cNvSpPr>
            <a:spLocks noGrp="1"/>
          </p:cNvSpPr>
          <p:nvPr>
            <p:ph type="sldNum" sz="quarter" idx="10"/>
          </p:nvPr>
        </p:nvSpPr>
        <p:spPr/>
        <p:txBody>
          <a:bodyPr/>
          <a:lstStyle/>
          <a:p>
            <a:fld id="{113EEDA5-5028-47B4-A4AB-A7F1F7C78753}" type="slidenum">
              <a:rPr lang="pt-BR" smtClean="0"/>
              <a:t>5</a:t>
            </a:fld>
            <a:endParaRPr lang="pt-BR"/>
          </a:p>
        </p:txBody>
      </p:sp>
    </p:spTree>
    <p:extLst>
      <p:ext uri="{BB962C8B-B14F-4D97-AF65-F5344CB8AC3E}">
        <p14:creationId xmlns:p14="http://schemas.microsoft.com/office/powerpoint/2010/main" val="1143350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Um dos aspectos</a:t>
            </a:r>
            <a:r>
              <a:rPr lang="pt-BR" baseline="0" dirty="0" smtClean="0"/>
              <a:t> a ser considerado no processo de prototipagem é o game design. Pedir que os alunos respondam o que é Game Design a partir de seus pontos de vista.</a:t>
            </a:r>
            <a:endParaRPr lang="pt-BR" dirty="0"/>
          </a:p>
        </p:txBody>
      </p:sp>
      <p:sp>
        <p:nvSpPr>
          <p:cNvPr id="4" name="Espaço Reservado para Número de Slide 3"/>
          <p:cNvSpPr>
            <a:spLocks noGrp="1"/>
          </p:cNvSpPr>
          <p:nvPr>
            <p:ph type="sldNum" sz="quarter" idx="10"/>
          </p:nvPr>
        </p:nvSpPr>
        <p:spPr/>
        <p:txBody>
          <a:bodyPr/>
          <a:lstStyle/>
          <a:p>
            <a:fld id="{113EEDA5-5028-47B4-A4AB-A7F1F7C78753}" type="slidenum">
              <a:rPr lang="pt-BR" smtClean="0"/>
              <a:t>6</a:t>
            </a:fld>
            <a:endParaRPr lang="pt-BR"/>
          </a:p>
        </p:txBody>
      </p:sp>
    </p:spTree>
    <p:extLst>
      <p:ext uri="{BB962C8B-B14F-4D97-AF65-F5344CB8AC3E}">
        <p14:creationId xmlns:p14="http://schemas.microsoft.com/office/powerpoint/2010/main" val="163741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cs typeface="Calibri"/>
            </a:endParaRPr>
          </a:p>
        </p:txBody>
      </p:sp>
      <p:sp>
        <p:nvSpPr>
          <p:cNvPr id="4" name="Espaço Reservado para Número de Slide 3"/>
          <p:cNvSpPr>
            <a:spLocks noGrp="1"/>
          </p:cNvSpPr>
          <p:nvPr>
            <p:ph type="sldNum" sz="quarter" idx="5"/>
          </p:nvPr>
        </p:nvSpPr>
        <p:spPr/>
        <p:txBody>
          <a:bodyPr/>
          <a:lstStyle/>
          <a:p>
            <a:fld id="{113EEDA5-5028-47B4-A4AB-A7F1F7C78753}" type="slidenum">
              <a:rPr lang="pt-BR"/>
              <a:t>7</a:t>
            </a:fld>
            <a:endParaRPr lang="pt-BR"/>
          </a:p>
        </p:txBody>
      </p:sp>
    </p:spTree>
    <p:extLst>
      <p:ext uri="{BB962C8B-B14F-4D97-AF65-F5344CB8AC3E}">
        <p14:creationId xmlns:p14="http://schemas.microsoft.com/office/powerpoint/2010/main" val="2635019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cs typeface="Calibri"/>
            </a:endParaRPr>
          </a:p>
        </p:txBody>
      </p:sp>
      <p:sp>
        <p:nvSpPr>
          <p:cNvPr id="4" name="Espaço Reservado para Número de Slide 3"/>
          <p:cNvSpPr>
            <a:spLocks noGrp="1"/>
          </p:cNvSpPr>
          <p:nvPr>
            <p:ph type="sldNum" sz="quarter" idx="5"/>
          </p:nvPr>
        </p:nvSpPr>
        <p:spPr/>
        <p:txBody>
          <a:bodyPr/>
          <a:lstStyle/>
          <a:p>
            <a:fld id="{113EEDA5-5028-47B4-A4AB-A7F1F7C78753}" type="slidenum">
              <a:rPr lang="pt-BR"/>
              <a:t>8</a:t>
            </a:fld>
            <a:endParaRPr lang="pt-BR"/>
          </a:p>
        </p:txBody>
      </p:sp>
    </p:spTree>
    <p:extLst>
      <p:ext uri="{BB962C8B-B14F-4D97-AF65-F5344CB8AC3E}">
        <p14:creationId xmlns:p14="http://schemas.microsoft.com/office/powerpoint/2010/main" val="54771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cs typeface="Calibri"/>
            </a:endParaRPr>
          </a:p>
        </p:txBody>
      </p:sp>
      <p:sp>
        <p:nvSpPr>
          <p:cNvPr id="4" name="Espaço Reservado para Número de Slide 3"/>
          <p:cNvSpPr>
            <a:spLocks noGrp="1"/>
          </p:cNvSpPr>
          <p:nvPr>
            <p:ph type="sldNum" sz="quarter" idx="5"/>
          </p:nvPr>
        </p:nvSpPr>
        <p:spPr/>
        <p:txBody>
          <a:bodyPr/>
          <a:lstStyle/>
          <a:p>
            <a:fld id="{113EEDA5-5028-47B4-A4AB-A7F1F7C78753}" type="slidenum">
              <a:rPr lang="pt-BR"/>
              <a:t>9</a:t>
            </a:fld>
            <a:endParaRPr lang="pt-BR"/>
          </a:p>
        </p:txBody>
      </p:sp>
    </p:spTree>
    <p:extLst>
      <p:ext uri="{BB962C8B-B14F-4D97-AF65-F5344CB8AC3E}">
        <p14:creationId xmlns:p14="http://schemas.microsoft.com/office/powerpoint/2010/main" val="2698404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cs typeface="Calibri"/>
            </a:endParaRPr>
          </a:p>
        </p:txBody>
      </p:sp>
      <p:sp>
        <p:nvSpPr>
          <p:cNvPr id="4" name="Espaço Reservado para Número de Slide 3"/>
          <p:cNvSpPr>
            <a:spLocks noGrp="1"/>
          </p:cNvSpPr>
          <p:nvPr>
            <p:ph type="sldNum" sz="quarter" idx="5"/>
          </p:nvPr>
        </p:nvSpPr>
        <p:spPr/>
        <p:txBody>
          <a:bodyPr/>
          <a:lstStyle/>
          <a:p>
            <a:fld id="{113EEDA5-5028-47B4-A4AB-A7F1F7C78753}" type="slidenum">
              <a:rPr lang="pt-BR"/>
              <a:t>10</a:t>
            </a:fld>
            <a:endParaRPr lang="pt-BR"/>
          </a:p>
        </p:txBody>
      </p:sp>
    </p:spTree>
    <p:extLst>
      <p:ext uri="{BB962C8B-B14F-4D97-AF65-F5344CB8AC3E}">
        <p14:creationId xmlns:p14="http://schemas.microsoft.com/office/powerpoint/2010/main" val="2339046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8E988-FB04-AB4E-BE5A-59F242AF7F7A}" type="slidenum">
              <a:rPr lang="en-US" smtClean="0"/>
              <a:t>‹nº›</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‹nº›</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4/5/2021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it.ly/31Og0vq" TargetMode="External"/><Relationship Id="rId2" Type="http://schemas.openxmlformats.org/officeDocument/2006/relationships/hyperlink" Target="https://bit.ly/3uBRsl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E359CC0-E3FA-9748-90B2-7EE282A96C3F}"/>
              </a:ext>
            </a:extLst>
          </p:cNvPr>
          <p:cNvSpPr/>
          <p:nvPr/>
        </p:nvSpPr>
        <p:spPr>
          <a:xfrm>
            <a:off x="1" y="0"/>
            <a:ext cx="9144000" cy="5143500"/>
          </a:xfrm>
          <a:prstGeom prst="rect">
            <a:avLst/>
          </a:prstGeom>
          <a:solidFill>
            <a:srgbClr val="153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3963"/>
              </a:solidFill>
            </a:endParaRPr>
          </a:p>
        </p:txBody>
      </p:sp>
      <p:pic>
        <p:nvPicPr>
          <p:cNvPr id="6" name="Imagem 7" descr="Fundo preto com letras brancas&#10;&#10;Descrição gerada automaticamente">
            <a:extLst>
              <a:ext uri="{FF2B5EF4-FFF2-40B4-BE49-F238E27FC236}">
                <a16:creationId xmlns:a16="http://schemas.microsoft.com/office/drawing/2014/main" xmlns="" id="{B1FE7A1F-AD10-3541-BB6D-CDFC0C779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519" y="1260644"/>
            <a:ext cx="5906962" cy="2363068"/>
          </a:xfrm>
          <a:prstGeom prst="rect">
            <a:avLst/>
          </a:prstGeom>
        </p:spPr>
      </p:pic>
    </p:spTree>
    <p:extLst>
      <p:ext uri="{BB962C8B-B14F-4D97-AF65-F5344CB8AC3E}">
        <p14:creationId xmlns:p14="http://schemas.microsoft.com/office/powerpoint/2010/main" val="1979690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7" name="Title 1">
            <a:extLst>
              <a:ext uri="{FF2B5EF4-FFF2-40B4-BE49-F238E27FC236}">
                <a16:creationId xmlns:a16="http://schemas.microsoft.com/office/drawing/2014/main" xmlns="" id="{F5B2F912-DA70-2F4B-9BEC-B32F6E334E9A}"/>
              </a:ext>
            </a:extLst>
          </p:cNvPr>
          <p:cNvSpPr txBox="1">
            <a:spLocks/>
          </p:cNvSpPr>
          <p:nvPr/>
        </p:nvSpPr>
        <p:spPr>
          <a:xfrm>
            <a:off x="0" y="314226"/>
            <a:ext cx="9144000" cy="610012"/>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163963"/>
                </a:solidFill>
                <a:latin typeface="Arial Rounded MT Bold"/>
                <a:cs typeface="Arial"/>
              </a:rPr>
              <a:t>Vamos</a:t>
            </a:r>
            <a:r>
              <a:rPr lang="en-US" sz="4000" b="1" dirty="0" smtClean="0">
                <a:solidFill>
                  <a:srgbClr val="163963"/>
                </a:solidFill>
                <a:latin typeface="Arial Rounded MT Bold"/>
                <a:cs typeface="Arial"/>
              </a:rPr>
              <a:t> </a:t>
            </a:r>
            <a:r>
              <a:rPr lang="en-US" sz="4000" b="1" dirty="0" err="1" smtClean="0">
                <a:solidFill>
                  <a:srgbClr val="163963"/>
                </a:solidFill>
                <a:latin typeface="Arial Rounded MT Bold"/>
                <a:cs typeface="Arial"/>
              </a:rPr>
              <a:t>conhecer</a:t>
            </a:r>
            <a:r>
              <a:rPr lang="en-US" sz="4000" b="1" dirty="0" smtClean="0">
                <a:solidFill>
                  <a:srgbClr val="163963"/>
                </a:solidFill>
                <a:latin typeface="Arial Rounded MT Bold"/>
                <a:cs typeface="Arial"/>
              </a:rPr>
              <a:t> o </a:t>
            </a:r>
            <a:r>
              <a:rPr lang="en-US" sz="4000" b="1" dirty="0" err="1" smtClean="0">
                <a:solidFill>
                  <a:srgbClr val="163963"/>
                </a:solidFill>
                <a:latin typeface="Arial Rounded MT Bold"/>
                <a:cs typeface="Arial"/>
              </a:rPr>
              <a:t>mapa</a:t>
            </a:r>
            <a:r>
              <a:rPr lang="en-US" sz="4000" b="1" dirty="0" smtClean="0">
                <a:solidFill>
                  <a:srgbClr val="163963"/>
                </a:solidFill>
                <a:latin typeface="Arial Rounded MT Bold"/>
                <a:cs typeface="Arial"/>
              </a:rPr>
              <a:t> mental</a:t>
            </a:r>
            <a:endParaRPr lang="pt-BR" dirty="0" err="1"/>
          </a:p>
        </p:txBody>
      </p:sp>
      <p:sp>
        <p:nvSpPr>
          <p:cNvPr id="14" name="Espaço Reservado para Conteúdo 4"/>
          <p:cNvSpPr>
            <a:spLocks noGrp="1"/>
          </p:cNvSpPr>
          <p:nvPr>
            <p:ph idx="1"/>
          </p:nvPr>
        </p:nvSpPr>
        <p:spPr>
          <a:xfrm>
            <a:off x="716890" y="1038759"/>
            <a:ext cx="7969910" cy="3555864"/>
          </a:xfrm>
        </p:spPr>
        <p:txBody>
          <a:bodyPr>
            <a:normAutofit/>
          </a:bodyPr>
          <a:lstStyle/>
          <a:p>
            <a:pPr marL="0" indent="0">
              <a:buNone/>
            </a:pPr>
            <a:r>
              <a:rPr lang="pt-BR" sz="2200" dirty="0" smtClean="0">
                <a:solidFill>
                  <a:srgbClr val="153963"/>
                </a:solidFill>
              </a:rPr>
              <a:t>Mapa mental auxilia no registro e elaboração das ideias. Ele apresenta uma forma visual dessas ideias. Vamos testar a criação de um mapa mental para elaboração de um formulário avaliativo de game design. </a:t>
            </a:r>
            <a:endParaRPr lang="pt-BR" sz="2200" dirty="0">
              <a:solidFill>
                <a:srgbClr val="153963"/>
              </a:solidFill>
            </a:endParaRPr>
          </a:p>
        </p:txBody>
      </p:sp>
    </p:spTree>
    <p:extLst>
      <p:ext uri="{BB962C8B-B14F-4D97-AF65-F5344CB8AC3E}">
        <p14:creationId xmlns:p14="http://schemas.microsoft.com/office/powerpoint/2010/main" val="3360587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5B2F912-DA70-2F4B-9BEC-B32F6E334E9A}"/>
              </a:ext>
            </a:extLst>
          </p:cNvPr>
          <p:cNvSpPr txBox="1">
            <a:spLocks/>
          </p:cNvSpPr>
          <p:nvPr/>
        </p:nvSpPr>
        <p:spPr>
          <a:xfrm>
            <a:off x="495758" y="2242178"/>
            <a:ext cx="4351664" cy="610012"/>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err="1">
                <a:solidFill>
                  <a:srgbClr val="163963"/>
                </a:solidFill>
                <a:latin typeface="Arial Rounded MT Bold"/>
                <a:cs typeface="Arial"/>
              </a:rPr>
              <a:t>Dúvidas</a:t>
            </a:r>
            <a:endParaRPr lang="pt-BR" dirty="0" err="1"/>
          </a:p>
        </p:txBody>
      </p:sp>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7" name="Imagem 7" descr="Ícone&#10;&#10;Descrição gerada automaticamente">
            <a:extLst>
              <a:ext uri="{FF2B5EF4-FFF2-40B4-BE49-F238E27FC236}">
                <a16:creationId xmlns:a16="http://schemas.microsoft.com/office/drawing/2014/main" xmlns="" id="{6969EC62-F540-459A-BAD1-8F55C12380AC}"/>
              </a:ext>
            </a:extLst>
          </p:cNvPr>
          <p:cNvPicPr>
            <a:picLocks noChangeAspect="1"/>
          </p:cNvPicPr>
          <p:nvPr/>
        </p:nvPicPr>
        <p:blipFill>
          <a:blip r:embed="rId2"/>
          <a:stretch>
            <a:fillRect/>
          </a:stretch>
        </p:blipFill>
        <p:spPr>
          <a:xfrm>
            <a:off x="3944039" y="1218167"/>
            <a:ext cx="2743200" cy="3905250"/>
          </a:xfrm>
          <a:prstGeom prst="rect">
            <a:avLst/>
          </a:prstGeom>
        </p:spPr>
      </p:pic>
    </p:spTree>
    <p:extLst>
      <p:ext uri="{BB962C8B-B14F-4D97-AF65-F5344CB8AC3E}">
        <p14:creationId xmlns:p14="http://schemas.microsoft.com/office/powerpoint/2010/main" val="8562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5" name="Espaço Reservado para Conteúdo 4"/>
          <p:cNvSpPr>
            <a:spLocks noGrp="1"/>
          </p:cNvSpPr>
          <p:nvPr>
            <p:ph idx="1"/>
          </p:nvPr>
        </p:nvSpPr>
        <p:spPr>
          <a:xfrm>
            <a:off x="457200" y="2509113"/>
            <a:ext cx="8229600" cy="2085509"/>
          </a:xfrm>
        </p:spPr>
        <p:txBody>
          <a:bodyPr>
            <a:normAutofit/>
          </a:bodyPr>
          <a:lstStyle/>
          <a:p>
            <a:pPr marL="0" indent="0">
              <a:buNone/>
            </a:pPr>
            <a:r>
              <a:rPr lang="pt-BR" sz="2200" dirty="0"/>
              <a:t>[1] – </a:t>
            </a:r>
            <a:r>
              <a:rPr lang="pt-BR" sz="2200" dirty="0">
                <a:hlinkClick r:id="rId2"/>
              </a:rPr>
              <a:t>https://</a:t>
            </a:r>
            <a:r>
              <a:rPr lang="pt-BR" sz="2200" dirty="0" smtClean="0">
                <a:hlinkClick r:id="rId2"/>
              </a:rPr>
              <a:t>bit.ly/3uBRslR</a:t>
            </a:r>
            <a:r>
              <a:rPr lang="pt-BR" sz="2200" dirty="0" smtClean="0"/>
              <a:t> </a:t>
            </a:r>
            <a:endParaRPr lang="pt-BR" sz="2200" dirty="0"/>
          </a:p>
          <a:p>
            <a:pPr marL="0" indent="0">
              <a:buNone/>
            </a:pPr>
            <a:r>
              <a:rPr lang="pt-BR" sz="2200" dirty="0" smtClean="0"/>
              <a:t>[</a:t>
            </a:r>
            <a:r>
              <a:rPr lang="pt-BR" sz="2200" dirty="0"/>
              <a:t>2] –</a:t>
            </a:r>
            <a:r>
              <a:rPr lang="pt-BR" sz="2200" dirty="0" smtClean="0"/>
              <a:t> </a:t>
            </a:r>
            <a:r>
              <a:rPr lang="pt-BR" sz="2200" dirty="0">
                <a:hlinkClick r:id="rId3"/>
              </a:rPr>
              <a:t>https://</a:t>
            </a:r>
            <a:r>
              <a:rPr lang="pt-BR" sz="2200" dirty="0" smtClean="0">
                <a:hlinkClick r:id="rId3"/>
              </a:rPr>
              <a:t>bit.ly/31Og0vq</a:t>
            </a:r>
            <a:r>
              <a:rPr lang="pt-BR" sz="2200" dirty="0" smtClean="0"/>
              <a:t>  </a:t>
            </a:r>
            <a:endParaRPr lang="pt-BR" sz="2200" dirty="0"/>
          </a:p>
        </p:txBody>
      </p:sp>
      <p:sp>
        <p:nvSpPr>
          <p:cNvPr id="14" name="Title 1">
            <a:extLst>
              <a:ext uri="{FF2B5EF4-FFF2-40B4-BE49-F238E27FC236}">
                <a16:creationId xmlns:a16="http://schemas.microsoft.com/office/drawing/2014/main" xmlns="" id="{F5B2F912-DA70-2F4B-9BEC-B32F6E334E9A}"/>
              </a:ext>
            </a:extLst>
          </p:cNvPr>
          <p:cNvSpPr txBox="1">
            <a:spLocks/>
          </p:cNvSpPr>
          <p:nvPr/>
        </p:nvSpPr>
        <p:spPr>
          <a:xfrm>
            <a:off x="0" y="80137"/>
            <a:ext cx="9144000" cy="610012"/>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163963"/>
                </a:solidFill>
                <a:latin typeface="Arial Rounded MT Bold"/>
                <a:cs typeface="Arial"/>
              </a:rPr>
              <a:t>Referências</a:t>
            </a:r>
            <a:endParaRPr lang="pt-BR" dirty="0" err="1"/>
          </a:p>
        </p:txBody>
      </p:sp>
    </p:spTree>
    <p:extLst>
      <p:ext uri="{BB962C8B-B14F-4D97-AF65-F5344CB8AC3E}">
        <p14:creationId xmlns:p14="http://schemas.microsoft.com/office/powerpoint/2010/main" val="317005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xmlns="" id="{107C3212-CC63-F74E-B536-E9D0735C8FFF}"/>
              </a:ext>
            </a:extLst>
          </p:cNvPr>
          <p:cNvSpPr/>
          <p:nvPr/>
        </p:nvSpPr>
        <p:spPr>
          <a:xfrm rot="2394995" flipV="1">
            <a:off x="-559701" y="2824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xmlns="" id="{F5B2F912-DA70-2F4B-9BEC-B32F6E334E9A}"/>
              </a:ext>
            </a:extLst>
          </p:cNvPr>
          <p:cNvSpPr txBox="1">
            <a:spLocks/>
          </p:cNvSpPr>
          <p:nvPr/>
        </p:nvSpPr>
        <p:spPr>
          <a:xfrm>
            <a:off x="0" y="2042551"/>
            <a:ext cx="9144000" cy="105499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153963"/>
                </a:solidFill>
                <a:latin typeface="Arial Rounded MT Bold"/>
                <a:cs typeface="Arial"/>
              </a:rPr>
              <a:t>Game Design</a:t>
            </a:r>
            <a:endParaRPr lang="en-US" b="1" dirty="0">
              <a:solidFill>
                <a:srgbClr val="153963"/>
              </a:solidFill>
              <a:latin typeface="Arial Rounded MT Bold"/>
              <a:cs typeface="Arial"/>
            </a:endParaRPr>
          </a:p>
        </p:txBody>
      </p:sp>
      <p:sp>
        <p:nvSpPr>
          <p:cNvPr id="8" name="Oval 7">
            <a:extLst>
              <a:ext uri="{FF2B5EF4-FFF2-40B4-BE49-F238E27FC236}">
                <a16:creationId xmlns:a16="http://schemas.microsoft.com/office/drawing/2014/main" xmlns="" id="{7C17069F-0422-4148-BBC0-68B0F3FE28C3}"/>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Curved Connector 8">
            <a:extLst>
              <a:ext uri="{FF2B5EF4-FFF2-40B4-BE49-F238E27FC236}">
                <a16:creationId xmlns:a16="http://schemas.microsoft.com/office/drawing/2014/main" xmlns="" id="{0BBE5355-0FCA-594D-A493-94FFB646DCE6}"/>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xmlns="" id="{74AB27A8-79B1-7648-982C-3C5275756075}"/>
              </a:ext>
            </a:extLst>
          </p:cNvPr>
          <p:cNvSpPr/>
          <p:nvPr/>
        </p:nvSpPr>
        <p:spPr>
          <a:xfrm rot="2394995" flipV="1">
            <a:off x="-247312" y="4364059"/>
            <a:ext cx="1119402" cy="1194464"/>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Curved Connector 2">
            <a:extLst>
              <a:ext uri="{FF2B5EF4-FFF2-40B4-BE49-F238E27FC236}">
                <a16:creationId xmlns:a16="http://schemas.microsoft.com/office/drawing/2014/main" xmlns="" id="{01B910E4-5565-6642-80BF-87BAC55113B9}"/>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7" name="Curved Connector 8">
            <a:extLst>
              <a:ext uri="{FF2B5EF4-FFF2-40B4-BE49-F238E27FC236}">
                <a16:creationId xmlns:a16="http://schemas.microsoft.com/office/drawing/2014/main" xmlns="" id="{BCB8EBE4-9BAA-1445-82DD-0E0C712B492D}"/>
              </a:ext>
            </a:extLst>
          </p:cNvPr>
          <p:cNvCxnSpPr>
            <a:cxnSpLocks/>
          </p:cNvCxnSpPr>
          <p:nvPr/>
        </p:nvCxnSpPr>
        <p:spPr>
          <a:xfrm flipV="1">
            <a:off x="7872896" y="-1410435"/>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12" name="Title 1">
            <a:extLst>
              <a:ext uri="{FF2B5EF4-FFF2-40B4-BE49-F238E27FC236}">
                <a16:creationId xmlns:a16="http://schemas.microsoft.com/office/drawing/2014/main" xmlns="" id="{EC723AAC-9C2B-4A80-9E29-27EC0F2C4DA9}"/>
              </a:ext>
            </a:extLst>
          </p:cNvPr>
          <p:cNvSpPr txBox="1">
            <a:spLocks/>
          </p:cNvSpPr>
          <p:nvPr/>
        </p:nvSpPr>
        <p:spPr>
          <a:xfrm>
            <a:off x="668547" y="3616871"/>
            <a:ext cx="6782519" cy="105499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sz="3000" b="1" dirty="0">
                <a:solidFill>
                  <a:srgbClr val="153963"/>
                </a:solidFill>
                <a:latin typeface="Arial Rounded MT Bold"/>
                <a:cs typeface="Arial"/>
              </a:rPr>
              <a:t>Leonardo Rocha</a:t>
            </a:r>
            <a:endParaRPr lang="pt-BR" sz="3000" dirty="0"/>
          </a:p>
        </p:txBody>
      </p:sp>
    </p:spTree>
    <p:extLst>
      <p:ext uri="{BB962C8B-B14F-4D97-AF65-F5344CB8AC3E}">
        <p14:creationId xmlns:p14="http://schemas.microsoft.com/office/powerpoint/2010/main" val="2155584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364366"/>
            <a:ext cx="3626510" cy="2719883"/>
          </a:xfrm>
          <a:prstGeom prst="rect">
            <a:avLst/>
          </a:prstGeom>
        </p:spPr>
      </p:pic>
      <p:sp>
        <p:nvSpPr>
          <p:cNvPr id="4" name="Title 1">
            <a:extLst>
              <a:ext uri="{FF2B5EF4-FFF2-40B4-BE49-F238E27FC236}">
                <a16:creationId xmlns:a16="http://schemas.microsoft.com/office/drawing/2014/main" xmlns="" id="{F5B2F912-DA70-2F4B-9BEC-B32F6E334E9A}"/>
              </a:ext>
            </a:extLst>
          </p:cNvPr>
          <p:cNvSpPr txBox="1">
            <a:spLocks/>
          </p:cNvSpPr>
          <p:nvPr/>
        </p:nvSpPr>
        <p:spPr>
          <a:xfrm>
            <a:off x="1" y="1477670"/>
            <a:ext cx="9144000" cy="966311"/>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163963"/>
                </a:solidFill>
                <a:latin typeface="Arial Rounded MT Bold"/>
                <a:cs typeface="Arial"/>
              </a:rPr>
              <a:t>A </a:t>
            </a:r>
            <a:r>
              <a:rPr lang="en-US" sz="4000" b="1" dirty="0" err="1" smtClean="0">
                <a:solidFill>
                  <a:srgbClr val="163963"/>
                </a:solidFill>
                <a:latin typeface="Arial Rounded MT Bold"/>
                <a:cs typeface="Arial"/>
              </a:rPr>
              <a:t>importância</a:t>
            </a:r>
            <a:r>
              <a:rPr lang="en-US" sz="4000" b="1" dirty="0" smtClean="0">
                <a:solidFill>
                  <a:srgbClr val="163963"/>
                </a:solidFill>
                <a:latin typeface="Arial Rounded MT Bold"/>
                <a:cs typeface="Arial"/>
              </a:rPr>
              <a:t> de se </a:t>
            </a:r>
            <a:r>
              <a:rPr lang="en-US" sz="4000" b="1" dirty="0" err="1" smtClean="0">
                <a:solidFill>
                  <a:srgbClr val="163963"/>
                </a:solidFill>
                <a:latin typeface="Arial Rounded MT Bold"/>
                <a:cs typeface="Arial"/>
              </a:rPr>
              <a:t>avaliar</a:t>
            </a:r>
            <a:r>
              <a:rPr lang="en-US" sz="4000" b="1" dirty="0" smtClean="0">
                <a:solidFill>
                  <a:srgbClr val="163963"/>
                </a:solidFill>
                <a:latin typeface="Arial Rounded MT Bold"/>
                <a:cs typeface="Arial"/>
              </a:rPr>
              <a:t> o game design </a:t>
            </a:r>
          </a:p>
          <a:p>
            <a:r>
              <a:rPr lang="en-US" sz="4000" b="1" dirty="0" err="1" smtClean="0">
                <a:solidFill>
                  <a:srgbClr val="163963"/>
                </a:solidFill>
                <a:latin typeface="Arial Rounded MT Bold"/>
                <a:cs typeface="Arial"/>
              </a:rPr>
              <a:t>em</a:t>
            </a:r>
            <a:r>
              <a:rPr lang="en-US" sz="4000" b="1" dirty="0" smtClean="0">
                <a:solidFill>
                  <a:srgbClr val="163963"/>
                </a:solidFill>
                <a:latin typeface="Arial Rounded MT Bold"/>
                <a:cs typeface="Arial"/>
              </a:rPr>
              <a:t> </a:t>
            </a:r>
            <a:r>
              <a:rPr lang="en-US" sz="4000" b="1" dirty="0" err="1" smtClean="0">
                <a:solidFill>
                  <a:srgbClr val="163963"/>
                </a:solidFill>
                <a:latin typeface="Arial Rounded MT Bold"/>
                <a:cs typeface="Arial"/>
              </a:rPr>
              <a:t>ciclos</a:t>
            </a:r>
            <a:r>
              <a:rPr lang="en-US" sz="4000" b="1" dirty="0" smtClean="0">
                <a:solidFill>
                  <a:srgbClr val="163963"/>
                </a:solidFill>
                <a:latin typeface="Arial Rounded MT Bold"/>
                <a:cs typeface="Arial"/>
              </a:rPr>
              <a:t> de </a:t>
            </a:r>
            <a:r>
              <a:rPr lang="en-US" sz="4000" b="1" dirty="0" err="1" smtClean="0">
                <a:solidFill>
                  <a:srgbClr val="163963"/>
                </a:solidFill>
                <a:latin typeface="Arial Rounded MT Bold"/>
                <a:cs typeface="Arial"/>
              </a:rPr>
              <a:t>interação</a:t>
            </a:r>
            <a:endParaRPr lang="pt-BR" dirty="0" err="1"/>
          </a:p>
        </p:txBody>
      </p:sp>
    </p:spTree>
    <p:extLst>
      <p:ext uri="{BB962C8B-B14F-4D97-AF65-F5344CB8AC3E}">
        <p14:creationId xmlns:p14="http://schemas.microsoft.com/office/powerpoint/2010/main" val="1039163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5B2F912-DA70-2F4B-9BEC-B32F6E334E9A}"/>
              </a:ext>
            </a:extLst>
          </p:cNvPr>
          <p:cNvSpPr txBox="1">
            <a:spLocks/>
          </p:cNvSpPr>
          <p:nvPr/>
        </p:nvSpPr>
        <p:spPr>
          <a:xfrm>
            <a:off x="0" y="109400"/>
            <a:ext cx="9144000" cy="610012"/>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163963"/>
                </a:solidFill>
                <a:latin typeface="Arial Rounded MT Bold"/>
                <a:cs typeface="Arial"/>
              </a:rPr>
              <a:t>Tipos</a:t>
            </a:r>
            <a:r>
              <a:rPr lang="en-US" sz="4000" b="1" dirty="0" smtClean="0">
                <a:solidFill>
                  <a:srgbClr val="163963"/>
                </a:solidFill>
                <a:latin typeface="Arial Rounded MT Bold"/>
                <a:cs typeface="Arial"/>
              </a:rPr>
              <a:t> de </a:t>
            </a:r>
            <a:r>
              <a:rPr lang="en-US" sz="4000" b="1" dirty="0" err="1" smtClean="0">
                <a:solidFill>
                  <a:srgbClr val="163963"/>
                </a:solidFill>
                <a:latin typeface="Arial Rounded MT Bold"/>
                <a:cs typeface="Arial"/>
              </a:rPr>
              <a:t>prototipação</a:t>
            </a:r>
            <a:endParaRPr lang="pt-BR" dirty="0" err="1"/>
          </a:p>
        </p:txBody>
      </p:sp>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9" name="Espaço Reservado para Conteúdo 4"/>
          <p:cNvSpPr>
            <a:spLocks noGrp="1"/>
          </p:cNvSpPr>
          <p:nvPr>
            <p:ph idx="1"/>
          </p:nvPr>
        </p:nvSpPr>
        <p:spPr>
          <a:xfrm>
            <a:off x="716890" y="1038759"/>
            <a:ext cx="7969910" cy="3555864"/>
          </a:xfrm>
        </p:spPr>
        <p:txBody>
          <a:bodyPr>
            <a:normAutofit/>
          </a:bodyPr>
          <a:lstStyle/>
          <a:p>
            <a:pPr marL="0" indent="0">
              <a:buNone/>
            </a:pPr>
            <a:r>
              <a:rPr lang="pt-BR" sz="2200" dirty="0" smtClean="0">
                <a:solidFill>
                  <a:srgbClr val="153963"/>
                </a:solidFill>
              </a:rPr>
              <a:t>Prototipagem rápida</a:t>
            </a:r>
          </a:p>
          <a:p>
            <a:pPr marL="0" indent="0">
              <a:buNone/>
            </a:pPr>
            <a:r>
              <a:rPr lang="pt-BR" sz="2200" dirty="0" smtClean="0">
                <a:solidFill>
                  <a:srgbClr val="153963"/>
                </a:solidFill>
              </a:rPr>
              <a:t>Prototipagem reutilizável</a:t>
            </a:r>
          </a:p>
          <a:p>
            <a:pPr marL="0" indent="0">
              <a:buNone/>
            </a:pPr>
            <a:r>
              <a:rPr lang="pt-BR" sz="2200" dirty="0" smtClean="0">
                <a:solidFill>
                  <a:srgbClr val="153963"/>
                </a:solidFill>
              </a:rPr>
              <a:t>Prototipagem modular</a:t>
            </a:r>
          </a:p>
          <a:p>
            <a:pPr marL="0" indent="0">
              <a:buNone/>
            </a:pPr>
            <a:r>
              <a:rPr lang="pt-BR" sz="2200" dirty="0" smtClean="0">
                <a:solidFill>
                  <a:srgbClr val="153963"/>
                </a:solidFill>
              </a:rPr>
              <a:t>Prototipagem horizontal </a:t>
            </a:r>
          </a:p>
          <a:p>
            <a:pPr marL="0" indent="0">
              <a:buNone/>
            </a:pPr>
            <a:r>
              <a:rPr lang="pt-BR" sz="2200" dirty="0" smtClean="0">
                <a:solidFill>
                  <a:srgbClr val="153963"/>
                </a:solidFill>
              </a:rPr>
              <a:t>Prototipagem Vertical</a:t>
            </a:r>
          </a:p>
          <a:p>
            <a:pPr marL="0" indent="0">
              <a:buNone/>
            </a:pPr>
            <a:r>
              <a:rPr lang="pt-BR" sz="2200" dirty="0" smtClean="0">
                <a:solidFill>
                  <a:srgbClr val="153963"/>
                </a:solidFill>
              </a:rPr>
              <a:t>Prototipagem de baixa fidelidade</a:t>
            </a:r>
          </a:p>
          <a:p>
            <a:pPr marL="0" indent="0">
              <a:buNone/>
            </a:pPr>
            <a:r>
              <a:rPr lang="pt-BR" sz="2200" dirty="0" smtClean="0">
                <a:solidFill>
                  <a:srgbClr val="153963"/>
                </a:solidFill>
              </a:rPr>
              <a:t>Prototipagem de alta fidelidade</a:t>
            </a:r>
            <a:endParaRPr lang="pt-BR" sz="2200" dirty="0">
              <a:solidFill>
                <a:srgbClr val="153963"/>
              </a:solidFill>
            </a:endParaRPr>
          </a:p>
        </p:txBody>
      </p:sp>
    </p:spTree>
    <p:extLst>
      <p:ext uri="{BB962C8B-B14F-4D97-AF65-F5344CB8AC3E}">
        <p14:creationId xmlns:p14="http://schemas.microsoft.com/office/powerpoint/2010/main" val="3982599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5B2F912-DA70-2F4B-9BEC-B32F6E334E9A}"/>
              </a:ext>
            </a:extLst>
          </p:cNvPr>
          <p:cNvSpPr txBox="1">
            <a:spLocks/>
          </p:cNvSpPr>
          <p:nvPr/>
        </p:nvSpPr>
        <p:spPr>
          <a:xfrm>
            <a:off x="0" y="109400"/>
            <a:ext cx="9144000" cy="610012"/>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163963"/>
                </a:solidFill>
                <a:latin typeface="Arial Rounded MT Bold"/>
                <a:cs typeface="Arial"/>
              </a:rPr>
              <a:t>Tipos</a:t>
            </a:r>
            <a:r>
              <a:rPr lang="en-US" sz="4000" b="1" dirty="0" smtClean="0">
                <a:solidFill>
                  <a:srgbClr val="163963"/>
                </a:solidFill>
                <a:latin typeface="Arial Rounded MT Bold"/>
                <a:cs typeface="Arial"/>
              </a:rPr>
              <a:t> de </a:t>
            </a:r>
            <a:r>
              <a:rPr lang="en-US" sz="4000" b="1" dirty="0" err="1" smtClean="0">
                <a:solidFill>
                  <a:srgbClr val="163963"/>
                </a:solidFill>
                <a:latin typeface="Arial Rounded MT Bold"/>
                <a:cs typeface="Arial"/>
              </a:rPr>
              <a:t>prototipação</a:t>
            </a:r>
            <a:endParaRPr lang="pt-BR" dirty="0" err="1"/>
          </a:p>
        </p:txBody>
      </p:sp>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9" name="Espaço Reservado para Conteúdo 4"/>
          <p:cNvSpPr>
            <a:spLocks noGrp="1"/>
          </p:cNvSpPr>
          <p:nvPr>
            <p:ph idx="1"/>
          </p:nvPr>
        </p:nvSpPr>
        <p:spPr>
          <a:xfrm>
            <a:off x="716890" y="1038759"/>
            <a:ext cx="7969910" cy="3555864"/>
          </a:xfrm>
        </p:spPr>
        <p:txBody>
          <a:bodyPr>
            <a:normAutofit/>
          </a:bodyPr>
          <a:lstStyle/>
          <a:p>
            <a:pPr marL="0" indent="0">
              <a:buNone/>
            </a:pPr>
            <a:r>
              <a:rPr lang="pt-BR" sz="2200" dirty="0" smtClean="0">
                <a:solidFill>
                  <a:srgbClr val="153963"/>
                </a:solidFill>
              </a:rPr>
              <a:t>Prototipagem rápida</a:t>
            </a:r>
          </a:p>
          <a:p>
            <a:pPr marL="0" indent="0">
              <a:buNone/>
            </a:pPr>
            <a:r>
              <a:rPr lang="pt-BR" sz="2200" dirty="0" smtClean="0">
                <a:solidFill>
                  <a:schemeClr val="bg1">
                    <a:lumMod val="85000"/>
                  </a:schemeClr>
                </a:solidFill>
              </a:rPr>
              <a:t>Prototipagem reutilizável</a:t>
            </a:r>
          </a:p>
          <a:p>
            <a:pPr marL="0" indent="0">
              <a:buNone/>
            </a:pPr>
            <a:r>
              <a:rPr lang="pt-BR" sz="2200" dirty="0" smtClean="0">
                <a:solidFill>
                  <a:schemeClr val="bg1">
                    <a:lumMod val="85000"/>
                  </a:schemeClr>
                </a:solidFill>
              </a:rPr>
              <a:t>Prototipagem modular</a:t>
            </a:r>
          </a:p>
          <a:p>
            <a:pPr marL="0" indent="0">
              <a:buNone/>
            </a:pPr>
            <a:r>
              <a:rPr lang="pt-BR" sz="2200" dirty="0" smtClean="0">
                <a:solidFill>
                  <a:schemeClr val="bg1">
                    <a:lumMod val="85000"/>
                  </a:schemeClr>
                </a:solidFill>
              </a:rPr>
              <a:t>Prototipagem horizontal </a:t>
            </a:r>
          </a:p>
          <a:p>
            <a:pPr marL="0" indent="0">
              <a:buNone/>
            </a:pPr>
            <a:r>
              <a:rPr lang="pt-BR" sz="2200" dirty="0" smtClean="0">
                <a:solidFill>
                  <a:schemeClr val="bg1">
                    <a:lumMod val="85000"/>
                  </a:schemeClr>
                </a:solidFill>
              </a:rPr>
              <a:t>Prototipagem Vertical</a:t>
            </a:r>
          </a:p>
          <a:p>
            <a:pPr marL="0" indent="0">
              <a:buNone/>
            </a:pPr>
            <a:r>
              <a:rPr lang="pt-BR" sz="2200" dirty="0" smtClean="0">
                <a:solidFill>
                  <a:schemeClr val="bg1">
                    <a:lumMod val="85000"/>
                  </a:schemeClr>
                </a:solidFill>
              </a:rPr>
              <a:t>Prototipagem de baixa fidelidade</a:t>
            </a:r>
          </a:p>
          <a:p>
            <a:pPr marL="0" indent="0">
              <a:buNone/>
            </a:pPr>
            <a:r>
              <a:rPr lang="pt-BR" sz="2200" dirty="0" smtClean="0">
                <a:solidFill>
                  <a:schemeClr val="bg1">
                    <a:lumMod val="85000"/>
                  </a:schemeClr>
                </a:solidFill>
              </a:rPr>
              <a:t>Prototipagem de alta fidelidade</a:t>
            </a:r>
            <a:endParaRPr lang="pt-BR" sz="2200" dirty="0">
              <a:solidFill>
                <a:schemeClr val="bg1">
                  <a:lumMod val="85000"/>
                </a:schemeClr>
              </a:solidFill>
            </a:endParaRPr>
          </a:p>
        </p:txBody>
      </p:sp>
    </p:spTree>
    <p:extLst>
      <p:ext uri="{BB962C8B-B14F-4D97-AF65-F5344CB8AC3E}">
        <p14:creationId xmlns:p14="http://schemas.microsoft.com/office/powerpoint/2010/main" val="3550065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4" name="Title 1">
            <a:extLst>
              <a:ext uri="{FF2B5EF4-FFF2-40B4-BE49-F238E27FC236}">
                <a16:creationId xmlns:a16="http://schemas.microsoft.com/office/drawing/2014/main" xmlns="" id="{F5B2F912-DA70-2F4B-9BEC-B32F6E334E9A}"/>
              </a:ext>
            </a:extLst>
          </p:cNvPr>
          <p:cNvSpPr txBox="1">
            <a:spLocks/>
          </p:cNvSpPr>
          <p:nvPr/>
        </p:nvSpPr>
        <p:spPr>
          <a:xfrm>
            <a:off x="0" y="1806527"/>
            <a:ext cx="9144000" cy="610012"/>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smtClean="0">
                <a:solidFill>
                  <a:srgbClr val="163963"/>
                </a:solidFill>
                <a:latin typeface="Arial Rounded MT Bold"/>
                <a:cs typeface="Arial"/>
              </a:rPr>
              <a:t>O </a:t>
            </a:r>
            <a:r>
              <a:rPr lang="en-US" sz="4000" b="1" dirty="0" err="1" smtClean="0">
                <a:solidFill>
                  <a:srgbClr val="163963"/>
                </a:solidFill>
                <a:latin typeface="Arial Rounded MT Bold"/>
                <a:cs typeface="Arial"/>
              </a:rPr>
              <a:t>que</a:t>
            </a:r>
            <a:r>
              <a:rPr lang="en-US" sz="4000" b="1" dirty="0" smtClean="0">
                <a:solidFill>
                  <a:srgbClr val="163963"/>
                </a:solidFill>
                <a:latin typeface="Arial Rounded MT Bold"/>
                <a:cs typeface="Arial"/>
              </a:rPr>
              <a:t> é Game Design?</a:t>
            </a:r>
            <a:endParaRPr lang="pt-BR" dirty="0" err="1"/>
          </a:p>
        </p:txBody>
      </p:sp>
    </p:spTree>
    <p:extLst>
      <p:ext uri="{BB962C8B-B14F-4D97-AF65-F5344CB8AC3E}">
        <p14:creationId xmlns:p14="http://schemas.microsoft.com/office/powerpoint/2010/main" val="1748372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7" name="Title 1">
            <a:extLst>
              <a:ext uri="{FF2B5EF4-FFF2-40B4-BE49-F238E27FC236}">
                <a16:creationId xmlns:a16="http://schemas.microsoft.com/office/drawing/2014/main" xmlns="" id="{F5B2F912-DA70-2F4B-9BEC-B32F6E334E9A}"/>
              </a:ext>
            </a:extLst>
          </p:cNvPr>
          <p:cNvSpPr txBox="1">
            <a:spLocks/>
          </p:cNvSpPr>
          <p:nvPr/>
        </p:nvSpPr>
        <p:spPr>
          <a:xfrm>
            <a:off x="0" y="314226"/>
            <a:ext cx="9144000" cy="610012"/>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163963"/>
                </a:solidFill>
                <a:latin typeface="Arial Rounded MT Bold"/>
                <a:cs typeface="Arial"/>
              </a:rPr>
              <a:t>Dinâmica</a:t>
            </a:r>
            <a:endParaRPr lang="pt-BR" dirty="0" err="1"/>
          </a:p>
        </p:txBody>
      </p:sp>
      <p:sp>
        <p:nvSpPr>
          <p:cNvPr id="14" name="Espaço Reservado para Conteúdo 4"/>
          <p:cNvSpPr>
            <a:spLocks noGrp="1"/>
          </p:cNvSpPr>
          <p:nvPr>
            <p:ph idx="1"/>
          </p:nvPr>
        </p:nvSpPr>
        <p:spPr>
          <a:xfrm>
            <a:off x="716890" y="1038759"/>
            <a:ext cx="7969910" cy="3555864"/>
          </a:xfrm>
        </p:spPr>
        <p:txBody>
          <a:bodyPr>
            <a:normAutofit lnSpcReduction="10000"/>
          </a:bodyPr>
          <a:lstStyle/>
          <a:p>
            <a:pPr marL="0" indent="0">
              <a:buNone/>
            </a:pPr>
            <a:r>
              <a:rPr lang="pt-BR" sz="2200" dirty="0" smtClean="0">
                <a:solidFill>
                  <a:srgbClr val="153963"/>
                </a:solidFill>
              </a:rPr>
              <a:t>Grupo de observadores</a:t>
            </a:r>
          </a:p>
          <a:p>
            <a:pPr marL="0" indent="0">
              <a:buNone/>
            </a:pPr>
            <a:r>
              <a:rPr lang="pt-BR" sz="2200" dirty="0" smtClean="0">
                <a:solidFill>
                  <a:srgbClr val="153963"/>
                </a:solidFill>
              </a:rPr>
              <a:t>Grupo de testadores</a:t>
            </a:r>
          </a:p>
          <a:p>
            <a:pPr marL="0" indent="0">
              <a:buNone/>
            </a:pPr>
            <a:endParaRPr lang="pt-BR" sz="2200" dirty="0">
              <a:solidFill>
                <a:srgbClr val="153963"/>
              </a:solidFill>
            </a:endParaRPr>
          </a:p>
          <a:p>
            <a:pPr marL="0" indent="0" algn="just">
              <a:buNone/>
            </a:pPr>
            <a:r>
              <a:rPr lang="pt-BR" sz="2200" dirty="0" smtClean="0">
                <a:solidFill>
                  <a:srgbClr val="153963"/>
                </a:solidFill>
              </a:rPr>
              <a:t>A dinâmica consiste em definir alguns jogos online simples. A ideia é avaliar esses jogos do ponto de vista do game Design visando aspectos apontados no slide anterior. Os observadores deverão criar questões de avaliação para aplicar aos grupos de testadores para avaliar o jogo testado. Os grupos poderão alternar, ou seja, grupo de observador passa a ser jogador e vice-versa. Referências para compreender esse processo estão no último slide.</a:t>
            </a:r>
            <a:endParaRPr lang="pt-BR" sz="2200" dirty="0">
              <a:solidFill>
                <a:srgbClr val="153963"/>
              </a:solidFill>
            </a:endParaRPr>
          </a:p>
        </p:txBody>
      </p:sp>
    </p:spTree>
    <p:extLst>
      <p:ext uri="{BB962C8B-B14F-4D97-AF65-F5344CB8AC3E}">
        <p14:creationId xmlns:p14="http://schemas.microsoft.com/office/powerpoint/2010/main" val="1442200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7179"/>
            <a:ext cx="9144000" cy="4569141"/>
          </a:xfrm>
          <a:prstGeom prst="rect">
            <a:avLst/>
          </a:prstGeom>
        </p:spPr>
      </p:pic>
    </p:spTree>
    <p:extLst>
      <p:ext uri="{BB962C8B-B14F-4D97-AF65-F5344CB8AC3E}">
        <p14:creationId xmlns:p14="http://schemas.microsoft.com/office/powerpoint/2010/main" val="1727906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510B9BFF-0568-044E-BD4F-4DE673EDAD22}"/>
              </a:ext>
            </a:extLst>
          </p:cNvPr>
          <p:cNvSpPr/>
          <p:nvPr/>
        </p:nvSpPr>
        <p:spPr>
          <a:xfrm rot="2394995" flipV="1">
            <a:off x="-559702" y="949925"/>
            <a:ext cx="1119402" cy="1194464"/>
          </a:xfrm>
          <a:prstGeom prst="ellipse">
            <a:avLst/>
          </a:prstGeom>
          <a:noFill/>
          <a:ln w="254000">
            <a:solidFill>
              <a:srgbClr val="3777BC"/>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E7289A09-6113-474E-AB54-E3F664A8875B}"/>
              </a:ext>
            </a:extLst>
          </p:cNvPr>
          <p:cNvSpPr/>
          <p:nvPr/>
        </p:nvSpPr>
        <p:spPr>
          <a:xfrm>
            <a:off x="7723168" y="3817088"/>
            <a:ext cx="1938454" cy="1961412"/>
          </a:xfrm>
          <a:prstGeom prst="ellipse">
            <a:avLst/>
          </a:prstGeom>
          <a:noFill/>
          <a:ln w="254000">
            <a:solidFill>
              <a:srgbClr val="5FC9D8"/>
            </a:solidFill>
          </a:ln>
          <a:effectLst>
            <a:outerShdw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Curved Connector 8">
            <a:extLst>
              <a:ext uri="{FF2B5EF4-FFF2-40B4-BE49-F238E27FC236}">
                <a16:creationId xmlns:a16="http://schemas.microsoft.com/office/drawing/2014/main" xmlns="" id="{06D43DAB-82FB-AA45-96D4-64572403FE4B}"/>
              </a:ext>
            </a:extLst>
          </p:cNvPr>
          <p:cNvCxnSpPr>
            <a:cxnSpLocks/>
          </p:cNvCxnSpPr>
          <p:nvPr/>
        </p:nvCxnSpPr>
        <p:spPr>
          <a:xfrm flipV="1">
            <a:off x="5467979" y="4410229"/>
            <a:ext cx="2742409" cy="2265615"/>
          </a:xfrm>
          <a:prstGeom prst="curvedConnector3">
            <a:avLst/>
          </a:prstGeom>
          <a:ln w="254000" cap="rnd">
            <a:solidFill>
              <a:srgbClr val="3777BC"/>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3" name="Curved Connector 2">
            <a:extLst>
              <a:ext uri="{FF2B5EF4-FFF2-40B4-BE49-F238E27FC236}">
                <a16:creationId xmlns:a16="http://schemas.microsoft.com/office/drawing/2014/main" xmlns="" id="{61A1E961-ADFE-FF4D-9B85-FA9BA3576A7C}"/>
              </a:ext>
            </a:extLst>
          </p:cNvPr>
          <p:cNvCxnSpPr>
            <a:cxnSpLocks/>
          </p:cNvCxnSpPr>
          <p:nvPr/>
        </p:nvCxnSpPr>
        <p:spPr>
          <a:xfrm>
            <a:off x="-648246" y="-650333"/>
            <a:ext cx="1773141" cy="1300666"/>
          </a:xfrm>
          <a:prstGeom prst="curvedConnector3">
            <a:avLst/>
          </a:prstGeom>
          <a:ln w="254000" cap="rnd">
            <a:solidFill>
              <a:srgbClr val="5FC9D8"/>
            </a:solidFill>
            <a:tailEnd type="none"/>
          </a:ln>
          <a:effectLst>
            <a:outerShdw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7" name="Title 1">
            <a:extLst>
              <a:ext uri="{FF2B5EF4-FFF2-40B4-BE49-F238E27FC236}">
                <a16:creationId xmlns:a16="http://schemas.microsoft.com/office/drawing/2014/main" xmlns="" id="{F5B2F912-DA70-2F4B-9BEC-B32F6E334E9A}"/>
              </a:ext>
            </a:extLst>
          </p:cNvPr>
          <p:cNvSpPr txBox="1">
            <a:spLocks/>
          </p:cNvSpPr>
          <p:nvPr/>
        </p:nvSpPr>
        <p:spPr>
          <a:xfrm>
            <a:off x="0" y="314226"/>
            <a:ext cx="9144000" cy="610012"/>
          </a:xfrm>
          <a:prstGeom prst="rect">
            <a:avLst/>
          </a:prstGeom>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err="1" smtClean="0">
                <a:solidFill>
                  <a:srgbClr val="163963"/>
                </a:solidFill>
                <a:latin typeface="Arial Rounded MT Bold"/>
                <a:cs typeface="Arial"/>
              </a:rPr>
              <a:t>Dinâmica</a:t>
            </a:r>
            <a:endParaRPr lang="pt-BR" dirty="0" err="1"/>
          </a:p>
        </p:txBody>
      </p:sp>
      <p:sp>
        <p:nvSpPr>
          <p:cNvPr id="14" name="Espaço Reservado para Conteúdo 4"/>
          <p:cNvSpPr>
            <a:spLocks noGrp="1"/>
          </p:cNvSpPr>
          <p:nvPr>
            <p:ph idx="1"/>
          </p:nvPr>
        </p:nvSpPr>
        <p:spPr>
          <a:xfrm>
            <a:off x="716890" y="1038759"/>
            <a:ext cx="7969910" cy="3555864"/>
          </a:xfrm>
        </p:spPr>
        <p:txBody>
          <a:bodyPr>
            <a:normAutofit/>
          </a:bodyPr>
          <a:lstStyle/>
          <a:p>
            <a:pPr marL="0" indent="0">
              <a:buNone/>
            </a:pPr>
            <a:r>
              <a:rPr lang="pt-BR" sz="2200" dirty="0" smtClean="0">
                <a:solidFill>
                  <a:srgbClr val="153963"/>
                </a:solidFill>
              </a:rPr>
              <a:t>Ao final da semana, os grupos deverão apresentar um relatório sobre a avaliação realizada. Esse relatório pode ser um documento, uma apresentação ou qualquer outra forma. Constando o nome dos participantes, em que momento foram observadores e em que momento foram jogadores. </a:t>
            </a:r>
          </a:p>
          <a:p>
            <a:pPr marL="0" indent="0">
              <a:buNone/>
            </a:pPr>
            <a:r>
              <a:rPr lang="pt-BR" sz="2200" dirty="0" smtClean="0">
                <a:solidFill>
                  <a:srgbClr val="153963"/>
                </a:solidFill>
              </a:rPr>
              <a:t>Sugerir a utilização de </a:t>
            </a:r>
            <a:r>
              <a:rPr lang="pt-BR" sz="2200" b="1" dirty="0" smtClean="0">
                <a:solidFill>
                  <a:srgbClr val="153963"/>
                </a:solidFill>
              </a:rPr>
              <a:t>Mapa Mental </a:t>
            </a:r>
            <a:r>
              <a:rPr lang="pt-BR" sz="2200" dirty="0" smtClean="0">
                <a:solidFill>
                  <a:srgbClr val="153963"/>
                </a:solidFill>
              </a:rPr>
              <a:t>e técnicas como </a:t>
            </a:r>
            <a:r>
              <a:rPr lang="pt-BR" sz="2200" b="1" dirty="0" err="1" smtClean="0">
                <a:solidFill>
                  <a:srgbClr val="153963"/>
                </a:solidFill>
              </a:rPr>
              <a:t>BrainStorm</a:t>
            </a:r>
            <a:r>
              <a:rPr lang="pt-BR" sz="2200" dirty="0" smtClean="0">
                <a:solidFill>
                  <a:srgbClr val="153963"/>
                </a:solidFill>
              </a:rPr>
              <a:t>. </a:t>
            </a:r>
            <a:endParaRPr lang="pt-BR" sz="2200" dirty="0">
              <a:solidFill>
                <a:srgbClr val="153963"/>
              </a:solidFill>
            </a:endParaRPr>
          </a:p>
        </p:txBody>
      </p:sp>
    </p:spTree>
    <p:extLst>
      <p:ext uri="{BB962C8B-B14F-4D97-AF65-F5344CB8AC3E}">
        <p14:creationId xmlns:p14="http://schemas.microsoft.com/office/powerpoint/2010/main" val="597866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AA508CA23C46D49AA8F39E31216D405" ma:contentTypeVersion="13" ma:contentTypeDescription="Crie um novo documento." ma:contentTypeScope="" ma:versionID="7e3f121fb95160044bea058a23498e2a">
  <xsd:schema xmlns:xsd="http://www.w3.org/2001/XMLSchema" xmlns:xs="http://www.w3.org/2001/XMLSchema" xmlns:p="http://schemas.microsoft.com/office/2006/metadata/properties" xmlns:ns2="68db6bd5-2efe-4b78-8145-c3d5635f7d04" xmlns:ns3="b0f94e42-18ee-43d7-ba2b-dbfe2c8cbbf3" targetNamespace="http://schemas.microsoft.com/office/2006/metadata/properties" ma:root="true" ma:fieldsID="668875ab5db19afa6da1db4f365adcae" ns2:_="" ns3:_="">
    <xsd:import namespace="68db6bd5-2efe-4b78-8145-c3d5635f7d04"/>
    <xsd:import namespace="b0f94e42-18ee-43d7-ba2b-dbfe2c8cbbf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db6bd5-2efe-4b78-8145-c3d5635f7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f94e42-18ee-43d7-ba2b-dbfe2c8cbbf3" elementFormDefault="qualified">
    <xsd:import namespace="http://schemas.microsoft.com/office/2006/documentManagement/types"/>
    <xsd:import namespace="http://schemas.microsoft.com/office/infopath/2007/PartnerControls"/>
    <xsd:element name="SharedWithUsers" ma:index="13"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field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E41A564-0F95-4863-8794-E6C3D672A190}"/>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362</TotalTime>
  <Words>411</Words>
  <Application>Microsoft Office PowerPoint</Application>
  <PresentationFormat>Apresentação na tela (16:9)</PresentationFormat>
  <Paragraphs>45</Paragraphs>
  <Slides>12</Slides>
  <Notes>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Arial Rounded MT Bold</vt:lpstr>
      <vt:lpstr>Calibri</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Leonardo Santiago Sidon da Rocha</cp:lastModifiedBy>
  <cp:revision>183</cp:revision>
  <dcterms:created xsi:type="dcterms:W3CDTF">2010-04-12T23:12:02Z</dcterms:created>
  <dcterms:modified xsi:type="dcterms:W3CDTF">2021-04-05T20:17:28Z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0x0101009AA508CA23C46D49AA8F39E31216D405</vt:lpwstr>
  </property>
</Properties>
</file>