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4"/>
  </p:notesMasterIdLst>
  <p:sldIdLst>
    <p:sldId id="256" r:id="rId5"/>
    <p:sldId id="258" r:id="rId6"/>
    <p:sldId id="268" r:id="rId7"/>
    <p:sldId id="269" r:id="rId8"/>
    <p:sldId id="270" r:id="rId9"/>
    <p:sldId id="260" r:id="rId10"/>
    <p:sldId id="276" r:id="rId11"/>
    <p:sldId id="275" r:id="rId12"/>
    <p:sldId id="27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53963"/>
    <a:srgbClr val="5FC9D8"/>
    <a:srgbClr val="3777BC"/>
    <a:srgbClr val="FDB831"/>
    <a:srgbClr val="36BBA5"/>
    <a:srgbClr val="F1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4665F-D1E3-42E2-B3CE-4F0FA7A78C6F}" v="56" dt="2021-03-10T00:37:34.805"/>
    <p1510:client id="{3D81B9A6-1A9F-B5EB-D2AC-154B15A28907}" v="574" dt="2020-08-11T17:01:33.919"/>
    <p1510:client id="{49B13903-AF8C-4D0E-BB24-A673158A93B3}" v="32" dt="2021-03-10T00:07:20.367"/>
    <p1510:client id="{85FB0EB7-719B-C036-63EA-E5D63394B619}" v="344" dt="2020-08-11T16:45:55.067"/>
    <p1510:client id="{B19C41EC-230D-456D-B60E-CE0E217217D6}" v="721" dt="2021-02-17T12:44:05.291"/>
    <p1510:client id="{F26320A8-520E-41D1-BAA1-C75F3EAAC5B3}" v="10" dt="2020-08-11T19:01:46.338"/>
    <p1510:client id="{FD45E0F3-02D5-4F8E-9E65-CBB7814F8C47}" v="8" dt="2021-03-10T00:50:23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4" y="-8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Santiago Sidon da Rocha" userId="S::leonardo.sidon@grupomarista.org.br::b91da203-2008-4454-ad35-d9a834850712" providerId="AD" clId="Web-{85FB0EB7-719B-C036-63EA-E5D63394B619}"/>
    <pc:docChg chg="addSld modSld sldOrd">
      <pc:chgData name="Leonardo Santiago Sidon da Rocha" userId="S::leonardo.sidon@grupomarista.org.br::b91da203-2008-4454-ad35-d9a834850712" providerId="AD" clId="Web-{85FB0EB7-719B-C036-63EA-E5D63394B619}" dt="2020-08-11T16:45:42.348" v="33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85FB0EB7-719B-C036-63EA-E5D63394B619}" dt="2020-08-11T16:44:01.387" v="322" actId="20577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4:01.387" v="322" actId="20577"/>
          <ac:spMkLst>
            <pc:docMk/>
            <pc:sldMk cId="2932576921" sldId="257"/>
            <ac:spMk id="5" creationId="{8F228A2A-DC78-0646-A818-424D1649B997}"/>
          </ac:spMkLst>
        </pc:spChg>
      </pc:sldChg>
      <pc:sldChg chg="addSp modSp">
        <pc:chgData name="Leonardo Santiago Sidon da Rocha" userId="S::leonardo.sidon@grupomarista.org.br::b91da203-2008-4454-ad35-d9a834850712" providerId="AD" clId="Web-{85FB0EB7-719B-C036-63EA-E5D63394B619}" dt="2020-08-11T16:39:38.055" v="127" actId="1076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39:09.663" v="72" actId="20577"/>
          <ac:spMkLst>
            <pc:docMk/>
            <pc:sldMk cId="2155584517" sldId="258"/>
            <ac:spMk id="5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85FB0EB7-719B-C036-63EA-E5D63394B619}" dt="2020-08-11T16:39:38.055" v="127" actId="1076"/>
          <ac:spMkLst>
            <pc:docMk/>
            <pc:sldMk cId="2155584517" sldId="258"/>
            <ac:spMk id="12" creationId="{EC723AAC-9C2B-4A80-9E29-27EC0F2C4DA9}"/>
          </ac:spMkLst>
        </pc:spChg>
      </pc:sldChg>
      <pc:sldChg chg="modSp add ord replId">
        <pc:chgData name="Leonardo Santiago Sidon da Rocha" userId="S::leonardo.sidon@grupomarista.org.br::b91da203-2008-4454-ad35-d9a834850712" providerId="AD" clId="Web-{85FB0EB7-719B-C036-63EA-E5D63394B619}" dt="2020-08-11T16:45:40.429" v="337" actId="20577"/>
        <pc:sldMkLst>
          <pc:docMk/>
          <pc:sldMk cId="2163990478" sldId="268"/>
        </pc:sldMkLst>
        <pc:spChg chg="mod">
          <ac:chgData name="Leonardo Santiago Sidon da Rocha" userId="S::leonardo.sidon@grupomarista.org.br::b91da203-2008-4454-ad35-d9a834850712" providerId="AD" clId="Web-{85FB0EB7-719B-C036-63EA-E5D63394B619}" dt="2020-08-11T16:45:40.429" v="337" actId="20577"/>
          <ac:spMkLst>
            <pc:docMk/>
            <pc:sldMk cId="2163990478" sldId="268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B19C41EC-230D-456D-B60E-CE0E217217D6}"/>
    <pc:docChg chg="addSld delSld modSld sldOrd">
      <pc:chgData name="Leonardo Santiago Sidon da Rocha" userId="S::leonardo.sidon@grupomarista.org.br::b91da203-2008-4454-ad35-d9a834850712" providerId="AD" clId="Web-{B19C41EC-230D-456D-B60E-CE0E217217D6}" dt="2021-02-17T12:44:05.291" v="544"/>
      <pc:docMkLst>
        <pc:docMk/>
      </pc:docMkLst>
      <pc:sldChg chg="modSp">
        <pc:chgData name="Leonardo Santiago Sidon da Rocha" userId="S::leonardo.sidon@grupomarista.org.br::b91da203-2008-4454-ad35-d9a834850712" providerId="AD" clId="Web-{B19C41EC-230D-456D-B60E-CE0E217217D6}" dt="2021-02-17T12:32:05.492" v="494" actId="14100"/>
        <pc:sldMkLst>
          <pc:docMk/>
          <pc:sldMk cId="2932576921" sldId="25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5.492" v="494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3:44.995" v="137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B19C41EC-230D-456D-B60E-CE0E217217D6}" dt="2021-02-17T12:01:14.791" v="15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1:07.540" v="12" actId="20577"/>
          <ac:spMkLst>
            <pc:docMk/>
            <pc:sldMk cId="2155584517" sldId="258"/>
            <ac:spMk id="5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1:14.791" v="15"/>
          <ac:spMkLst>
            <pc:docMk/>
            <pc:sldMk cId="2155584517" sldId="258"/>
            <ac:spMk id="12" creationId="{EC723AAC-9C2B-4A80-9E29-27EC0F2C4DA9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42:26.038" v="514" actId="14100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26:03.014" v="247" actId="20577"/>
          <ac:spMkLst>
            <pc:docMk/>
            <pc:sldMk cId="3687057785" sldId="259"/>
            <ac:spMk id="7" creationId="{F5B2F912-DA70-2F4B-9BEC-B32F6E334E9A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42:26.038" v="514" actId="14100"/>
          <ac:spMkLst>
            <pc:docMk/>
            <pc:sldMk cId="3687057785" sldId="259"/>
            <ac:spMk id="8" creationId="{3F2615DA-F228-4744-AF39-0174C2AD5EB6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26:04.092" v="248"/>
          <ac:picMkLst>
            <pc:docMk/>
            <pc:sldMk cId="3687057785" sldId="259"/>
            <ac:picMk id="3" creationId="{01A5EBD6-A5DF-4A9C-880A-D92DB8EA8D14}"/>
          </ac:picMkLst>
        </pc:picChg>
      </pc:sldChg>
      <pc:sldChg chg="addSp delSp modSp ord">
        <pc:chgData name="Leonardo Santiago Sidon da Rocha" userId="S::leonardo.sidon@grupomarista.org.br::b91da203-2008-4454-ad35-d9a834850712" providerId="AD" clId="Web-{B19C41EC-230D-456D-B60E-CE0E217217D6}" dt="2021-02-17T12:07:59.238" v="104" actId="20577"/>
        <pc:sldMkLst>
          <pc:docMk/>
          <pc:sldMk cId="2767703666" sldId="260"/>
        </pc:sldMkLst>
        <pc:spChg chg="add mod">
          <ac:chgData name="Leonardo Santiago Sidon da Rocha" userId="S::leonardo.sidon@grupomarista.org.br::b91da203-2008-4454-ad35-d9a834850712" providerId="AD" clId="Web-{B19C41EC-230D-456D-B60E-CE0E217217D6}" dt="2021-02-17T12:07:28.550" v="75" actId="14100"/>
          <ac:spMkLst>
            <pc:docMk/>
            <pc:sldMk cId="2767703666" sldId="260"/>
            <ac:spMk id="2" creationId="{262BF9FC-D69B-4453-A15D-F93D47386954}"/>
          </ac:spMkLst>
        </pc:spChg>
        <pc:spChg chg="add mod">
          <ac:chgData name="Leonardo Santiago Sidon da Rocha" userId="S::leonardo.sidon@grupomarista.org.br::b91da203-2008-4454-ad35-d9a834850712" providerId="AD" clId="Web-{B19C41EC-230D-456D-B60E-CE0E217217D6}" dt="2021-02-17T12:07:59.238" v="104" actId="20577"/>
          <ac:spMkLst>
            <pc:docMk/>
            <pc:sldMk cId="2767703666" sldId="260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5:40.563" v="45" actId="1076"/>
          <ac:spMkLst>
            <pc:docMk/>
            <pc:sldMk cId="2767703666" sldId="260"/>
            <ac:spMk id="4" creationId="{F5B2F912-DA70-2F4B-9BEC-B32F6E334E9A}"/>
          </ac:spMkLst>
        </pc:spChg>
        <pc:picChg chg="del">
          <ac:chgData name="Leonardo Santiago Sidon da Rocha" userId="S::leonardo.sidon@grupomarista.org.br::b91da203-2008-4454-ad35-d9a834850712" providerId="AD" clId="Web-{B19C41EC-230D-456D-B60E-CE0E217217D6}" dt="2021-02-17T12:02:01.198" v="38"/>
          <ac:picMkLst>
            <pc:docMk/>
            <pc:sldMk cId="2767703666" sldId="260"/>
            <ac:picMk id="6" creationId="{A39CD300-046F-4E4D-A055-28B71CF8BAF5}"/>
          </ac:picMkLst>
        </pc:picChg>
      </pc:sldChg>
      <pc:sldChg chg="add del">
        <pc:chgData name="Leonardo Santiago Sidon da Rocha" userId="S::leonardo.sidon@grupomarista.org.br::b91da203-2008-4454-ad35-d9a834850712" providerId="AD" clId="Web-{B19C41EC-230D-456D-B60E-CE0E217217D6}" dt="2021-02-17T12:42:45.804" v="520"/>
        <pc:sldMkLst>
          <pc:docMk/>
          <pc:sldMk cId="1888422892" sldId="262"/>
        </pc:sldMkLst>
      </pc:sldChg>
      <pc:sldChg chg="addSp delSp modSp add del ord">
        <pc:chgData name="Leonardo Santiago Sidon da Rocha" userId="S::leonardo.sidon@grupomarista.org.br::b91da203-2008-4454-ad35-d9a834850712" providerId="AD" clId="Web-{B19C41EC-230D-456D-B60E-CE0E217217D6}" dt="2021-02-17T12:44:05.291" v="544"/>
        <pc:sldMkLst>
          <pc:docMk/>
          <pc:sldMk cId="2351096588" sldId="267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42:51.336" v="526" actId="20577"/>
          <ac:spMkLst>
            <pc:docMk/>
            <pc:sldMk cId="2351096588" sldId="267"/>
            <ac:spMk id="17" creationId="{B121648E-C3F3-C14A-BE31-E7E0A86498ED}"/>
          </ac:spMkLst>
        </pc:spChg>
        <pc:picChg chg="add del mod">
          <ac:chgData name="Leonardo Santiago Sidon da Rocha" userId="S::leonardo.sidon@grupomarista.org.br::b91da203-2008-4454-ad35-d9a834850712" providerId="AD" clId="Web-{B19C41EC-230D-456D-B60E-CE0E217217D6}" dt="2021-02-17T12:43:57.790" v="541"/>
          <ac:picMkLst>
            <pc:docMk/>
            <pc:sldMk cId="2351096588" sldId="267"/>
            <ac:picMk id="2" creationId="{9FD1EC40-A95F-4202-8BC6-F0D0F2D5C6D9}"/>
          </ac:picMkLst>
        </pc:pic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37.799" v="64" actId="20577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37.799" v="64" actId="20577"/>
          <ac:spMkLst>
            <pc:docMk/>
            <pc:sldMk cId="1039163239" sldId="268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34.470" v="61" actId="20577"/>
          <ac:spMkLst>
            <pc:docMk/>
            <pc:sldMk cId="1039163239" sldId="268"/>
            <ac:spMk id="4" creationId="{F5B2F912-DA70-2F4B-9BEC-B32F6E334E9A}"/>
          </ac:spMkLst>
        </pc:spChg>
      </pc:sldChg>
      <pc:sldChg chg="del ord">
        <pc:chgData name="Leonardo Santiago Sidon da Rocha" userId="S::leonardo.sidon@grupomarista.org.br::b91da203-2008-4454-ad35-d9a834850712" providerId="AD" clId="Web-{B19C41EC-230D-456D-B60E-CE0E217217D6}" dt="2021-02-17T12:01:48.135" v="34"/>
        <pc:sldMkLst>
          <pc:docMk/>
          <pc:sldMk cId="2163990478" sldId="268"/>
        </pc:sldMkLst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6:56.861" v="74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6:56.861" v="74" actId="20577"/>
          <ac:spMkLst>
            <pc:docMk/>
            <pc:sldMk cId="3982599855" sldId="269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6:51.252" v="71" actId="20577"/>
          <ac:spMkLst>
            <pc:docMk/>
            <pc:sldMk cId="3982599855" sldId="269"/>
            <ac:spMk id="4" creationId="{F5B2F912-DA70-2F4B-9BEC-B32F6E334E9A}"/>
          </ac:spMkLst>
        </pc:spChg>
      </pc:sldChg>
      <pc:sldChg chg="modSp add replId">
        <pc:chgData name="Leonardo Santiago Sidon da Rocha" userId="S::leonardo.sidon@grupomarista.org.br::b91da203-2008-4454-ad35-d9a834850712" providerId="AD" clId="Web-{B19C41EC-230D-456D-B60E-CE0E217217D6}" dt="2021-02-17T12:09:19.162" v="118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09:19.162" v="118" actId="20577"/>
          <ac:spMkLst>
            <pc:docMk/>
            <pc:sldMk cId="1748372545" sldId="27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09:09.099" v="116" actId="20577"/>
          <ac:spMkLst>
            <pc:docMk/>
            <pc:sldMk cId="1748372545" sldId="270"/>
            <ac:spMk id="4" creationId="{F5B2F912-DA70-2F4B-9BEC-B32F6E334E9A}"/>
          </ac:spMkLst>
        </pc:spChg>
      </pc:sldChg>
      <pc:sldChg chg="add replId">
        <pc:chgData name="Leonardo Santiago Sidon da Rocha" userId="S::leonardo.sidon@grupomarista.org.br::b91da203-2008-4454-ad35-d9a834850712" providerId="AD" clId="Web-{B19C41EC-230D-456D-B60E-CE0E217217D6}" dt="2021-02-17T12:25:54.155" v="242"/>
        <pc:sldMkLst>
          <pc:docMk/>
          <pc:sldMk cId="3587482278" sldId="271"/>
        </pc:sldMkLst>
      </pc:sldChg>
      <pc:sldChg chg="addSp modSp add ord replId">
        <pc:chgData name="Leonardo Santiago Sidon da Rocha" userId="S::leonardo.sidon@grupomarista.org.br::b91da203-2008-4454-ad35-d9a834850712" providerId="AD" clId="Web-{B19C41EC-230D-456D-B60E-CE0E217217D6}" dt="2021-02-17T12:41:37.990" v="512" actId="1076"/>
        <pc:sldMkLst>
          <pc:docMk/>
          <pc:sldMk cId="3313902181" sldId="272"/>
        </pc:sldMkLst>
        <pc:spChg chg="mod">
          <ac:chgData name="Leonardo Santiago Sidon da Rocha" userId="S::leonardo.sidon@grupomarista.org.br::b91da203-2008-4454-ad35-d9a834850712" providerId="AD" clId="Web-{B19C41EC-230D-456D-B60E-CE0E217217D6}" dt="2021-02-17T12:32:09.945" v="495" actId="14100"/>
          <ac:spMkLst>
            <pc:docMk/>
            <pc:sldMk cId="3313902181" sldId="272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29:20.175" v="350" actId="20577"/>
          <ac:spMkLst>
            <pc:docMk/>
            <pc:sldMk cId="3313902181" sldId="272"/>
            <ac:spMk id="4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1:37.990" v="512" actId="1076"/>
          <ac:picMkLst>
            <pc:docMk/>
            <pc:sldMk cId="3313902181" sldId="272"/>
            <ac:picMk id="3" creationId="{42FC1B7F-821E-43F0-88B3-E3ED23D8ACBD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35:06.465" v="504" actId="1076"/>
        <pc:sldMkLst>
          <pc:docMk/>
          <pc:sldMk cId="880205440" sldId="273"/>
        </pc:sldMkLst>
        <pc:spChg chg="add del mod">
          <ac:chgData name="Leonardo Santiago Sidon da Rocha" userId="S::leonardo.sidon@grupomarista.org.br::b91da203-2008-4454-ad35-d9a834850712" providerId="AD" clId="Web-{B19C41EC-230D-456D-B60E-CE0E217217D6}" dt="2021-02-17T12:34:39.964" v="500"/>
          <ac:spMkLst>
            <pc:docMk/>
            <pc:sldMk cId="880205440" sldId="273"/>
            <ac:spMk id="4" creationId="{93CAD01D-CC7C-4DB1-A60F-E80E389ECD7D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34:35.980" v="499"/>
          <ac:spMkLst>
            <pc:docMk/>
            <pc:sldMk cId="880205440" sldId="273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34:33.542" v="498" actId="1076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35:06.465" v="504" actId="1076"/>
          <ac:picMkLst>
            <pc:docMk/>
            <pc:sldMk cId="880205440" sldId="273"/>
            <ac:picMk id="7" creationId="{60F5E63A-2D1B-43C5-9CBE-F6ADD6910133}"/>
          </ac:picMkLst>
        </pc:picChg>
      </pc:sldChg>
      <pc:sldChg chg="addSp delSp modSp add replId">
        <pc:chgData name="Leonardo Santiago Sidon da Rocha" userId="S::leonardo.sidon@grupomarista.org.br::b91da203-2008-4454-ad35-d9a834850712" providerId="AD" clId="Web-{B19C41EC-230D-456D-B60E-CE0E217217D6}" dt="2021-02-17T12:40:10.394" v="509" actId="14100"/>
        <pc:sldMkLst>
          <pc:docMk/>
          <pc:sldMk cId="2707836397" sldId="274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35:12.981" v="506"/>
          <ac:spMkLst>
            <pc:docMk/>
            <pc:sldMk cId="2707836397" sldId="274"/>
            <ac:spMk id="2" creationId="{262BF9FC-D69B-4453-A15D-F93D47386954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0:04.629" v="507"/>
          <ac:spMkLst>
            <pc:docMk/>
            <pc:sldMk cId="2707836397" sldId="274"/>
            <ac:spMk id="5" creationId="{094E9DF1-645F-4D89-8816-F04D3F4A8EFC}"/>
          </ac:spMkLst>
        </pc:spChg>
        <pc:picChg chg="add mod ord">
          <ac:chgData name="Leonardo Santiago Sidon da Rocha" userId="S::leonardo.sidon@grupomarista.org.br::b91da203-2008-4454-ad35-d9a834850712" providerId="AD" clId="Web-{B19C41EC-230D-456D-B60E-CE0E217217D6}" dt="2021-02-17T12:40:10.394" v="509" actId="14100"/>
          <ac:picMkLst>
            <pc:docMk/>
            <pc:sldMk cId="2707836397" sldId="274"/>
            <ac:picMk id="6" creationId="{8B12EFE8-9EBD-4040-B3F6-3D4D2C5C6964}"/>
          </ac:picMkLst>
        </pc:picChg>
      </pc:sldChg>
      <pc:sldChg chg="addSp delSp modSp add ord replId">
        <pc:chgData name="Leonardo Santiago Sidon da Rocha" userId="S::leonardo.sidon@grupomarista.org.br::b91da203-2008-4454-ad35-d9a834850712" providerId="AD" clId="Web-{B19C41EC-230D-456D-B60E-CE0E217217D6}" dt="2021-02-17T12:44:02.244" v="543" actId="1076"/>
        <pc:sldMkLst>
          <pc:docMk/>
          <pc:sldMk cId="85620430" sldId="275"/>
        </pc:sldMkLst>
        <pc:spChg chg="del">
          <ac:chgData name="Leonardo Santiago Sidon da Rocha" userId="S::leonardo.sidon@grupomarista.org.br::b91da203-2008-4454-ad35-d9a834850712" providerId="AD" clId="Web-{B19C41EC-230D-456D-B60E-CE0E217217D6}" dt="2021-02-17T12:43:35.712" v="530"/>
          <ac:spMkLst>
            <pc:docMk/>
            <pc:sldMk cId="85620430" sldId="275"/>
            <ac:spMk id="2" creationId="{262BF9FC-D69B-4453-A15D-F93D47386954}"/>
          </ac:spMkLst>
        </pc:spChg>
        <pc:spChg chg="del">
          <ac:chgData name="Leonardo Santiago Sidon da Rocha" userId="S::leonardo.sidon@grupomarista.org.br::b91da203-2008-4454-ad35-d9a834850712" providerId="AD" clId="Web-{B19C41EC-230D-456D-B60E-CE0E217217D6}" dt="2021-02-17T12:43:40.306" v="532"/>
          <ac:spMkLst>
            <pc:docMk/>
            <pc:sldMk cId="85620430" sldId="275"/>
            <ac:spMk id="3" creationId="{5F3874B5-52C2-4D3D-9522-CD4A1AAF8D15}"/>
          </ac:spMkLst>
        </pc:spChg>
        <pc:spChg chg="mod">
          <ac:chgData name="Leonardo Santiago Sidon da Rocha" userId="S::leonardo.sidon@grupomarista.org.br::b91da203-2008-4454-ad35-d9a834850712" providerId="AD" clId="Web-{B19C41EC-230D-456D-B60E-CE0E217217D6}" dt="2021-02-17T12:43:54.587" v="540" actId="1076"/>
          <ac:spMkLst>
            <pc:docMk/>
            <pc:sldMk cId="85620430" sldId="275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B19C41EC-230D-456D-B60E-CE0E217217D6}" dt="2021-02-17T12:43:37.978" v="531"/>
          <ac:spMkLst>
            <pc:docMk/>
            <pc:sldMk cId="85620430" sldId="275"/>
            <ac:spMk id="6" creationId="{303E10B4-2CAA-46A7-8141-3630B8D2B7CB}"/>
          </ac:spMkLst>
        </pc:spChg>
        <pc:picChg chg="add mod">
          <ac:chgData name="Leonardo Santiago Sidon da Rocha" userId="S::leonardo.sidon@grupomarista.org.br::b91da203-2008-4454-ad35-d9a834850712" providerId="AD" clId="Web-{B19C41EC-230D-456D-B60E-CE0E217217D6}" dt="2021-02-17T12:44:02.244" v="543" actId="1076"/>
          <ac:picMkLst>
            <pc:docMk/>
            <pc:sldMk cId="85620430" sldId="275"/>
            <ac:picMk id="7" creationId="{6969EC62-F540-459A-BAD1-8F55C12380AC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49B13903-AF8C-4D0E-BB24-A673158A93B3}"/>
    <pc:docChg chg="modSld">
      <pc:chgData name="Leonardo Santiago Sidon da Rocha" userId="S::leonardo.sidon@grupomarista.org.br::b91da203-2008-4454-ad35-d9a834850712" providerId="AD" clId="Web-{49B13903-AF8C-4D0E-BB24-A673158A93B3}" dt="2021-03-10T00:07:20.367" v="31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49B13903-AF8C-4D0E-BB24-A673158A93B3}" dt="2021-03-09T23:58:25.247" v="21" actId="20577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09T23:58:25.247" v="21" actId="20577"/>
          <ac:spMkLst>
            <pc:docMk/>
            <pc:sldMk cId="2767703666" sldId="260"/>
            <ac:spMk id="2" creationId="{262BF9FC-D69B-4453-A15D-F93D47386954}"/>
          </ac:spMkLst>
        </pc:spChg>
        <pc:spChg chg="mod">
          <ac:chgData name="Leonardo Santiago Sidon da Rocha" userId="S::leonardo.sidon@grupomarista.org.br::b91da203-2008-4454-ad35-d9a834850712" providerId="AD" clId="Web-{49B13903-AF8C-4D0E-BB24-A673158A93B3}" dt="2021-03-09T23:54:03.616" v="8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1:50.079" v="27" actId="1076"/>
        <pc:sldMkLst>
          <pc:docMk/>
          <pc:sldMk cId="1039163239" sldId="268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1:50.079" v="27" actId="1076"/>
          <ac:spMkLst>
            <pc:docMk/>
            <pc:sldMk cId="1039163239" sldId="268"/>
            <ac:spMk id="2" creationId="{262BF9FC-D69B-4453-A15D-F93D47386954}"/>
          </ac:spMkLst>
        </pc:spChg>
      </pc:sldChg>
      <pc:sldChg chg="modSp">
        <pc:chgData name="Leonardo Santiago Sidon da Rocha" userId="S::leonardo.sidon@grupomarista.org.br::b91da203-2008-4454-ad35-d9a834850712" providerId="AD" clId="Web-{49B13903-AF8C-4D0E-BB24-A673158A93B3}" dt="2021-03-10T00:07:20.367" v="31" actId="20577"/>
        <pc:sldMkLst>
          <pc:docMk/>
          <pc:sldMk cId="3982599855" sldId="269"/>
        </pc:sldMkLst>
        <pc:spChg chg="mod">
          <ac:chgData name="Leonardo Santiago Sidon da Rocha" userId="S::leonardo.sidon@grupomarista.org.br::b91da203-2008-4454-ad35-d9a834850712" providerId="AD" clId="Web-{49B13903-AF8C-4D0E-BB24-A673158A93B3}" dt="2021-03-10T00:07:20.367" v="31" actId="20577"/>
          <ac:spMkLst>
            <pc:docMk/>
            <pc:sldMk cId="3982599855" sldId="269"/>
            <ac:spMk id="2" creationId="{262BF9FC-D69B-4453-A15D-F93D47386954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D81B9A6-1A9F-B5EB-D2AC-154B15A28907}"/>
    <pc:docChg chg="delSld modSld sldOrd">
      <pc:chgData name="Leonardo Santiago Sidon da Rocha" userId="S::leonardo.sidon@grupomarista.org.br::b91da203-2008-4454-ad35-d9a834850712" providerId="AD" clId="Web-{3D81B9A6-1A9F-B5EB-D2AC-154B15A28907}" dt="2020-08-11T17:01:33.919" v="565" actId="14100"/>
      <pc:docMkLst>
        <pc:docMk/>
      </pc:docMkLst>
      <pc:sldChg chg="addSp delSp modSp">
        <pc:chgData name="Leonardo Santiago Sidon da Rocha" userId="S::leonardo.sidon@grupomarista.org.br::b91da203-2008-4454-ad35-d9a834850712" providerId="AD" clId="Web-{3D81B9A6-1A9F-B5EB-D2AC-154B15A28907}" dt="2020-08-11T17:01:33.919" v="565" actId="14100"/>
        <pc:sldMkLst>
          <pc:docMk/>
          <pc:sldMk cId="2932576921" sldId="257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24:45.996" v="49"/>
          <ac:spMkLst>
            <pc:docMk/>
            <pc:sldMk cId="2932576921" sldId="257"/>
            <ac:spMk id="4" creationId="{8E6F5BB5-7B26-478E-9BDA-AA70C05B6A91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7:01:33.919" v="565" actId="14100"/>
          <ac:spMkLst>
            <pc:docMk/>
            <pc:sldMk cId="2932576921" sldId="257"/>
            <ac:spMk id="5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4:27.057" v="43" actId="20577"/>
          <ac:spMkLst>
            <pc:docMk/>
            <pc:sldMk cId="2932576921" sldId="257"/>
            <ac:spMk id="6" creationId="{F5B2F912-DA70-2F4B-9BEC-B32F6E334E9A}"/>
          </ac:spMkLst>
        </pc:spChg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28:24.218" v="281" actId="20577"/>
        <pc:sldMkLst>
          <pc:docMk/>
          <pc:sldMk cId="2155584517" sldId="258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28:24.218" v="281" actId="20577"/>
          <ac:spMkLst>
            <pc:docMk/>
            <pc:sldMk cId="2155584517" sldId="258"/>
            <ac:spMk id="5" creationId="{F5B2F912-DA70-2F4B-9BEC-B32F6E334E9A}"/>
          </ac:spMkLst>
        </pc:spChg>
      </pc:sldChg>
      <pc:sldChg chg="addSp delSp modSp ord">
        <pc:chgData name="Leonardo Santiago Sidon da Rocha" userId="S::leonardo.sidon@grupomarista.org.br::b91da203-2008-4454-ad35-d9a834850712" providerId="AD" clId="Web-{3D81B9A6-1A9F-B5EB-D2AC-154B15A28907}" dt="2020-08-11T16:33:20.275" v="518" actId="1076"/>
        <pc:sldMkLst>
          <pc:docMk/>
          <pc:sldMk cId="3687057785" sldId="259"/>
        </pc:sldMkLst>
        <pc:spChg chg="add del mod">
          <ac:chgData name="Leonardo Santiago Sidon da Rocha" userId="S::leonardo.sidon@grupomarista.org.br::b91da203-2008-4454-ad35-d9a834850712" providerId="AD" clId="Web-{3D81B9A6-1A9F-B5EB-D2AC-154B15A28907}" dt="2020-08-11T16:33:12.196" v="517"/>
          <ac:spMkLst>
            <pc:docMk/>
            <pc:sldMk cId="3687057785" sldId="259"/>
            <ac:spMk id="4" creationId="{7F310AB7-A61E-43F0-8119-EC9CE8C250E3}"/>
          </ac:spMkLst>
        </pc:spChg>
        <pc:spChg chg="del">
          <ac:chgData name="Leonardo Santiago Sidon da Rocha" userId="S::leonardo.sidon@grupomarista.org.br::b91da203-2008-4454-ad35-d9a834850712" providerId="AD" clId="Web-{3D81B9A6-1A9F-B5EB-D2AC-154B15A28907}" dt="2020-08-11T16:33:08.117" v="515"/>
          <ac:spMkLst>
            <pc:docMk/>
            <pc:sldMk cId="3687057785" sldId="259"/>
            <ac:spMk id="6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3:20.275" v="518" actId="1076"/>
          <ac:spMkLst>
            <pc:docMk/>
            <pc:sldMk cId="3687057785" sldId="259"/>
            <ac:spMk id="7" creationId="{F5B2F912-DA70-2F4B-9BEC-B32F6E334E9A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D81B9A6-1A9F-B5EB-D2AC-154B15A28907}" dt="2020-08-11T16:32:30.442" v="444" actId="1076"/>
        <pc:sldMkLst>
          <pc:docMk/>
          <pc:sldMk cId="2767703666" sldId="260"/>
        </pc:sldMkLst>
        <pc:spChg chg="del">
          <ac:chgData name="Leonardo Santiago Sidon da Rocha" userId="S::leonardo.sidon@grupomarista.org.br::b91da203-2008-4454-ad35-d9a834850712" providerId="AD" clId="Web-{3D81B9A6-1A9F-B5EB-D2AC-154B15A28907}" dt="2020-08-11T16:32:00.158" v="437"/>
          <ac:spMkLst>
            <pc:docMk/>
            <pc:sldMk cId="2767703666" sldId="260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32:28.270" v="442" actId="1076"/>
          <ac:spMkLst>
            <pc:docMk/>
            <pc:sldMk cId="2767703666" sldId="260"/>
            <ac:spMk id="4" creationId="{F5B2F912-DA70-2F4B-9BEC-B32F6E334E9A}"/>
          </ac:spMkLst>
        </pc:spChg>
        <pc:spChg chg="add del mod">
          <ac:chgData name="Leonardo Santiago Sidon da Rocha" userId="S::leonardo.sidon@grupomarista.org.br::b91da203-2008-4454-ad35-d9a834850712" providerId="AD" clId="Web-{3D81B9A6-1A9F-B5EB-D2AC-154B15A28907}" dt="2020-08-11T16:32:04.956" v="438"/>
          <ac:spMkLst>
            <pc:docMk/>
            <pc:sldMk cId="2767703666" sldId="260"/>
            <ac:spMk id="5" creationId="{C09DB0B4-261E-43FC-8317-98D73ABAD781}"/>
          </ac:spMkLst>
        </pc:spChg>
        <pc:picChg chg="add mod">
          <ac:chgData name="Leonardo Santiago Sidon da Rocha" userId="S::leonardo.sidon@grupomarista.org.br::b91da203-2008-4454-ad35-d9a834850712" providerId="AD" clId="Web-{3D81B9A6-1A9F-B5EB-D2AC-154B15A28907}" dt="2020-08-11T16:32:30.442" v="444" actId="1076"/>
          <ac:picMkLst>
            <pc:docMk/>
            <pc:sldMk cId="2767703666" sldId="260"/>
            <ac:picMk id="6" creationId="{A39CD300-046F-4E4D-A055-28B71CF8BAF5}"/>
          </ac:picMkLst>
        </pc:picChg>
      </pc:sldChg>
      <pc:sldChg chg="del">
        <pc:chgData name="Leonardo Santiago Sidon da Rocha" userId="S::leonardo.sidon@grupomarista.org.br::b91da203-2008-4454-ad35-d9a834850712" providerId="AD" clId="Web-{3D81B9A6-1A9F-B5EB-D2AC-154B15A28907}" dt="2020-08-11T16:33:28.447" v="519"/>
        <pc:sldMkLst>
          <pc:docMk/>
          <pc:sldMk cId="1831157847" sldId="261"/>
        </pc:sldMkLst>
      </pc:sldChg>
      <pc:sldChg chg="modSp">
        <pc:chgData name="Leonardo Santiago Sidon da Rocha" userId="S::leonardo.sidon@grupomarista.org.br::b91da203-2008-4454-ad35-d9a834850712" providerId="AD" clId="Web-{3D81B9A6-1A9F-B5EB-D2AC-154B15A28907}" dt="2020-08-11T16:31:20.561" v="427" actId="20577"/>
        <pc:sldMkLst>
          <pc:docMk/>
          <pc:sldMk cId="1888422892" sldId="262"/>
        </pc:sldMkLst>
        <pc:spChg chg="mod">
          <ac:chgData name="Leonardo Santiago Sidon da Rocha" userId="S::leonardo.sidon@grupomarista.org.br::b91da203-2008-4454-ad35-d9a834850712" providerId="AD" clId="Web-{3D81B9A6-1A9F-B5EB-D2AC-154B15A28907}" dt="2020-08-11T16:31:20.561" v="427" actId="20577"/>
          <ac:spMkLst>
            <pc:docMk/>
            <pc:sldMk cId="1888422892" sldId="262"/>
            <ac:spMk id="3" creationId="{8F228A2A-DC78-0646-A818-424D1649B997}"/>
          </ac:spMkLst>
        </pc:spChg>
        <pc:spChg chg="mod">
          <ac:chgData name="Leonardo Santiago Sidon da Rocha" userId="S::leonardo.sidon@grupomarista.org.br::b91da203-2008-4454-ad35-d9a834850712" providerId="AD" clId="Web-{3D81B9A6-1A9F-B5EB-D2AC-154B15A28907}" dt="2020-08-11T16:26:35.161" v="258" actId="20577"/>
          <ac:spMkLst>
            <pc:docMk/>
            <pc:sldMk cId="1888422892" sldId="262"/>
            <ac:spMk id="4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F26320A8-520E-41D1-BAA1-C75F3EAAC5B3}"/>
    <pc:docChg chg="modSld">
      <pc:chgData name="Leonardo Santiago Sidon da Rocha" userId="S::leonardo.sidon@grupomarista.org.br::b91da203-2008-4454-ad35-d9a834850712" providerId="AD" clId="Web-{F26320A8-520E-41D1-BAA1-C75F3EAAC5B3}" dt="2020-08-11T19:01:46.338" v="9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26320A8-520E-41D1-BAA1-C75F3EAAC5B3}" dt="2020-08-11T19:01:46.338" v="8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26320A8-520E-41D1-BAA1-C75F3EAAC5B3}" dt="2020-08-11T19:01:46.338" v="8" actId="20577"/>
          <ac:spMkLst>
            <pc:docMk/>
            <pc:sldMk cId="3687057785" sldId="259"/>
            <ac:spMk id="7" creationId="{F5B2F912-DA70-2F4B-9BEC-B32F6E334E9A}"/>
          </ac:spMkLst>
        </pc:spChg>
      </pc:sldChg>
    </pc:docChg>
  </pc:docChgLst>
  <pc:docChgLst>
    <pc:chgData name="Leonardo Santiago Sidon da Rocha" userId="S::leonardo.sidon@grupomarista.org.br::b91da203-2008-4454-ad35-d9a834850712" providerId="AD" clId="Web-{3714665F-D1E3-42E2-B3CE-4F0FA7A78C6F}"/>
    <pc:docChg chg="delSld modSld">
      <pc:chgData name="Leonardo Santiago Sidon da Rocha" userId="S::leonardo.sidon@grupomarista.org.br::b91da203-2008-4454-ad35-d9a834850712" providerId="AD" clId="Web-{3714665F-D1E3-42E2-B3CE-4F0FA7A78C6F}" dt="2021-03-10T00:37:34.805" v="32" actId="14100"/>
      <pc:docMkLst>
        <pc:docMk/>
      </pc:docMkLst>
      <pc:sldChg chg="del">
        <pc:chgData name="Leonardo Santiago Sidon da Rocha" userId="S::leonardo.sidon@grupomarista.org.br::b91da203-2008-4454-ad35-d9a834850712" providerId="AD" clId="Web-{3714665F-D1E3-42E2-B3CE-4F0FA7A78C6F}" dt="2021-03-10T00:37:12.008" v="26"/>
        <pc:sldMkLst>
          <pc:docMk/>
          <pc:sldMk cId="2932576921" sldId="257"/>
        </pc:sldMkLst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49.249" v="6" actId="1076"/>
        <pc:sldMkLst>
          <pc:docMk/>
          <pc:sldMk cId="2767703666" sldId="26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49.249" v="6" actId="1076"/>
          <ac:spMkLst>
            <pc:docMk/>
            <pc:sldMk cId="2767703666" sldId="260"/>
            <ac:spMk id="3" creationId="{5F3874B5-52C2-4D3D-9522-CD4A1AAF8D15}"/>
          </ac:spMkLst>
        </pc:spChg>
      </pc:sldChg>
      <pc:sldChg chg="modSp">
        <pc:chgData name="Leonardo Santiago Sidon da Rocha" userId="S::leonardo.sidon@grupomarista.org.br::b91da203-2008-4454-ad35-d9a834850712" providerId="AD" clId="Web-{3714665F-D1E3-42E2-B3CE-4F0FA7A78C6F}" dt="2021-03-10T00:15:14.952" v="2" actId="20577"/>
        <pc:sldMkLst>
          <pc:docMk/>
          <pc:sldMk cId="1748372545" sldId="270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5:14.952" v="2" actId="20577"/>
          <ac:spMkLst>
            <pc:docMk/>
            <pc:sldMk cId="1748372545" sldId="270"/>
            <ac:spMk id="2" creationId="{262BF9FC-D69B-4453-A15D-F93D47386954}"/>
          </ac:spMkLst>
        </pc:sp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24:15.993" v="25" actId="20577"/>
        <pc:sldMkLst>
          <pc:docMk/>
          <pc:sldMk cId="3587482278" sldId="271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19:51.254" v="18" actId="20577"/>
          <ac:spMkLst>
            <pc:docMk/>
            <pc:sldMk cId="3587482278" sldId="271"/>
            <ac:spMk id="7" creationId="{F5B2F912-DA70-2F4B-9BEC-B32F6E334E9A}"/>
          </ac:spMkLst>
        </pc:spChg>
        <pc:spChg chg="mod">
          <ac:chgData name="Leonardo Santiago Sidon da Rocha" userId="S::leonardo.sidon@grupomarista.org.br::b91da203-2008-4454-ad35-d9a834850712" providerId="AD" clId="Web-{3714665F-D1E3-42E2-B3CE-4F0FA7A78C6F}" dt="2021-03-10T00:24:15.993" v="25" actId="20577"/>
          <ac:spMkLst>
            <pc:docMk/>
            <pc:sldMk cId="3587482278" sldId="271"/>
            <ac:spMk id="8" creationId="{3F2615DA-F228-4744-AF39-0174C2AD5EB6}"/>
          </ac:spMkLst>
        </pc:spChg>
        <pc:picChg chg="del">
          <ac:chgData name="Leonardo Santiago Sidon da Rocha" userId="S::leonardo.sidon@grupomarista.org.br::b91da203-2008-4454-ad35-d9a834850712" providerId="AD" clId="Web-{3714665F-D1E3-42E2-B3CE-4F0FA7A78C6F}" dt="2021-03-10T00:19:52.207" v="19"/>
          <ac:picMkLst>
            <pc:docMk/>
            <pc:sldMk cId="3587482278" sldId="271"/>
            <ac:picMk id="3" creationId="{01A5EBD6-A5DF-4A9C-880A-D92DB8EA8D14}"/>
          </ac:picMkLst>
        </pc:picChg>
        <pc:picChg chg="add mod">
          <ac:chgData name="Leonardo Santiago Sidon da Rocha" userId="S::leonardo.sidon@grupomarista.org.br::b91da203-2008-4454-ad35-d9a834850712" providerId="AD" clId="Web-{3714665F-D1E3-42E2-B3CE-4F0FA7A78C6F}" dt="2021-03-10T00:20:06.098" v="21" actId="1076"/>
          <ac:picMkLst>
            <pc:docMk/>
            <pc:sldMk cId="3587482278" sldId="271"/>
            <ac:picMk id="4" creationId="{59E0AB30-A007-4483-958E-644017685AE4}"/>
          </ac:picMkLst>
        </pc:picChg>
      </pc:sldChg>
      <pc:sldChg chg="addSp delSp modSp">
        <pc:chgData name="Leonardo Santiago Sidon da Rocha" userId="S::leonardo.sidon@grupomarista.org.br::b91da203-2008-4454-ad35-d9a834850712" providerId="AD" clId="Web-{3714665F-D1E3-42E2-B3CE-4F0FA7A78C6F}" dt="2021-03-10T00:37:34.805" v="32" actId="14100"/>
        <pc:sldMkLst>
          <pc:docMk/>
          <pc:sldMk cId="880205440" sldId="273"/>
        </pc:sldMkLst>
        <pc:spChg chg="mod">
          <ac:chgData name="Leonardo Santiago Sidon da Rocha" userId="S::leonardo.sidon@grupomarista.org.br::b91da203-2008-4454-ad35-d9a834850712" providerId="AD" clId="Web-{3714665F-D1E3-42E2-B3CE-4F0FA7A78C6F}" dt="2021-03-10T00:37:18.633" v="29" actId="20577"/>
          <ac:spMkLst>
            <pc:docMk/>
            <pc:sldMk cId="880205440" sldId="273"/>
            <ac:spMk id="6" creationId="{F5B2F912-DA70-2F4B-9BEC-B32F6E334E9A}"/>
          </ac:spMkLst>
        </pc:spChg>
        <pc:picChg chg="add mod">
          <ac:chgData name="Leonardo Santiago Sidon da Rocha" userId="S::leonardo.sidon@grupomarista.org.br::b91da203-2008-4454-ad35-d9a834850712" providerId="AD" clId="Web-{3714665F-D1E3-42E2-B3CE-4F0FA7A78C6F}" dt="2021-03-10T00:37:34.805" v="32" actId="14100"/>
          <ac:picMkLst>
            <pc:docMk/>
            <pc:sldMk cId="880205440" sldId="273"/>
            <ac:picMk id="2" creationId="{87579775-4B69-438E-942D-F7C691D4A1E5}"/>
          </ac:picMkLst>
        </pc:picChg>
        <pc:picChg chg="del">
          <ac:chgData name="Leonardo Santiago Sidon da Rocha" userId="S::leonardo.sidon@grupomarista.org.br::b91da203-2008-4454-ad35-d9a834850712" providerId="AD" clId="Web-{3714665F-D1E3-42E2-B3CE-4F0FA7A78C6F}" dt="2021-03-10T00:37:20.836" v="30"/>
          <ac:picMkLst>
            <pc:docMk/>
            <pc:sldMk cId="880205440" sldId="273"/>
            <ac:picMk id="7" creationId="{60F5E63A-2D1B-43C5-9CBE-F6ADD6910133}"/>
          </ac:picMkLst>
        </pc:picChg>
      </pc:sldChg>
    </pc:docChg>
  </pc:docChgLst>
  <pc:docChgLst>
    <pc:chgData name="Leonardo Santiago Sidon da Rocha" userId="S::leonardo.sidon@grupomarista.org.br::b91da203-2008-4454-ad35-d9a834850712" providerId="AD" clId="Web-{FD45E0F3-02D5-4F8E-9E65-CBB7814F8C47}"/>
    <pc:docChg chg="delSld modSld">
      <pc:chgData name="Leonardo Santiago Sidon da Rocha" userId="S::leonardo.sidon@grupomarista.org.br::b91da203-2008-4454-ad35-d9a834850712" providerId="AD" clId="Web-{FD45E0F3-02D5-4F8E-9E65-CBB7814F8C47}" dt="2021-03-10T00:50:21.837" v="35" actId="20577"/>
      <pc:docMkLst>
        <pc:docMk/>
      </pc:docMkLst>
      <pc:sldChg chg="modSp">
        <pc:chgData name="Leonardo Santiago Sidon da Rocha" userId="S::leonardo.sidon@grupomarista.org.br::b91da203-2008-4454-ad35-d9a834850712" providerId="AD" clId="Web-{FD45E0F3-02D5-4F8E-9E65-CBB7814F8C47}" dt="2021-03-10T00:50:21.837" v="35" actId="20577"/>
        <pc:sldMkLst>
          <pc:docMk/>
          <pc:sldMk cId="3687057785" sldId="259"/>
        </pc:sldMkLst>
        <pc:spChg chg="mod">
          <ac:chgData name="Leonardo Santiago Sidon da Rocha" userId="S::leonardo.sidon@grupomarista.org.br::b91da203-2008-4454-ad35-d9a834850712" providerId="AD" clId="Web-{FD45E0F3-02D5-4F8E-9E65-CBB7814F8C47}" dt="2021-03-10T00:50:21.837" v="35" actId="20577"/>
          <ac:spMkLst>
            <pc:docMk/>
            <pc:sldMk cId="3687057785" sldId="259"/>
            <ac:spMk id="8" creationId="{3F2615DA-F228-4744-AF39-0174C2AD5EB6}"/>
          </ac:spMkLst>
        </pc:sp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0.555" v="2"/>
        <pc:sldMkLst>
          <pc:docMk/>
          <pc:sldMk cId="3313902181" sldId="272"/>
        </pc:sldMkLst>
      </pc:sldChg>
      <pc:sldChg chg="modSp">
        <pc:chgData name="Leonardo Santiago Sidon da Rocha" userId="S::leonardo.sidon@grupomarista.org.br::b91da203-2008-4454-ad35-d9a834850712" providerId="AD" clId="Web-{FD45E0F3-02D5-4F8E-9E65-CBB7814F8C47}" dt="2021-03-10T00:49:16.898" v="1" actId="1076"/>
        <pc:sldMkLst>
          <pc:docMk/>
          <pc:sldMk cId="880205440" sldId="273"/>
        </pc:sldMkLst>
        <pc:picChg chg="mod">
          <ac:chgData name="Leonardo Santiago Sidon da Rocha" userId="S::leonardo.sidon@grupomarista.org.br::b91da203-2008-4454-ad35-d9a834850712" providerId="AD" clId="Web-{FD45E0F3-02D5-4F8E-9E65-CBB7814F8C47}" dt="2021-03-10T00:49:16.898" v="1" actId="1076"/>
          <ac:picMkLst>
            <pc:docMk/>
            <pc:sldMk cId="880205440" sldId="273"/>
            <ac:picMk id="2" creationId="{87579775-4B69-438E-942D-F7C691D4A1E5}"/>
          </ac:picMkLst>
        </pc:picChg>
      </pc:sldChg>
      <pc:sldChg chg="del">
        <pc:chgData name="Leonardo Santiago Sidon da Rocha" userId="S::leonardo.sidon@grupomarista.org.br::b91da203-2008-4454-ad35-d9a834850712" providerId="AD" clId="Web-{FD45E0F3-02D5-4F8E-9E65-CBB7814F8C47}" dt="2021-03-10T00:49:22.523" v="3"/>
        <pc:sldMkLst>
          <pc:docMk/>
          <pc:sldMk cId="2707836397" sldId="274"/>
        </pc:sldMkLst>
      </pc:sldChg>
      <pc:sldChg chg="modNotes">
        <pc:chgData name="Leonardo Santiago Sidon da Rocha" userId="S::leonardo.sidon@grupomarista.org.br::b91da203-2008-4454-ad35-d9a834850712" providerId="AD" clId="Web-{FD45E0F3-02D5-4F8E-9E65-CBB7814F8C47}" dt="2021-03-10T00:50:13.931" v="34"/>
        <pc:sldMkLst>
          <pc:docMk/>
          <pc:sldMk cId="1442200455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854A0-C3B1-4CEB-822E-549042586DC7}" type="datetimeFigureOut">
              <a:rPr lang="pt-BR"/>
              <a:t>30/03/2021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EEDA5-5028-47B4-A4AB-A7F1F7C78753}" type="slidenum">
              <a:rPr lang="pt-B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4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EEDA5-5028-47B4-A4AB-A7F1F7C78753}" type="slidenum">
              <a:rPr lang="pt-BR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1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2C6B1FF6-39B9-40F5-8B67-33C6354A3D4F}" type="slidenum">
              <a:rPr kumimoji="0" lang="en-US" smtClean="0"/>
              <a:pPr eaLnBrk="1" latinLnBrk="0" hangingPunct="1"/>
              <a:t>‹nº›</a:t>
            </a:fld>
            <a:endParaRPr kumimoji="0" lang="en-US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E359CC0-E3FA-9748-90B2-7EE282A96C3F}"/>
              </a:ext>
            </a:extLst>
          </p:cNvPr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rgbClr val="1539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3963"/>
              </a:solidFill>
            </a:endParaRPr>
          </a:p>
        </p:txBody>
      </p:sp>
      <p:pic>
        <p:nvPicPr>
          <p:cNvPr id="6" name="Imagem 7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B1FE7A1F-AD10-3541-BB6D-CDFC0C7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19" y="1260644"/>
            <a:ext cx="5906962" cy="236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9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07C3212-CC63-F74E-B536-E9D0735C8FFF}"/>
              </a:ext>
            </a:extLst>
          </p:cNvPr>
          <p:cNvSpPr/>
          <p:nvPr/>
        </p:nvSpPr>
        <p:spPr>
          <a:xfrm rot="2394995" flipV="1">
            <a:off x="-559701" y="2824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42551"/>
            <a:ext cx="9144000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rgbClr val="153963"/>
                </a:solidFill>
                <a:latin typeface="Arial Rounded MT Bold"/>
                <a:cs typeface="Arial"/>
              </a:rPr>
              <a:t>História</a:t>
            </a:r>
            <a:r>
              <a:rPr lang="en-US" b="1" dirty="0" smtClean="0">
                <a:solidFill>
                  <a:srgbClr val="153963"/>
                </a:solidFill>
                <a:latin typeface="Arial Rounded MT Bold"/>
                <a:cs typeface="Arial"/>
              </a:rPr>
              <a:t> dos </a:t>
            </a:r>
            <a:r>
              <a:rPr lang="en-US" b="1" dirty="0" err="1" smtClean="0">
                <a:solidFill>
                  <a:srgbClr val="153963"/>
                </a:solidFill>
                <a:latin typeface="Arial Rounded MT Bold"/>
                <a:cs typeface="Arial"/>
              </a:rPr>
              <a:t>jogos</a:t>
            </a:r>
            <a:endParaRPr lang="en-US" b="1" dirty="0">
              <a:solidFill>
                <a:srgbClr val="153963"/>
              </a:solidFill>
              <a:latin typeface="Arial Rounded MT Bold"/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7C17069F-0422-4148-BBC0-68B0F3FE28C3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xmlns="" id="{0BBE5355-0FCA-594D-A493-94FFB646DCE6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4AB27A8-79B1-7648-982C-3C5275756075}"/>
              </a:ext>
            </a:extLst>
          </p:cNvPr>
          <p:cNvSpPr/>
          <p:nvPr/>
        </p:nvSpPr>
        <p:spPr>
          <a:xfrm rot="2394995" flipV="1">
            <a:off x="-247312" y="4364059"/>
            <a:ext cx="1119402" cy="1194464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2">
            <a:extLst>
              <a:ext uri="{FF2B5EF4-FFF2-40B4-BE49-F238E27FC236}">
                <a16:creationId xmlns:a16="http://schemas.microsoft.com/office/drawing/2014/main" xmlns="" id="{01B910E4-5565-6642-80BF-87BAC55113B9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8">
            <a:extLst>
              <a:ext uri="{FF2B5EF4-FFF2-40B4-BE49-F238E27FC236}">
                <a16:creationId xmlns:a16="http://schemas.microsoft.com/office/drawing/2014/main" xmlns="" id="{BCB8EBE4-9BAA-1445-82DD-0E0C712B492D}"/>
              </a:ext>
            </a:extLst>
          </p:cNvPr>
          <p:cNvCxnSpPr>
            <a:cxnSpLocks/>
          </p:cNvCxnSpPr>
          <p:nvPr/>
        </p:nvCxnSpPr>
        <p:spPr>
          <a:xfrm flipV="1">
            <a:off x="7872896" y="-1410435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EC723AAC-9C2B-4A80-9E29-27EC0F2C4DA9}"/>
              </a:ext>
            </a:extLst>
          </p:cNvPr>
          <p:cNvSpPr txBox="1">
            <a:spLocks/>
          </p:cNvSpPr>
          <p:nvPr/>
        </p:nvSpPr>
        <p:spPr>
          <a:xfrm>
            <a:off x="668547" y="3616871"/>
            <a:ext cx="6782519" cy="1054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000" b="1" dirty="0">
                <a:solidFill>
                  <a:srgbClr val="153963"/>
                </a:solidFill>
                <a:latin typeface="Arial Rounded MT Bold"/>
                <a:cs typeface="Arial"/>
              </a:rPr>
              <a:t>Leonardo Rocha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555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1" y="1833969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O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que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é um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jogo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eletrônico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?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64366"/>
            <a:ext cx="3626510" cy="27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177419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Formas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jogar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8" y="2818363"/>
            <a:ext cx="2896733" cy="232513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95" y="2425446"/>
            <a:ext cx="2718054" cy="27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51" y="4293622"/>
            <a:ext cx="7432698" cy="5041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https://www.menti.com/vosdnw248v</a:t>
            </a:r>
            <a:endParaRPr lang="en-US" sz="2200" dirty="0">
              <a:solidFill>
                <a:srgbClr val="153963"/>
              </a:solidFill>
              <a:ea typeface="+mn-lt"/>
              <a:cs typeface="+mn-lt"/>
            </a:endParaRPr>
          </a:p>
          <a:p>
            <a:pPr algn="just"/>
            <a:endParaRPr lang="pt-BR" sz="2200" dirty="0">
              <a:solidFill>
                <a:srgbClr val="153963"/>
              </a:solidFill>
              <a:cs typeface="Calibri"/>
            </a:endParaRPr>
          </a:p>
          <a:p>
            <a:pPr algn="just"/>
            <a:endParaRPr lang="pt-BR" sz="2200" dirty="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153963"/>
              </a:solidFill>
              <a:latin typeface="Arial"/>
              <a:cs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Formas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jogar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e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tipos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de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jogos</a:t>
            </a:r>
            <a:endParaRPr lang="pt-BR" dirty="0" err="1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09" y="1264737"/>
            <a:ext cx="2970581" cy="2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05" y="-122873"/>
            <a:ext cx="9195206" cy="54194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2057670"/>
            <a:ext cx="9144000" cy="610012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Como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tudo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começou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?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276770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314226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História</a:t>
            </a:r>
            <a:endParaRPr lang="pt-BR" dirty="0" err="1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262BF9FC-D69B-4453-A15D-F93D4738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28" y="4293622"/>
            <a:ext cx="7432698" cy="5041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200" dirty="0">
                <a:solidFill>
                  <a:srgbClr val="153963"/>
                </a:solidFill>
                <a:ea typeface="+mn-lt"/>
                <a:cs typeface="+mn-lt"/>
              </a:rPr>
              <a:t>https://padlet.com/leonardossr/fnw3a3l36rdbxnj1</a:t>
            </a:r>
            <a:endParaRPr lang="pt-BR" sz="2200" dirty="0">
              <a:solidFill>
                <a:srgbClr val="153963"/>
              </a:solidFill>
              <a:cs typeface="Calibri"/>
            </a:endParaRPr>
          </a:p>
          <a:p>
            <a:pPr algn="just"/>
            <a:endParaRPr lang="pt-BR" sz="2200" dirty="0">
              <a:solidFill>
                <a:srgbClr val="153963"/>
              </a:solidFill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rgbClr val="153963"/>
              </a:solidFill>
              <a:latin typeface="Arial"/>
              <a:cs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947" y="858242"/>
            <a:ext cx="3551987" cy="35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0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495758" y="2242178"/>
            <a:ext cx="4351664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>
                <a:solidFill>
                  <a:srgbClr val="163963"/>
                </a:solidFill>
                <a:latin typeface="Arial Rounded MT Bold"/>
                <a:cs typeface="Arial"/>
              </a:rPr>
              <a:t>Dúvidas</a:t>
            </a:r>
            <a:endParaRPr lang="pt-BR" dirty="0" err="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xmlns="" id="{6969EC62-F540-459A-BAD1-8F55C123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39" y="1218167"/>
            <a:ext cx="27432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xmlns="" id="{510B9BFF-0568-044E-BD4F-4DE673EDAD22}"/>
              </a:ext>
            </a:extLst>
          </p:cNvPr>
          <p:cNvSpPr/>
          <p:nvPr/>
        </p:nvSpPr>
        <p:spPr>
          <a:xfrm rot="2394995" flipV="1">
            <a:off x="-559702" y="949925"/>
            <a:ext cx="1119402" cy="1194464"/>
          </a:xfrm>
          <a:prstGeom prst="ellipse">
            <a:avLst/>
          </a:prstGeom>
          <a:noFill/>
          <a:ln w="254000">
            <a:solidFill>
              <a:srgbClr val="3777BC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7289A09-6113-474E-AB54-E3F664A8875B}"/>
              </a:ext>
            </a:extLst>
          </p:cNvPr>
          <p:cNvSpPr/>
          <p:nvPr/>
        </p:nvSpPr>
        <p:spPr>
          <a:xfrm>
            <a:off x="7723168" y="3817088"/>
            <a:ext cx="1938454" cy="1961412"/>
          </a:xfrm>
          <a:prstGeom prst="ellipse">
            <a:avLst/>
          </a:prstGeom>
          <a:noFill/>
          <a:ln w="254000">
            <a:solidFill>
              <a:srgbClr val="5FC9D8"/>
            </a:solidFill>
          </a:ln>
          <a:effectLst>
            <a:outerShdw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8">
            <a:extLst>
              <a:ext uri="{FF2B5EF4-FFF2-40B4-BE49-F238E27FC236}">
                <a16:creationId xmlns:a16="http://schemas.microsoft.com/office/drawing/2014/main" xmlns="" id="{06D43DAB-82FB-AA45-96D4-64572403FE4B}"/>
              </a:ext>
            </a:extLst>
          </p:cNvPr>
          <p:cNvCxnSpPr>
            <a:cxnSpLocks/>
          </p:cNvCxnSpPr>
          <p:nvPr/>
        </p:nvCxnSpPr>
        <p:spPr>
          <a:xfrm flipV="1">
            <a:off x="5467979" y="4410229"/>
            <a:ext cx="2742409" cy="2265615"/>
          </a:xfrm>
          <a:prstGeom prst="curvedConnector3">
            <a:avLst/>
          </a:prstGeom>
          <a:ln w="254000" cap="rnd">
            <a:solidFill>
              <a:srgbClr val="3777BC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">
            <a:extLst>
              <a:ext uri="{FF2B5EF4-FFF2-40B4-BE49-F238E27FC236}">
                <a16:creationId xmlns:a16="http://schemas.microsoft.com/office/drawing/2014/main" xmlns="" id="{61A1E961-ADFE-FF4D-9B85-FA9BA3576A7C}"/>
              </a:ext>
            </a:extLst>
          </p:cNvPr>
          <p:cNvCxnSpPr>
            <a:cxnSpLocks/>
          </p:cNvCxnSpPr>
          <p:nvPr/>
        </p:nvCxnSpPr>
        <p:spPr>
          <a:xfrm>
            <a:off x="-648246" y="-650333"/>
            <a:ext cx="1773141" cy="1300666"/>
          </a:xfrm>
          <a:prstGeom prst="curvedConnector3">
            <a:avLst/>
          </a:prstGeom>
          <a:ln w="254000" cap="rnd">
            <a:solidFill>
              <a:srgbClr val="5FC9D8"/>
            </a:solidFill>
            <a:tailEnd type="none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2509113"/>
            <a:ext cx="8229600" cy="208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https://www.youtube.com/watch?v=oIqLQ-ZMVL8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5B2F912-DA70-2F4B-9BEC-B32F6E334E9A}"/>
              </a:ext>
            </a:extLst>
          </p:cNvPr>
          <p:cNvSpPr txBox="1">
            <a:spLocks/>
          </p:cNvSpPr>
          <p:nvPr/>
        </p:nvSpPr>
        <p:spPr>
          <a:xfrm>
            <a:off x="0" y="1382245"/>
            <a:ext cx="9144000" cy="610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História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dos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jogos</a:t>
            </a:r>
            <a:r>
              <a:rPr lang="en-US" sz="4000" b="1" dirty="0" smtClean="0">
                <a:solidFill>
                  <a:srgbClr val="163963"/>
                </a:solidFill>
                <a:latin typeface="Arial Rounded MT Bold"/>
                <a:cs typeface="Arial"/>
              </a:rPr>
              <a:t> </a:t>
            </a:r>
            <a:r>
              <a:rPr lang="en-US" sz="4000" b="1" dirty="0" err="1" smtClean="0">
                <a:solidFill>
                  <a:srgbClr val="163963"/>
                </a:solidFill>
                <a:latin typeface="Arial Rounded MT Bold"/>
                <a:cs typeface="Arial"/>
              </a:rPr>
              <a:t>eletrônicos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1700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A508CA23C46D49AA8F39E31216D405" ma:contentTypeVersion="13" ma:contentTypeDescription="Crie um novo documento." ma:contentTypeScope="" ma:versionID="7e3f121fb95160044bea058a23498e2a">
  <xsd:schema xmlns:xsd="http://www.w3.org/2001/XMLSchema" xmlns:xs="http://www.w3.org/2001/XMLSchema" xmlns:p="http://schemas.microsoft.com/office/2006/metadata/properties" xmlns:ns2="68db6bd5-2efe-4b78-8145-c3d5635f7d04" xmlns:ns3="b0f94e42-18ee-43d7-ba2b-dbfe2c8cbbf3" targetNamespace="http://schemas.microsoft.com/office/2006/metadata/properties" ma:root="true" ma:fieldsID="668875ab5db19afa6da1db4f365adcae" ns2:_="" ns3:_="">
    <xsd:import namespace="68db6bd5-2efe-4b78-8145-c3d5635f7d04"/>
    <xsd:import namespace="b0f94e42-18ee-43d7-ba2b-dbfe2c8cbb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db6bd5-2efe-4b78-8145-c3d5635f7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f94e42-18ee-43d7-ba2b-dbfe2c8cbb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F4BF3D-4A4E-44C2-AFBD-39AF5BBF6B5D}"/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231</TotalTime>
  <Words>42</Words>
  <Application>Microsoft Office PowerPoint</Application>
  <PresentationFormat>Apresentação na tela (16:9)</PresentationFormat>
  <Paragraphs>14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Arial Rounded MT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Leonardo Santiago Sidon da Rocha</cp:lastModifiedBy>
  <cp:revision>177</cp:revision>
  <dcterms:created xsi:type="dcterms:W3CDTF">2010-04-12T23:12:02Z</dcterms:created>
  <dcterms:modified xsi:type="dcterms:W3CDTF">2021-03-30T17:24:59Z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0x0101009AA508CA23C46D49AA8F39E31216D405</vt:lpwstr>
  </property>
</Properties>
</file>