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4D0752A-0905-4BBC-A7F4-DEA4F60CEFF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importância de elaborar protótipos antes de realizar um trabalho. 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4CC6A6-9AE6-437A-A029-42314AC87176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2B1F2E-6C1D-427D-800C-501ED0EB31BF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07/03/2021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791F55-84DF-486B-B32F-312AAD9B38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D31863-554D-443B-9905-3678970D66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BDD05A-2D60-4575-95AC-E7BCE95B898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Imagem 7" descr="Fundo preto com letras brancas&#10;&#10;Descrição gerada automaticamente"/>
          <p:cNvPicPr/>
          <p:nvPr/>
        </p:nvPicPr>
        <p:blipFill>
          <a:blip r:embed="rId1"/>
          <a:stretch/>
        </p:blipFill>
        <p:spPr>
          <a:xfrm>
            <a:off x="1618560" y="1260720"/>
            <a:ext cx="5906520" cy="236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720" y="2242080"/>
            <a:ext cx="4351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3963"/>
                </a:solidFill>
                <a:latin typeface="Arial Rounded MT Bold"/>
              </a:rPr>
              <a:t>Dúvidas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44" name="Imagem 7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3944160" y="1218240"/>
            <a:ext cx="2742840" cy="39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5fc9d8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279720"/>
            <a:ext cx="91436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 Rounded MT Bold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 flipV="1">
            <a:off x="0" y="-1096920"/>
            <a:ext cx="2188800" cy="199368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chemeClr val="bg1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7869240" y="3756240"/>
            <a:ext cx="2914200" cy="2774520"/>
          </a:xfrm>
          <a:prstGeom prst="ellipse">
            <a:avLst/>
          </a:prstGeom>
          <a:noFill/>
          <a:ln w="254000">
            <a:solidFill>
              <a:srgbClr val="153963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647280" y="1681200"/>
            <a:ext cx="758736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just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Não consta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 flipV="1" rot="2395200">
            <a:off x="-559800" y="28260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2042640"/>
            <a:ext cx="9143640" cy="10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153963"/>
                </a:solidFill>
                <a:latin typeface="Arial Rounded MT Bold"/>
              </a:rPr>
              <a:t>Prototipação de jogos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 flipV="1" rot="2395200">
            <a:off x="-247320" y="4364280"/>
            <a:ext cx="1118880" cy="119376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 flipV="1">
            <a:off x="7872840" y="-141048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668520" y="3616920"/>
            <a:ext cx="6782040" cy="10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153963"/>
                </a:solidFill>
                <a:latin typeface="Arial Rounded MT Bold"/>
              </a:rPr>
              <a:t>Leonardo Rocha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1428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3963"/>
                </a:solidFill>
                <a:latin typeface="Arial Rounded MT Bold"/>
              </a:rPr>
              <a:t>Ementa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Shape 6"/>
          <p:cNvSpPr txBox="1"/>
          <p:nvPr/>
        </p:nvSpPr>
        <p:spPr>
          <a:xfrm>
            <a:off x="783720" y="1148400"/>
            <a:ext cx="7724160" cy="1634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Compreender a importância da prototipação e do </a:t>
            </a:r>
            <a:r>
              <a:rPr b="0" i="1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play tes</a:t>
            </a: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t no desenvolvimento de jogos buscando compreender o núcleo do jogo apresentando o seu fluxo de funcionamento, bem como verificar a proposta de narrativa do jogo em desenvolvimento utilizando, para isso, ferramentas de desenvolvimento rápido de jogos.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700560" y="4378680"/>
            <a:ext cx="742608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60h de aula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31428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3963"/>
                </a:solidFill>
                <a:latin typeface="Arial Rounded MT Bold"/>
              </a:rPr>
              <a:t>Competências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TextShape 6"/>
          <p:cNvSpPr txBox="1"/>
          <p:nvPr/>
        </p:nvSpPr>
        <p:spPr>
          <a:xfrm>
            <a:off x="777600" y="1197000"/>
            <a:ext cx="7432200" cy="234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Compreender a visão geral e evolutiva do jogo; 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Avaliar ergonomicamente os cenários e personagens; 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Identificar os elementos visuais utilizados no </a:t>
            </a: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desenvolvimento dos jogos;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Compreender o fluxo da construção e evolução das </a:t>
            </a: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fases e personagens no jogo;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Criar interface gráficas para compressão do </a:t>
            </a: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funcionamento do jogo. 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31428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3963"/>
                </a:solidFill>
                <a:latin typeface="Arial Rounded MT Bold"/>
              </a:rPr>
              <a:t>Habilidades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TextShape 6"/>
          <p:cNvSpPr txBox="1"/>
          <p:nvPr/>
        </p:nvSpPr>
        <p:spPr>
          <a:xfrm>
            <a:off x="777600" y="1324800"/>
            <a:ext cx="7432200" cy="234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Reconhecer o mecanismo de funcionamento do jogo. 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Reconhecer as boas práticas de criação de cenários e personagens;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Entender o fluxograma do jogo;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153963"/>
                </a:solidFill>
                <a:latin typeface="Calibri"/>
                <a:ea typeface="Calibri"/>
              </a:rPr>
              <a:t>Desenvolver por meio de protótipos digitais ou físicos a sequência lógica do jogo.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99"/>
              </a:spcBef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31428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3963"/>
                </a:solidFill>
                <a:latin typeface="Arial Rounded MT Bold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TextShape 6"/>
          <p:cNvSpPr txBox="1"/>
          <p:nvPr/>
        </p:nvSpPr>
        <p:spPr>
          <a:xfrm>
            <a:off x="777600" y="1324800"/>
            <a:ext cx="7432200" cy="234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MARCELO, Antônio; PESCUITE. Júlio Cesar</a:t>
            </a:r>
            <a:r>
              <a:rPr b="1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. Design de Jogos – Fundamentos</a:t>
            </a: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.1. ed. Editora: Brasport, 2009. 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MASTROCOLA, Vicente Martin., </a:t>
            </a:r>
            <a:r>
              <a:rPr b="1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Game Design. Modelos de Negócio e Processos Criativos: um trajeto do protótipo ao jogo produzido</a:t>
            </a: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. Editora: São Paulo: Cengage CTP, 2015.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NOVAK, Jeannie.  </a:t>
            </a:r>
            <a:r>
              <a:rPr b="1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Desenvolvimento de Games</a:t>
            </a: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. 1. ed. São Paulo: Cengage CTP, 2010.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153963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SCHUYTEMA, Paul., </a:t>
            </a:r>
            <a:r>
              <a:rPr b="1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Design de Games: uma abordagem prática</a:t>
            </a:r>
            <a:r>
              <a:rPr b="0" lang="pt-BR" sz="2200" spc="-1" strike="noStrike">
                <a:solidFill>
                  <a:srgbClr val="153963"/>
                </a:solidFill>
                <a:latin typeface="Calibri"/>
                <a:ea typeface="Calibri"/>
              </a:rPr>
              <a:t>. 1. ed. São Paulo: Cengage CTP, 2008.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 flipV="1" rot="2395200">
            <a:off x="-559800" y="950040"/>
            <a:ext cx="1118880" cy="1193760"/>
          </a:xfrm>
          <a:prstGeom prst="ellipse">
            <a:avLst/>
          </a:prstGeom>
          <a:noFill/>
          <a:ln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723080" y="3817080"/>
            <a:ext cx="1938240" cy="1960920"/>
          </a:xfrm>
          <a:prstGeom prst="ellipse">
            <a:avLst/>
          </a:prstGeom>
          <a:noFill/>
          <a:ln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V="1">
            <a:off x="5468040" y="441000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-648360" y="-650160"/>
            <a:ext cx="1772640" cy="13003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7" name="Imagem 5" descr=""/>
          <p:cNvPicPr/>
          <p:nvPr/>
        </p:nvPicPr>
        <p:blipFill>
          <a:blip r:embed="rId1"/>
          <a:stretch/>
        </p:blipFill>
        <p:spPr>
          <a:xfrm>
            <a:off x="1125000" y="-69840"/>
            <a:ext cx="6965280" cy="522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5fc9d8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279720"/>
            <a:ext cx="91436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 Rounded MT Bold"/>
              </a:rPr>
              <a:t>O que é prototipação?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 flipV="1">
            <a:off x="0" y="-1096920"/>
            <a:ext cx="2188800" cy="199368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chemeClr val="bg1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7869240" y="3756240"/>
            <a:ext cx="2914200" cy="2774520"/>
          </a:xfrm>
          <a:prstGeom prst="ellipse">
            <a:avLst/>
          </a:prstGeom>
          <a:noFill/>
          <a:ln w="254000">
            <a:solidFill>
              <a:srgbClr val="153963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240480" y="4099680"/>
            <a:ext cx="91436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Calibri"/>
                <a:ea typeface="Calibri"/>
              </a:rPr>
              <a:t>https://padlet.com/leonardossr/prototipacao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33" name="Imagem 4" descr="Código QR&#10;&#10;Descrição gerada automaticamente"/>
          <p:cNvPicPr/>
          <p:nvPr/>
        </p:nvPicPr>
        <p:blipFill>
          <a:blip r:embed="rId1"/>
          <a:stretch/>
        </p:blipFill>
        <p:spPr>
          <a:xfrm>
            <a:off x="3200400" y="152244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53963"/>
          </a:solidFill>
          <a:ln>
            <a:solidFill>
              <a:srgbClr val="3777bc"/>
            </a:solidFill>
            <a:round/>
          </a:ln>
          <a:effectLst>
            <a:outerShdw dist="23040" rotWithShape="0" sx="1000" sy="100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17928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 Rounded MT Bold"/>
              </a:rPr>
              <a:t>O que é prototipar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-954360" y="-755640"/>
            <a:ext cx="2081160" cy="151056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5fc9d8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 flipV="1">
            <a:off x="6265440" y="4388760"/>
            <a:ext cx="2742120" cy="2265120"/>
          </a:xfrm>
          <a:prstGeom prst="curvedConnector3">
            <a:avLst>
              <a:gd name="adj1" fmla="val 50000"/>
            </a:avLst>
          </a:prstGeom>
          <a:noFill/>
          <a:ln cap="rnd" w="254000">
            <a:solidFill>
              <a:srgbClr val="3777bc"/>
            </a:solidFill>
            <a:round/>
          </a:ln>
          <a:effectLst>
            <a:outerShdw rotWithShape="0" sx="1000" sy="100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38" name="Imagem 3" descr=""/>
          <p:cNvPicPr/>
          <p:nvPr/>
        </p:nvPicPr>
        <p:blipFill>
          <a:blip r:embed="rId1"/>
          <a:stretch/>
        </p:blipFill>
        <p:spPr>
          <a:xfrm>
            <a:off x="1361880" y="957600"/>
            <a:ext cx="6122160" cy="389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A508CA23C46D49AA8F39E31216D405" ma:contentTypeVersion="13" ma:contentTypeDescription="Crie um novo documento." ma:contentTypeScope="" ma:versionID="7e3f121fb95160044bea058a23498e2a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668875ab5db19afa6da1db4f365adcae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0D70CC-D3FE-4F9B-A1B5-6BBDC7BDC19F}"/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100</TotalTime>
  <Application>LibreOffice/7.0.4.2$Linux_X86_64 LibreOffice_project/00$Build-2</Application>
  <AppVersion>15.0000</AppVersion>
  <Words>221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Draft</cp:contentStatus>
  <dcterms:created xsi:type="dcterms:W3CDTF">2010-04-12T23:12:02Z</dcterms:created>
  <dc:creator>Diana</dc:creator>
  <dc:description/>
  <dc:language>pt-BR</dc:language>
  <cp:lastModifiedBy/>
  <dcterms:modified xsi:type="dcterms:W3CDTF">2021-07-03T18:12:11Z</dcterms:modified>
  <cp:revision>173</cp:revision>
  <dc:subject/>
  <dc:title>FileNewTemplate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  <property fmtid="{D5CDD505-2E9C-101B-9397-08002B2CF9AE}" pid="3" name="MMClips">
    <vt:i4>2</vt:i4>
  </property>
  <property fmtid="{D5CDD505-2E9C-101B-9397-08002B2CF9AE}" pid="4" name="Notes">
    <vt:i4>1</vt:i4>
  </property>
  <property fmtid="{D5CDD505-2E9C-101B-9397-08002B2CF9AE}" pid="5" name="PresentationFormat">
    <vt:lpwstr>Apresentação na tela (16:9)</vt:lpwstr>
  </property>
  <property fmtid="{D5CDD505-2E9C-101B-9397-08002B2CF9AE}" pid="6" name="Slides">
    <vt:i4>11</vt:i4>
  </property>
</Properties>
</file>