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8" r:id="rId6"/>
    <p:sldId id="260" r:id="rId7"/>
    <p:sldId id="268" r:id="rId8"/>
    <p:sldId id="269" r:id="rId9"/>
    <p:sldId id="270" r:id="rId10"/>
    <p:sldId id="277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963"/>
    <a:srgbClr val="5FC9D8"/>
    <a:srgbClr val="3777BC"/>
    <a:srgbClr val="FDB831"/>
    <a:srgbClr val="36BBA5"/>
    <a:srgbClr val="F15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6BEFE4-E1ED-41BA-945E-A5654AFA1AD0}" v="147" dt="2021-08-03T16:32:12.483"/>
    <p1510:client id="{3D81B9A6-1A9F-B5EB-D2AC-154B15A28907}" v="574" dt="2020-08-11T17:01:33.919"/>
    <p1510:client id="{4103A54C-8D54-47E6-9AA7-9E376BDD598D}" v="7" dt="2021-08-11T16:01:30.487"/>
    <p1510:client id="{733B569C-2E98-4507-8812-62C231A7510A}" v="15" dt="2021-08-11T20:15:18.962"/>
    <p1510:client id="{7964DAAC-B813-40E5-BD99-DD892F3E1C20}" v="98" dt="2021-08-03T16:38:44.792"/>
    <p1510:client id="{85FB0EB7-719B-C036-63EA-E5D63394B619}" v="344" dt="2020-08-11T16:45:55.067"/>
    <p1510:client id="{B19C41EC-230D-456D-B60E-CE0E217217D6}" v="721" dt="2021-02-17T12:44:05.291"/>
    <p1510:client id="{C0CA46AC-54EC-4FB3-A856-9CE2131BA7BE}" v="65" dt="2021-08-11T15:59:51.182"/>
    <p1510:client id="{EBBB8898-35FF-328C-C49A-FEC7BACBAED5}" v="20" dt="2021-08-03T17:04:37.578"/>
    <p1510:client id="{F26320A8-520E-41D1-BAA1-C75F3EAAC5B3}" v="10" dt="2020-08-11T19:01:46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Santiago Sidon da Rocha" userId="S::leonardo.sidon@grupomarista.org.br::b91da203-2008-4454-ad35-d9a834850712" providerId="AD" clId="Web-{C0CA46AC-54EC-4FB3-A856-9CE2131BA7BE}"/>
    <pc:docChg chg="addSld delSld modSld">
      <pc:chgData name="Leonardo Santiago Sidon da Rocha" userId="S::leonardo.sidon@grupomarista.org.br::b91da203-2008-4454-ad35-d9a834850712" providerId="AD" clId="Web-{C0CA46AC-54EC-4FB3-A856-9CE2131BA7BE}" dt="2021-08-11T15:59:51.182" v="39" actId="20577"/>
      <pc:docMkLst>
        <pc:docMk/>
      </pc:docMkLst>
      <pc:sldChg chg="modSp">
        <pc:chgData name="Leonardo Santiago Sidon da Rocha" userId="S::leonardo.sidon@grupomarista.org.br::b91da203-2008-4454-ad35-d9a834850712" providerId="AD" clId="Web-{C0CA46AC-54EC-4FB3-A856-9CE2131BA7BE}" dt="2021-08-11T15:54:49.290" v="13" actId="20577"/>
        <pc:sldMkLst>
          <pc:docMk/>
          <pc:sldMk cId="2155584517" sldId="258"/>
        </pc:sldMkLst>
        <pc:spChg chg="mod">
          <ac:chgData name="Leonardo Santiago Sidon da Rocha" userId="S::leonardo.sidon@grupomarista.org.br::b91da203-2008-4454-ad35-d9a834850712" providerId="AD" clId="Web-{C0CA46AC-54EC-4FB3-A856-9CE2131BA7BE}" dt="2021-08-11T15:54:49.290" v="13" actId="20577"/>
          <ac:spMkLst>
            <pc:docMk/>
            <pc:sldMk cId="2155584517" sldId="258"/>
            <ac:spMk id="5" creationId="{F5B2F912-DA70-2F4B-9BEC-B32F6E334E9A}"/>
          </ac:spMkLst>
        </pc:spChg>
      </pc:sldChg>
      <pc:sldChg chg="modSp">
        <pc:chgData name="Leonardo Santiago Sidon da Rocha" userId="S::leonardo.sidon@grupomarista.org.br::b91da203-2008-4454-ad35-d9a834850712" providerId="AD" clId="Web-{C0CA46AC-54EC-4FB3-A856-9CE2131BA7BE}" dt="2021-08-11T15:55:11.259" v="21" actId="20577"/>
        <pc:sldMkLst>
          <pc:docMk/>
          <pc:sldMk cId="2767703666" sldId="260"/>
        </pc:sldMkLst>
        <pc:spChg chg="mod">
          <ac:chgData name="Leonardo Santiago Sidon da Rocha" userId="S::leonardo.sidon@grupomarista.org.br::b91da203-2008-4454-ad35-d9a834850712" providerId="AD" clId="Web-{C0CA46AC-54EC-4FB3-A856-9CE2131BA7BE}" dt="2021-08-11T15:55:03.337" v="19" actId="20577"/>
          <ac:spMkLst>
            <pc:docMk/>
            <pc:sldMk cId="2767703666" sldId="260"/>
            <ac:spMk id="2" creationId="{262BF9FC-D69B-4453-A15D-F93D47386954}"/>
          </ac:spMkLst>
        </pc:spChg>
        <pc:spChg chg="mod">
          <ac:chgData name="Leonardo Santiago Sidon da Rocha" userId="S::leonardo.sidon@grupomarista.org.br::b91da203-2008-4454-ad35-d9a834850712" providerId="AD" clId="Web-{C0CA46AC-54EC-4FB3-A856-9CE2131BA7BE}" dt="2021-08-11T15:55:11.259" v="21" actId="20577"/>
          <ac:spMkLst>
            <pc:docMk/>
            <pc:sldMk cId="2767703666" sldId="260"/>
            <ac:spMk id="3" creationId="{5F3874B5-52C2-4D3D-9522-CD4A1AAF8D15}"/>
          </ac:spMkLst>
        </pc:spChg>
      </pc:sldChg>
      <pc:sldChg chg="modSp">
        <pc:chgData name="Leonardo Santiago Sidon da Rocha" userId="S::leonardo.sidon@grupomarista.org.br::b91da203-2008-4454-ad35-d9a834850712" providerId="AD" clId="Web-{C0CA46AC-54EC-4FB3-A856-9CE2131BA7BE}" dt="2021-08-11T15:55:28.587" v="25" actId="20577"/>
        <pc:sldMkLst>
          <pc:docMk/>
          <pc:sldMk cId="1039163239" sldId="268"/>
        </pc:sldMkLst>
        <pc:spChg chg="mod">
          <ac:chgData name="Leonardo Santiago Sidon da Rocha" userId="S::leonardo.sidon@grupomarista.org.br::b91da203-2008-4454-ad35-d9a834850712" providerId="AD" clId="Web-{C0CA46AC-54EC-4FB3-A856-9CE2131BA7BE}" dt="2021-08-11T15:55:28.587" v="25" actId="20577"/>
          <ac:spMkLst>
            <pc:docMk/>
            <pc:sldMk cId="1039163239" sldId="268"/>
            <ac:spMk id="2" creationId="{262BF9FC-D69B-4453-A15D-F93D47386954}"/>
          </ac:spMkLst>
        </pc:spChg>
      </pc:sldChg>
      <pc:sldChg chg="modSp">
        <pc:chgData name="Leonardo Santiago Sidon da Rocha" userId="S::leonardo.sidon@grupomarista.org.br::b91da203-2008-4454-ad35-d9a834850712" providerId="AD" clId="Web-{C0CA46AC-54EC-4FB3-A856-9CE2131BA7BE}" dt="2021-08-11T15:55:40.493" v="29" actId="20577"/>
        <pc:sldMkLst>
          <pc:docMk/>
          <pc:sldMk cId="3982599855" sldId="269"/>
        </pc:sldMkLst>
        <pc:spChg chg="mod">
          <ac:chgData name="Leonardo Santiago Sidon da Rocha" userId="S::leonardo.sidon@grupomarista.org.br::b91da203-2008-4454-ad35-d9a834850712" providerId="AD" clId="Web-{C0CA46AC-54EC-4FB3-A856-9CE2131BA7BE}" dt="2021-08-11T15:55:40.493" v="29" actId="20577"/>
          <ac:spMkLst>
            <pc:docMk/>
            <pc:sldMk cId="3982599855" sldId="269"/>
            <ac:spMk id="2" creationId="{262BF9FC-D69B-4453-A15D-F93D47386954}"/>
          </ac:spMkLst>
        </pc:spChg>
      </pc:sldChg>
      <pc:sldChg chg="modSp">
        <pc:chgData name="Leonardo Santiago Sidon da Rocha" userId="S::leonardo.sidon@grupomarista.org.br::b91da203-2008-4454-ad35-d9a834850712" providerId="AD" clId="Web-{C0CA46AC-54EC-4FB3-A856-9CE2131BA7BE}" dt="2021-08-11T15:56:34.212" v="33" actId="20577"/>
        <pc:sldMkLst>
          <pc:docMk/>
          <pc:sldMk cId="1748372545" sldId="270"/>
        </pc:sldMkLst>
        <pc:spChg chg="mod">
          <ac:chgData name="Leonardo Santiago Sidon da Rocha" userId="S::leonardo.sidon@grupomarista.org.br::b91da203-2008-4454-ad35-d9a834850712" providerId="AD" clId="Web-{C0CA46AC-54EC-4FB3-A856-9CE2131BA7BE}" dt="2021-08-11T15:56:34.212" v="33" actId="20577"/>
          <ac:spMkLst>
            <pc:docMk/>
            <pc:sldMk cId="1748372545" sldId="270"/>
            <ac:spMk id="2" creationId="{262BF9FC-D69B-4453-A15D-F93D47386954}"/>
          </ac:spMkLst>
        </pc:spChg>
      </pc:sldChg>
      <pc:sldChg chg="modSp add del">
        <pc:chgData name="Leonardo Santiago Sidon da Rocha" userId="S::leonardo.sidon@grupomarista.org.br::b91da203-2008-4454-ad35-d9a834850712" providerId="AD" clId="Web-{C0CA46AC-54EC-4FB3-A856-9CE2131BA7BE}" dt="2021-08-11T15:59:51.182" v="39" actId="20577"/>
        <pc:sldMkLst>
          <pc:docMk/>
          <pc:sldMk cId="3748249635" sldId="277"/>
        </pc:sldMkLst>
        <pc:spChg chg="mod">
          <ac:chgData name="Leonardo Santiago Sidon da Rocha" userId="S::leonardo.sidon@grupomarista.org.br::b91da203-2008-4454-ad35-d9a834850712" providerId="AD" clId="Web-{C0CA46AC-54EC-4FB3-A856-9CE2131BA7BE}" dt="2021-08-11T15:59:51.182" v="39" actId="20577"/>
          <ac:spMkLst>
            <pc:docMk/>
            <pc:sldMk cId="3748249635" sldId="277"/>
            <ac:spMk id="2" creationId="{262BF9FC-D69B-4453-A15D-F93D47386954}"/>
          </ac:spMkLst>
        </pc:spChg>
      </pc:sldChg>
    </pc:docChg>
  </pc:docChgLst>
  <pc:docChgLst>
    <pc:chgData name="Leonardo Santiago Sidon da Rocha" userId="S::leonardo.sidon@grupomarista.org.br::b91da203-2008-4454-ad35-d9a834850712" providerId="AD" clId="Web-{7964DAAC-B813-40E5-BD99-DD892F3E1C20}"/>
    <pc:docChg chg="addSld modSld sldOrd">
      <pc:chgData name="Leonardo Santiago Sidon da Rocha" userId="S::leonardo.sidon@grupomarista.org.br::b91da203-2008-4454-ad35-d9a834850712" providerId="AD" clId="Web-{7964DAAC-B813-40E5-BD99-DD892F3E1C20}" dt="2021-08-03T16:38:42.292" v="77" actId="20577"/>
      <pc:docMkLst>
        <pc:docMk/>
      </pc:docMkLst>
      <pc:sldChg chg="modSp">
        <pc:chgData name="Leonardo Santiago Sidon da Rocha" userId="S::leonardo.sidon@grupomarista.org.br::b91da203-2008-4454-ad35-d9a834850712" providerId="AD" clId="Web-{7964DAAC-B813-40E5-BD99-DD892F3E1C20}" dt="2021-08-03T16:38:42.292" v="77" actId="20577"/>
        <pc:sldMkLst>
          <pc:docMk/>
          <pc:sldMk cId="3587482278" sldId="271"/>
        </pc:sldMkLst>
        <pc:spChg chg="mod">
          <ac:chgData name="Leonardo Santiago Sidon da Rocha" userId="S::leonardo.sidon@grupomarista.org.br::b91da203-2008-4454-ad35-d9a834850712" providerId="AD" clId="Web-{7964DAAC-B813-40E5-BD99-DD892F3E1C20}" dt="2021-08-03T16:38:42.292" v="77" actId="20577"/>
          <ac:spMkLst>
            <pc:docMk/>
            <pc:sldMk cId="3587482278" sldId="271"/>
            <ac:spMk id="4" creationId="{EC7D131C-D960-44A4-BB14-1C41B1D2B266}"/>
          </ac:spMkLst>
        </pc:spChg>
      </pc:sldChg>
      <pc:sldChg chg="modSp add ord replId">
        <pc:chgData name="Leonardo Santiago Sidon da Rocha" userId="S::leonardo.sidon@grupomarista.org.br::b91da203-2008-4454-ad35-d9a834850712" providerId="AD" clId="Web-{7964DAAC-B813-40E5-BD99-DD892F3E1C20}" dt="2021-08-03T16:35:10.134" v="18" actId="20577"/>
        <pc:sldMkLst>
          <pc:docMk/>
          <pc:sldMk cId="3748249635" sldId="277"/>
        </pc:sldMkLst>
        <pc:spChg chg="mod">
          <ac:chgData name="Leonardo Santiago Sidon da Rocha" userId="S::leonardo.sidon@grupomarista.org.br::b91da203-2008-4454-ad35-d9a834850712" providerId="AD" clId="Web-{7964DAAC-B813-40E5-BD99-DD892F3E1C20}" dt="2021-08-03T16:35:10.134" v="18" actId="20577"/>
          <ac:spMkLst>
            <pc:docMk/>
            <pc:sldMk cId="3748249635" sldId="277"/>
            <ac:spMk id="2" creationId="{262BF9FC-D69B-4453-A15D-F93D47386954}"/>
          </ac:spMkLst>
        </pc:spChg>
        <pc:spChg chg="mod">
          <ac:chgData name="Leonardo Santiago Sidon da Rocha" userId="S::leonardo.sidon@grupomarista.org.br::b91da203-2008-4454-ad35-d9a834850712" providerId="AD" clId="Web-{7964DAAC-B813-40E5-BD99-DD892F3E1C20}" dt="2021-08-03T16:34:55.977" v="15" actId="20577"/>
          <ac:spMkLst>
            <pc:docMk/>
            <pc:sldMk cId="3748249635" sldId="277"/>
            <ac:spMk id="4" creationId="{F5B2F912-DA70-2F4B-9BEC-B32F6E334E9A}"/>
          </ac:spMkLst>
        </pc:spChg>
      </pc:sldChg>
    </pc:docChg>
  </pc:docChgLst>
  <pc:docChgLst>
    <pc:chgData name="Leonardo Santiago Sidon da Rocha" userId="S::leonardo.sidon@grupomarista.org.br::b91da203-2008-4454-ad35-d9a834850712" providerId="AD" clId="Web-{733B569C-2E98-4507-8812-62C231A7510A}"/>
    <pc:docChg chg="modSld">
      <pc:chgData name="Leonardo Santiago Sidon da Rocha" userId="S::leonardo.sidon@grupomarista.org.br::b91da203-2008-4454-ad35-d9a834850712" providerId="AD" clId="Web-{733B569C-2E98-4507-8812-62C231A7510A}" dt="2021-08-11T20:15:18.962" v="14" actId="20577"/>
      <pc:docMkLst>
        <pc:docMk/>
      </pc:docMkLst>
      <pc:sldChg chg="modSp">
        <pc:chgData name="Leonardo Santiago Sidon da Rocha" userId="S::leonardo.sidon@grupomarista.org.br::b91da203-2008-4454-ad35-d9a834850712" providerId="AD" clId="Web-{733B569C-2E98-4507-8812-62C231A7510A}" dt="2021-08-11T20:15:18.962" v="14" actId="20577"/>
        <pc:sldMkLst>
          <pc:docMk/>
          <pc:sldMk cId="3748249635" sldId="277"/>
        </pc:sldMkLst>
        <pc:spChg chg="mod">
          <ac:chgData name="Leonardo Santiago Sidon da Rocha" userId="S::leonardo.sidon@grupomarista.org.br::b91da203-2008-4454-ad35-d9a834850712" providerId="AD" clId="Web-{733B569C-2E98-4507-8812-62C231A7510A}" dt="2021-08-11T20:15:18.962" v="14" actId="20577"/>
          <ac:spMkLst>
            <pc:docMk/>
            <pc:sldMk cId="3748249635" sldId="277"/>
            <ac:spMk id="2" creationId="{262BF9FC-D69B-4453-A15D-F93D47386954}"/>
          </ac:spMkLst>
        </pc:spChg>
      </pc:sldChg>
    </pc:docChg>
  </pc:docChgLst>
  <pc:docChgLst>
    <pc:chgData name="Leonardo Santiago Sidon da Rocha" userId="S::leonardo.sidon@grupomarista.org.br::b91da203-2008-4454-ad35-d9a834850712" providerId="AD" clId="Web-{306BEFE4-E1ED-41BA-945E-A5654AFA1AD0}"/>
    <pc:docChg chg="addSld delSld modSld">
      <pc:chgData name="Leonardo Santiago Sidon da Rocha" userId="S::leonardo.sidon@grupomarista.org.br::b91da203-2008-4454-ad35-d9a834850712" providerId="AD" clId="Web-{306BEFE4-E1ED-41BA-945E-A5654AFA1AD0}" dt="2021-08-03T16:32:12.483" v="114" actId="20577"/>
      <pc:docMkLst>
        <pc:docMk/>
      </pc:docMkLst>
      <pc:sldChg chg="del">
        <pc:chgData name="Leonardo Santiago Sidon da Rocha" userId="S::leonardo.sidon@grupomarista.org.br::b91da203-2008-4454-ad35-d9a834850712" providerId="AD" clId="Web-{306BEFE4-E1ED-41BA-945E-A5654AFA1AD0}" dt="2021-08-03T16:30:29.638" v="48"/>
        <pc:sldMkLst>
          <pc:docMk/>
          <pc:sldMk cId="2932576921" sldId="257"/>
        </pc:sldMkLst>
      </pc:sldChg>
      <pc:sldChg chg="modSp">
        <pc:chgData name="Leonardo Santiago Sidon da Rocha" userId="S::leonardo.sidon@grupomarista.org.br::b91da203-2008-4454-ad35-d9a834850712" providerId="AD" clId="Web-{306BEFE4-E1ED-41BA-945E-A5654AFA1AD0}" dt="2021-08-03T16:27:47.059" v="8" actId="20577"/>
        <pc:sldMkLst>
          <pc:docMk/>
          <pc:sldMk cId="2155584517" sldId="258"/>
        </pc:sldMkLst>
        <pc:spChg chg="mod">
          <ac:chgData name="Leonardo Santiago Sidon da Rocha" userId="S::leonardo.sidon@grupomarista.org.br::b91da203-2008-4454-ad35-d9a834850712" providerId="AD" clId="Web-{306BEFE4-E1ED-41BA-945E-A5654AFA1AD0}" dt="2021-08-03T16:27:47.059" v="8" actId="20577"/>
          <ac:spMkLst>
            <pc:docMk/>
            <pc:sldMk cId="2155584517" sldId="258"/>
            <ac:spMk id="5" creationId="{F5B2F912-DA70-2F4B-9BEC-B32F6E334E9A}"/>
          </ac:spMkLst>
        </pc:spChg>
      </pc:sldChg>
      <pc:sldChg chg="modSp">
        <pc:chgData name="Leonardo Santiago Sidon da Rocha" userId="S::leonardo.sidon@grupomarista.org.br::b91da203-2008-4454-ad35-d9a834850712" providerId="AD" clId="Web-{306BEFE4-E1ED-41BA-945E-A5654AFA1AD0}" dt="2021-08-03T16:29:16.950" v="29" actId="1076"/>
        <pc:sldMkLst>
          <pc:docMk/>
          <pc:sldMk cId="2767703666" sldId="260"/>
        </pc:sldMkLst>
        <pc:spChg chg="mod">
          <ac:chgData name="Leonardo Santiago Sidon da Rocha" userId="S::leonardo.sidon@grupomarista.org.br::b91da203-2008-4454-ad35-d9a834850712" providerId="AD" clId="Web-{306BEFE4-E1ED-41BA-945E-A5654AFA1AD0}" dt="2021-08-03T16:28:42.841" v="17"/>
          <ac:spMkLst>
            <pc:docMk/>
            <pc:sldMk cId="2767703666" sldId="260"/>
            <ac:spMk id="2" creationId="{262BF9FC-D69B-4453-A15D-F93D47386954}"/>
          </ac:spMkLst>
        </pc:spChg>
        <pc:spChg chg="mod">
          <ac:chgData name="Leonardo Santiago Sidon da Rocha" userId="S::leonardo.sidon@grupomarista.org.br::b91da203-2008-4454-ad35-d9a834850712" providerId="AD" clId="Web-{306BEFE4-E1ED-41BA-945E-A5654AFA1AD0}" dt="2021-08-03T16:29:16.950" v="29" actId="1076"/>
          <ac:spMkLst>
            <pc:docMk/>
            <pc:sldMk cId="2767703666" sldId="260"/>
            <ac:spMk id="3" creationId="{5F3874B5-52C2-4D3D-9522-CD4A1AAF8D15}"/>
          </ac:spMkLst>
        </pc:spChg>
      </pc:sldChg>
      <pc:sldChg chg="modSp">
        <pc:chgData name="Leonardo Santiago Sidon da Rocha" userId="S::leonardo.sidon@grupomarista.org.br::b91da203-2008-4454-ad35-d9a834850712" providerId="AD" clId="Web-{306BEFE4-E1ED-41BA-945E-A5654AFA1AD0}" dt="2021-08-03T16:29:27.669" v="34"/>
        <pc:sldMkLst>
          <pc:docMk/>
          <pc:sldMk cId="1039163239" sldId="268"/>
        </pc:sldMkLst>
        <pc:spChg chg="mod">
          <ac:chgData name="Leonardo Santiago Sidon da Rocha" userId="S::leonardo.sidon@grupomarista.org.br::b91da203-2008-4454-ad35-d9a834850712" providerId="AD" clId="Web-{306BEFE4-E1ED-41BA-945E-A5654AFA1AD0}" dt="2021-08-03T16:29:27.669" v="34"/>
          <ac:spMkLst>
            <pc:docMk/>
            <pc:sldMk cId="1039163239" sldId="268"/>
            <ac:spMk id="2" creationId="{262BF9FC-D69B-4453-A15D-F93D47386954}"/>
          </ac:spMkLst>
        </pc:spChg>
      </pc:sldChg>
      <pc:sldChg chg="modSp">
        <pc:chgData name="Leonardo Santiago Sidon da Rocha" userId="S::leonardo.sidon@grupomarista.org.br::b91da203-2008-4454-ad35-d9a834850712" providerId="AD" clId="Web-{306BEFE4-E1ED-41BA-945E-A5654AFA1AD0}" dt="2021-08-03T16:29:39.482" v="37"/>
        <pc:sldMkLst>
          <pc:docMk/>
          <pc:sldMk cId="3982599855" sldId="269"/>
        </pc:sldMkLst>
        <pc:spChg chg="mod">
          <ac:chgData name="Leonardo Santiago Sidon da Rocha" userId="S::leonardo.sidon@grupomarista.org.br::b91da203-2008-4454-ad35-d9a834850712" providerId="AD" clId="Web-{306BEFE4-E1ED-41BA-945E-A5654AFA1AD0}" dt="2021-08-03T16:29:39.482" v="37"/>
          <ac:spMkLst>
            <pc:docMk/>
            <pc:sldMk cId="3982599855" sldId="269"/>
            <ac:spMk id="2" creationId="{262BF9FC-D69B-4453-A15D-F93D47386954}"/>
          </ac:spMkLst>
        </pc:spChg>
      </pc:sldChg>
      <pc:sldChg chg="modSp">
        <pc:chgData name="Leonardo Santiago Sidon da Rocha" userId="S::leonardo.sidon@grupomarista.org.br::b91da203-2008-4454-ad35-d9a834850712" providerId="AD" clId="Web-{306BEFE4-E1ED-41BA-945E-A5654AFA1AD0}" dt="2021-08-03T16:30:07.107" v="42"/>
        <pc:sldMkLst>
          <pc:docMk/>
          <pc:sldMk cId="1748372545" sldId="270"/>
        </pc:sldMkLst>
        <pc:spChg chg="mod">
          <ac:chgData name="Leonardo Santiago Sidon da Rocha" userId="S::leonardo.sidon@grupomarista.org.br::b91da203-2008-4454-ad35-d9a834850712" providerId="AD" clId="Web-{306BEFE4-E1ED-41BA-945E-A5654AFA1AD0}" dt="2021-08-03T16:30:07.107" v="42"/>
          <ac:spMkLst>
            <pc:docMk/>
            <pc:sldMk cId="1748372545" sldId="270"/>
            <ac:spMk id="2" creationId="{262BF9FC-D69B-4453-A15D-F93D47386954}"/>
          </ac:spMkLst>
        </pc:spChg>
      </pc:sldChg>
      <pc:sldChg chg="addSp delSp modSp">
        <pc:chgData name="Leonardo Santiago Sidon da Rocha" userId="S::leonardo.sidon@grupomarista.org.br::b91da203-2008-4454-ad35-d9a834850712" providerId="AD" clId="Web-{306BEFE4-E1ED-41BA-945E-A5654AFA1AD0}" dt="2021-08-03T16:32:12.483" v="114" actId="20577"/>
        <pc:sldMkLst>
          <pc:docMk/>
          <pc:sldMk cId="3587482278" sldId="271"/>
        </pc:sldMkLst>
        <pc:spChg chg="add mod">
          <ac:chgData name="Leonardo Santiago Sidon da Rocha" userId="S::leonardo.sidon@grupomarista.org.br::b91da203-2008-4454-ad35-d9a834850712" providerId="AD" clId="Web-{306BEFE4-E1ED-41BA-945E-A5654AFA1AD0}" dt="2021-08-03T16:32:12.483" v="114" actId="20577"/>
          <ac:spMkLst>
            <pc:docMk/>
            <pc:sldMk cId="3587482278" sldId="271"/>
            <ac:spMk id="4" creationId="{EC7D131C-D960-44A4-BB14-1C41B1D2B266}"/>
          </ac:spMkLst>
        </pc:spChg>
        <pc:spChg chg="mod">
          <ac:chgData name="Leonardo Santiago Sidon da Rocha" userId="S::leonardo.sidon@grupomarista.org.br::b91da203-2008-4454-ad35-d9a834850712" providerId="AD" clId="Web-{306BEFE4-E1ED-41BA-945E-A5654AFA1AD0}" dt="2021-08-03T16:30:46.466" v="66" actId="20577"/>
          <ac:spMkLst>
            <pc:docMk/>
            <pc:sldMk cId="3587482278" sldId="271"/>
            <ac:spMk id="7" creationId="{F5B2F912-DA70-2F4B-9BEC-B32F6E334E9A}"/>
          </ac:spMkLst>
        </pc:spChg>
        <pc:spChg chg="del">
          <ac:chgData name="Leonardo Santiago Sidon da Rocha" userId="S::leonardo.sidon@grupomarista.org.br::b91da203-2008-4454-ad35-d9a834850712" providerId="AD" clId="Web-{306BEFE4-E1ED-41BA-945E-A5654AFA1AD0}" dt="2021-08-03T16:30:51.670" v="68"/>
          <ac:spMkLst>
            <pc:docMk/>
            <pc:sldMk cId="3587482278" sldId="271"/>
            <ac:spMk id="8" creationId="{3F2615DA-F228-4744-AF39-0174C2AD5EB6}"/>
          </ac:spMkLst>
        </pc:spChg>
        <pc:picChg chg="del">
          <ac:chgData name="Leonardo Santiago Sidon da Rocha" userId="S::leonardo.sidon@grupomarista.org.br::b91da203-2008-4454-ad35-d9a834850712" providerId="AD" clId="Web-{306BEFE4-E1ED-41BA-945E-A5654AFA1AD0}" dt="2021-08-03T16:30:48.513" v="67"/>
          <ac:picMkLst>
            <pc:docMk/>
            <pc:sldMk cId="3587482278" sldId="271"/>
            <ac:picMk id="3" creationId="{01A5EBD6-A5DF-4A9C-880A-D92DB8EA8D14}"/>
          </ac:picMkLst>
        </pc:picChg>
      </pc:sldChg>
      <pc:sldChg chg="del">
        <pc:chgData name="Leonardo Santiago Sidon da Rocha" userId="S::leonardo.sidon@grupomarista.org.br::b91da203-2008-4454-ad35-d9a834850712" providerId="AD" clId="Web-{306BEFE4-E1ED-41BA-945E-A5654AFA1AD0}" dt="2021-08-03T16:30:32.279" v="50"/>
        <pc:sldMkLst>
          <pc:docMk/>
          <pc:sldMk cId="3313902181" sldId="272"/>
        </pc:sldMkLst>
      </pc:sldChg>
      <pc:sldChg chg="del">
        <pc:chgData name="Leonardo Santiago Sidon da Rocha" userId="S::leonardo.sidon@grupomarista.org.br::b91da203-2008-4454-ad35-d9a834850712" providerId="AD" clId="Web-{306BEFE4-E1ED-41BA-945E-A5654AFA1AD0}" dt="2021-08-03T16:30:30.560" v="49"/>
        <pc:sldMkLst>
          <pc:docMk/>
          <pc:sldMk cId="880205440" sldId="273"/>
        </pc:sldMkLst>
      </pc:sldChg>
      <pc:sldChg chg="del">
        <pc:chgData name="Leonardo Santiago Sidon da Rocha" userId="S::leonardo.sidon@grupomarista.org.br::b91da203-2008-4454-ad35-d9a834850712" providerId="AD" clId="Web-{306BEFE4-E1ED-41BA-945E-A5654AFA1AD0}" dt="2021-08-03T16:30:33.029" v="51"/>
        <pc:sldMkLst>
          <pc:docMk/>
          <pc:sldMk cId="2707836397" sldId="274"/>
        </pc:sldMkLst>
      </pc:sldChg>
      <pc:sldChg chg="del">
        <pc:chgData name="Leonardo Santiago Sidon da Rocha" userId="S::leonardo.sidon@grupomarista.org.br::b91da203-2008-4454-ad35-d9a834850712" providerId="AD" clId="Web-{306BEFE4-E1ED-41BA-945E-A5654AFA1AD0}" dt="2021-08-03T16:30:34.373" v="52"/>
        <pc:sldMkLst>
          <pc:docMk/>
          <pc:sldMk cId="85620430" sldId="275"/>
        </pc:sldMkLst>
      </pc:sldChg>
      <pc:sldChg chg="modSp add replId">
        <pc:chgData name="Leonardo Santiago Sidon da Rocha" userId="S::leonardo.sidon@grupomarista.org.br::b91da203-2008-4454-ad35-d9a834850712" providerId="AD" clId="Web-{306BEFE4-E1ED-41BA-945E-A5654AFA1AD0}" dt="2021-08-03T16:30:16.060" v="47"/>
        <pc:sldMkLst>
          <pc:docMk/>
          <pc:sldMk cId="2963517705" sldId="276"/>
        </pc:sldMkLst>
        <pc:spChg chg="mod">
          <ac:chgData name="Leonardo Santiago Sidon da Rocha" userId="S::leonardo.sidon@grupomarista.org.br::b91da203-2008-4454-ad35-d9a834850712" providerId="AD" clId="Web-{306BEFE4-E1ED-41BA-945E-A5654AFA1AD0}" dt="2021-08-03T16:30:16.060" v="47"/>
          <ac:spMkLst>
            <pc:docMk/>
            <pc:sldMk cId="2963517705" sldId="276"/>
            <ac:spMk id="2" creationId="{262BF9FC-D69B-4453-A15D-F93D47386954}"/>
          </ac:spMkLst>
        </pc:spChg>
      </pc:sldChg>
    </pc:docChg>
  </pc:docChgLst>
  <pc:docChgLst>
    <pc:chgData name="Leonardo Santiago Sidon da Rocha" userId="S::leonardo.sidon@grupomarista.org.br::b91da203-2008-4454-ad35-d9a834850712" providerId="AD" clId="Web-{3D81B9A6-1A9F-B5EB-D2AC-154B15A28907}"/>
    <pc:docChg chg="delSld modSld sldOrd">
      <pc:chgData name="Leonardo Santiago Sidon da Rocha" userId="S::leonardo.sidon@grupomarista.org.br::b91da203-2008-4454-ad35-d9a834850712" providerId="AD" clId="Web-{3D81B9A6-1A9F-B5EB-D2AC-154B15A28907}" dt="2020-08-11T17:01:33.919" v="565" actId="14100"/>
      <pc:docMkLst>
        <pc:docMk/>
      </pc:docMkLst>
      <pc:sldChg chg="addSp delSp modSp">
        <pc:chgData name="Leonardo Santiago Sidon da Rocha" userId="S::leonardo.sidon@grupomarista.org.br::b91da203-2008-4454-ad35-d9a834850712" providerId="AD" clId="Web-{3D81B9A6-1A9F-B5EB-D2AC-154B15A28907}" dt="2020-08-11T17:01:33.919" v="565" actId="14100"/>
        <pc:sldMkLst>
          <pc:docMk/>
          <pc:sldMk cId="2932576921" sldId="257"/>
        </pc:sldMkLst>
        <pc:spChg chg="add del mod">
          <ac:chgData name="Leonardo Santiago Sidon da Rocha" userId="S::leonardo.sidon@grupomarista.org.br::b91da203-2008-4454-ad35-d9a834850712" providerId="AD" clId="Web-{3D81B9A6-1A9F-B5EB-D2AC-154B15A28907}" dt="2020-08-11T16:24:45.996" v="49"/>
          <ac:spMkLst>
            <pc:docMk/>
            <pc:sldMk cId="2932576921" sldId="257"/>
            <ac:spMk id="4" creationId="{8E6F5BB5-7B26-478E-9BDA-AA70C05B6A91}"/>
          </ac:spMkLst>
        </pc:spChg>
        <pc:spChg chg="add del mod">
          <ac:chgData name="Leonardo Santiago Sidon da Rocha" userId="S::leonardo.sidon@grupomarista.org.br::b91da203-2008-4454-ad35-d9a834850712" providerId="AD" clId="Web-{3D81B9A6-1A9F-B5EB-D2AC-154B15A28907}" dt="2020-08-11T17:01:33.919" v="565" actId="14100"/>
          <ac:spMkLst>
            <pc:docMk/>
            <pc:sldMk cId="2932576921" sldId="257"/>
            <ac:spMk id="5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3D81B9A6-1A9F-B5EB-D2AC-154B15A28907}" dt="2020-08-11T16:24:27.057" v="43" actId="20577"/>
          <ac:spMkLst>
            <pc:docMk/>
            <pc:sldMk cId="2932576921" sldId="257"/>
            <ac:spMk id="6" creationId="{F5B2F912-DA70-2F4B-9BEC-B32F6E334E9A}"/>
          </ac:spMkLst>
        </pc:spChg>
      </pc:sldChg>
      <pc:sldChg chg="modSp">
        <pc:chgData name="Leonardo Santiago Sidon da Rocha" userId="S::leonardo.sidon@grupomarista.org.br::b91da203-2008-4454-ad35-d9a834850712" providerId="AD" clId="Web-{3D81B9A6-1A9F-B5EB-D2AC-154B15A28907}" dt="2020-08-11T16:28:24.218" v="281" actId="20577"/>
        <pc:sldMkLst>
          <pc:docMk/>
          <pc:sldMk cId="2155584517" sldId="258"/>
        </pc:sldMkLst>
        <pc:spChg chg="mod">
          <ac:chgData name="Leonardo Santiago Sidon da Rocha" userId="S::leonardo.sidon@grupomarista.org.br::b91da203-2008-4454-ad35-d9a834850712" providerId="AD" clId="Web-{3D81B9A6-1A9F-B5EB-D2AC-154B15A28907}" dt="2020-08-11T16:28:24.218" v="281" actId="20577"/>
          <ac:spMkLst>
            <pc:docMk/>
            <pc:sldMk cId="2155584517" sldId="258"/>
            <ac:spMk id="5" creationId="{F5B2F912-DA70-2F4B-9BEC-B32F6E334E9A}"/>
          </ac:spMkLst>
        </pc:spChg>
      </pc:sldChg>
      <pc:sldChg chg="addSp delSp modSp ord">
        <pc:chgData name="Leonardo Santiago Sidon da Rocha" userId="S::leonardo.sidon@grupomarista.org.br::b91da203-2008-4454-ad35-d9a834850712" providerId="AD" clId="Web-{3D81B9A6-1A9F-B5EB-D2AC-154B15A28907}" dt="2020-08-11T16:33:20.275" v="518" actId="1076"/>
        <pc:sldMkLst>
          <pc:docMk/>
          <pc:sldMk cId="3687057785" sldId="259"/>
        </pc:sldMkLst>
        <pc:spChg chg="add del mod">
          <ac:chgData name="Leonardo Santiago Sidon da Rocha" userId="S::leonardo.sidon@grupomarista.org.br::b91da203-2008-4454-ad35-d9a834850712" providerId="AD" clId="Web-{3D81B9A6-1A9F-B5EB-D2AC-154B15A28907}" dt="2020-08-11T16:33:12.196" v="517"/>
          <ac:spMkLst>
            <pc:docMk/>
            <pc:sldMk cId="3687057785" sldId="259"/>
            <ac:spMk id="4" creationId="{7F310AB7-A61E-43F0-8119-EC9CE8C250E3}"/>
          </ac:spMkLst>
        </pc:spChg>
        <pc:spChg chg="del">
          <ac:chgData name="Leonardo Santiago Sidon da Rocha" userId="S::leonardo.sidon@grupomarista.org.br::b91da203-2008-4454-ad35-d9a834850712" providerId="AD" clId="Web-{3D81B9A6-1A9F-B5EB-D2AC-154B15A28907}" dt="2020-08-11T16:33:08.117" v="515"/>
          <ac:spMkLst>
            <pc:docMk/>
            <pc:sldMk cId="3687057785" sldId="259"/>
            <ac:spMk id="6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3D81B9A6-1A9F-B5EB-D2AC-154B15A28907}" dt="2020-08-11T16:33:20.275" v="518" actId="1076"/>
          <ac:spMkLst>
            <pc:docMk/>
            <pc:sldMk cId="3687057785" sldId="259"/>
            <ac:spMk id="7" creationId="{F5B2F912-DA70-2F4B-9BEC-B32F6E334E9A}"/>
          </ac:spMkLst>
        </pc:spChg>
      </pc:sldChg>
      <pc:sldChg chg="addSp delSp modSp">
        <pc:chgData name="Leonardo Santiago Sidon da Rocha" userId="S::leonardo.sidon@grupomarista.org.br::b91da203-2008-4454-ad35-d9a834850712" providerId="AD" clId="Web-{3D81B9A6-1A9F-B5EB-D2AC-154B15A28907}" dt="2020-08-11T16:32:30.442" v="444" actId="1076"/>
        <pc:sldMkLst>
          <pc:docMk/>
          <pc:sldMk cId="2767703666" sldId="260"/>
        </pc:sldMkLst>
        <pc:spChg chg="del">
          <ac:chgData name="Leonardo Santiago Sidon da Rocha" userId="S::leonardo.sidon@grupomarista.org.br::b91da203-2008-4454-ad35-d9a834850712" providerId="AD" clId="Web-{3D81B9A6-1A9F-B5EB-D2AC-154B15A28907}" dt="2020-08-11T16:32:00.158" v="437"/>
          <ac:spMkLst>
            <pc:docMk/>
            <pc:sldMk cId="2767703666" sldId="260"/>
            <ac:spMk id="3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3D81B9A6-1A9F-B5EB-D2AC-154B15A28907}" dt="2020-08-11T16:32:28.270" v="442" actId="1076"/>
          <ac:spMkLst>
            <pc:docMk/>
            <pc:sldMk cId="2767703666" sldId="260"/>
            <ac:spMk id="4" creationId="{F5B2F912-DA70-2F4B-9BEC-B32F6E334E9A}"/>
          </ac:spMkLst>
        </pc:spChg>
        <pc:spChg chg="add del mod">
          <ac:chgData name="Leonardo Santiago Sidon da Rocha" userId="S::leonardo.sidon@grupomarista.org.br::b91da203-2008-4454-ad35-d9a834850712" providerId="AD" clId="Web-{3D81B9A6-1A9F-B5EB-D2AC-154B15A28907}" dt="2020-08-11T16:32:04.956" v="438"/>
          <ac:spMkLst>
            <pc:docMk/>
            <pc:sldMk cId="2767703666" sldId="260"/>
            <ac:spMk id="5" creationId="{C09DB0B4-261E-43FC-8317-98D73ABAD781}"/>
          </ac:spMkLst>
        </pc:spChg>
        <pc:picChg chg="add mod">
          <ac:chgData name="Leonardo Santiago Sidon da Rocha" userId="S::leonardo.sidon@grupomarista.org.br::b91da203-2008-4454-ad35-d9a834850712" providerId="AD" clId="Web-{3D81B9A6-1A9F-B5EB-D2AC-154B15A28907}" dt="2020-08-11T16:32:30.442" v="444" actId="1076"/>
          <ac:picMkLst>
            <pc:docMk/>
            <pc:sldMk cId="2767703666" sldId="260"/>
            <ac:picMk id="6" creationId="{A39CD300-046F-4E4D-A055-28B71CF8BAF5}"/>
          </ac:picMkLst>
        </pc:picChg>
      </pc:sldChg>
      <pc:sldChg chg="del">
        <pc:chgData name="Leonardo Santiago Sidon da Rocha" userId="S::leonardo.sidon@grupomarista.org.br::b91da203-2008-4454-ad35-d9a834850712" providerId="AD" clId="Web-{3D81B9A6-1A9F-B5EB-D2AC-154B15A28907}" dt="2020-08-11T16:33:28.447" v="519"/>
        <pc:sldMkLst>
          <pc:docMk/>
          <pc:sldMk cId="1831157847" sldId="261"/>
        </pc:sldMkLst>
      </pc:sldChg>
      <pc:sldChg chg="modSp">
        <pc:chgData name="Leonardo Santiago Sidon da Rocha" userId="S::leonardo.sidon@grupomarista.org.br::b91da203-2008-4454-ad35-d9a834850712" providerId="AD" clId="Web-{3D81B9A6-1A9F-B5EB-D2AC-154B15A28907}" dt="2020-08-11T16:31:20.561" v="427" actId="20577"/>
        <pc:sldMkLst>
          <pc:docMk/>
          <pc:sldMk cId="1888422892" sldId="262"/>
        </pc:sldMkLst>
        <pc:spChg chg="mod">
          <ac:chgData name="Leonardo Santiago Sidon da Rocha" userId="S::leonardo.sidon@grupomarista.org.br::b91da203-2008-4454-ad35-d9a834850712" providerId="AD" clId="Web-{3D81B9A6-1A9F-B5EB-D2AC-154B15A28907}" dt="2020-08-11T16:31:20.561" v="427" actId="20577"/>
          <ac:spMkLst>
            <pc:docMk/>
            <pc:sldMk cId="1888422892" sldId="262"/>
            <ac:spMk id="3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3D81B9A6-1A9F-B5EB-D2AC-154B15A28907}" dt="2020-08-11T16:26:35.161" v="258" actId="20577"/>
          <ac:spMkLst>
            <pc:docMk/>
            <pc:sldMk cId="1888422892" sldId="262"/>
            <ac:spMk id="4" creationId="{F5B2F912-DA70-2F4B-9BEC-B32F6E334E9A}"/>
          </ac:spMkLst>
        </pc:spChg>
      </pc:sldChg>
    </pc:docChg>
  </pc:docChgLst>
  <pc:docChgLst>
    <pc:chgData name="Leonardo Santiago Sidon da Rocha" userId="S::leonardo.sidon@grupomarista.org.br::b91da203-2008-4454-ad35-d9a834850712" providerId="AD" clId="Web-{4103A54C-8D54-47E6-9AA7-9E376BDD598D}"/>
    <pc:docChg chg="delSld modSld">
      <pc:chgData name="Leonardo Santiago Sidon da Rocha" userId="S::leonardo.sidon@grupomarista.org.br::b91da203-2008-4454-ad35-d9a834850712" providerId="AD" clId="Web-{4103A54C-8D54-47E6-9AA7-9E376BDD598D}" dt="2021-08-11T16:01:30.487" v="6"/>
      <pc:docMkLst>
        <pc:docMk/>
      </pc:docMkLst>
      <pc:sldChg chg="del">
        <pc:chgData name="Leonardo Santiago Sidon da Rocha" userId="S::leonardo.sidon@grupomarista.org.br::b91da203-2008-4454-ad35-d9a834850712" providerId="AD" clId="Web-{4103A54C-8D54-47E6-9AA7-9E376BDD598D}" dt="2021-08-11T16:01:30.487" v="6"/>
        <pc:sldMkLst>
          <pc:docMk/>
          <pc:sldMk cId="3687057785" sldId="259"/>
        </pc:sldMkLst>
      </pc:sldChg>
      <pc:sldChg chg="modSp">
        <pc:chgData name="Leonardo Santiago Sidon da Rocha" userId="S::leonardo.sidon@grupomarista.org.br::b91da203-2008-4454-ad35-d9a834850712" providerId="AD" clId="Web-{4103A54C-8D54-47E6-9AA7-9E376BDD598D}" dt="2021-08-11T16:01:12.409" v="1" actId="20577"/>
        <pc:sldMkLst>
          <pc:docMk/>
          <pc:sldMk cId="2767703666" sldId="260"/>
        </pc:sldMkLst>
        <pc:spChg chg="mod">
          <ac:chgData name="Leonardo Santiago Sidon da Rocha" userId="S::leonardo.sidon@grupomarista.org.br::b91da203-2008-4454-ad35-d9a834850712" providerId="AD" clId="Web-{4103A54C-8D54-47E6-9AA7-9E376BDD598D}" dt="2021-08-11T16:01:12.409" v="1" actId="20577"/>
          <ac:spMkLst>
            <pc:docMk/>
            <pc:sldMk cId="2767703666" sldId="260"/>
            <ac:spMk id="2" creationId="{262BF9FC-D69B-4453-A15D-F93D47386954}"/>
          </ac:spMkLst>
        </pc:spChg>
      </pc:sldChg>
      <pc:sldChg chg="del">
        <pc:chgData name="Leonardo Santiago Sidon da Rocha" userId="S::leonardo.sidon@grupomarista.org.br::b91da203-2008-4454-ad35-d9a834850712" providerId="AD" clId="Web-{4103A54C-8D54-47E6-9AA7-9E376BDD598D}" dt="2021-08-11T16:01:28.393" v="5"/>
        <pc:sldMkLst>
          <pc:docMk/>
          <pc:sldMk cId="3587482278" sldId="271"/>
        </pc:sldMkLst>
      </pc:sldChg>
      <pc:sldChg chg="del">
        <pc:chgData name="Leonardo Santiago Sidon da Rocha" userId="S::leonardo.sidon@grupomarista.org.br::b91da203-2008-4454-ad35-d9a834850712" providerId="AD" clId="Web-{4103A54C-8D54-47E6-9AA7-9E376BDD598D}" dt="2021-08-11T16:01:22.080" v="2"/>
        <pc:sldMkLst>
          <pc:docMk/>
          <pc:sldMk cId="2963517705" sldId="276"/>
        </pc:sldMkLst>
      </pc:sldChg>
      <pc:sldChg chg="del">
        <pc:chgData name="Leonardo Santiago Sidon da Rocha" userId="S::leonardo.sidon@grupomarista.org.br::b91da203-2008-4454-ad35-d9a834850712" providerId="AD" clId="Web-{4103A54C-8D54-47E6-9AA7-9E376BDD598D}" dt="2021-08-11T16:01:23.377" v="3"/>
        <pc:sldMkLst>
          <pc:docMk/>
          <pc:sldMk cId="496229562" sldId="278"/>
        </pc:sldMkLst>
      </pc:sldChg>
      <pc:sldChg chg="del">
        <pc:chgData name="Leonardo Santiago Sidon da Rocha" userId="S::leonardo.sidon@grupomarista.org.br::b91da203-2008-4454-ad35-d9a834850712" providerId="AD" clId="Web-{4103A54C-8D54-47E6-9AA7-9E376BDD598D}" dt="2021-08-11T16:01:24.549" v="4"/>
        <pc:sldMkLst>
          <pc:docMk/>
          <pc:sldMk cId="1024310592" sldId="279"/>
        </pc:sldMkLst>
      </pc:sldChg>
    </pc:docChg>
  </pc:docChgLst>
  <pc:docChgLst>
    <pc:chgData name="Leonardo Santiago Sidon da Rocha" userId="S::leonardo.sidon@grupomarista.org.br::b91da203-2008-4454-ad35-d9a834850712" providerId="AD" clId="Web-{B19C41EC-230D-456D-B60E-CE0E217217D6}"/>
    <pc:docChg chg="addSld delSld modSld sldOrd">
      <pc:chgData name="Leonardo Santiago Sidon da Rocha" userId="S::leonardo.sidon@grupomarista.org.br::b91da203-2008-4454-ad35-d9a834850712" providerId="AD" clId="Web-{B19C41EC-230D-456D-B60E-CE0E217217D6}" dt="2021-02-17T12:44:05.291" v="544"/>
      <pc:docMkLst>
        <pc:docMk/>
      </pc:docMkLst>
      <pc:sldChg chg="modSp">
        <pc:chgData name="Leonardo Santiago Sidon da Rocha" userId="S::leonardo.sidon@grupomarista.org.br::b91da203-2008-4454-ad35-d9a834850712" providerId="AD" clId="Web-{B19C41EC-230D-456D-B60E-CE0E217217D6}" dt="2021-02-17T12:32:05.492" v="494" actId="14100"/>
        <pc:sldMkLst>
          <pc:docMk/>
          <pc:sldMk cId="2932576921" sldId="257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32:05.492" v="494" actId="14100"/>
          <ac:spMkLst>
            <pc:docMk/>
            <pc:sldMk cId="2932576921" sldId="257"/>
            <ac:spMk id="5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23:44.995" v="137" actId="20577"/>
          <ac:spMkLst>
            <pc:docMk/>
            <pc:sldMk cId="2932576921" sldId="257"/>
            <ac:spMk id="6" creationId="{F5B2F912-DA70-2F4B-9BEC-B32F6E334E9A}"/>
          </ac:spMkLst>
        </pc:spChg>
      </pc:sldChg>
      <pc:sldChg chg="modSp">
        <pc:chgData name="Leonardo Santiago Sidon da Rocha" userId="S::leonardo.sidon@grupomarista.org.br::b91da203-2008-4454-ad35-d9a834850712" providerId="AD" clId="Web-{B19C41EC-230D-456D-B60E-CE0E217217D6}" dt="2021-02-17T12:01:14.791" v="15"/>
        <pc:sldMkLst>
          <pc:docMk/>
          <pc:sldMk cId="2155584517" sldId="258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01:07.540" v="12" actId="20577"/>
          <ac:spMkLst>
            <pc:docMk/>
            <pc:sldMk cId="2155584517" sldId="258"/>
            <ac:spMk id="5" creationId="{F5B2F912-DA70-2F4B-9BEC-B32F6E334E9A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01:14.791" v="15"/>
          <ac:spMkLst>
            <pc:docMk/>
            <pc:sldMk cId="2155584517" sldId="258"/>
            <ac:spMk id="12" creationId="{EC723AAC-9C2B-4A80-9E29-27EC0F2C4DA9}"/>
          </ac:spMkLst>
        </pc:spChg>
      </pc:sldChg>
      <pc:sldChg chg="addSp delSp modSp ord">
        <pc:chgData name="Leonardo Santiago Sidon da Rocha" userId="S::leonardo.sidon@grupomarista.org.br::b91da203-2008-4454-ad35-d9a834850712" providerId="AD" clId="Web-{B19C41EC-230D-456D-B60E-CE0E217217D6}" dt="2021-02-17T12:42:26.038" v="514" actId="14100"/>
        <pc:sldMkLst>
          <pc:docMk/>
          <pc:sldMk cId="3687057785" sldId="259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26:03.014" v="247" actId="20577"/>
          <ac:spMkLst>
            <pc:docMk/>
            <pc:sldMk cId="3687057785" sldId="259"/>
            <ac:spMk id="7" creationId="{F5B2F912-DA70-2F4B-9BEC-B32F6E334E9A}"/>
          </ac:spMkLst>
        </pc:spChg>
        <pc:spChg chg="add mod">
          <ac:chgData name="Leonardo Santiago Sidon da Rocha" userId="S::leonardo.sidon@grupomarista.org.br::b91da203-2008-4454-ad35-d9a834850712" providerId="AD" clId="Web-{B19C41EC-230D-456D-B60E-CE0E217217D6}" dt="2021-02-17T12:42:26.038" v="514" actId="14100"/>
          <ac:spMkLst>
            <pc:docMk/>
            <pc:sldMk cId="3687057785" sldId="259"/>
            <ac:spMk id="8" creationId="{3F2615DA-F228-4744-AF39-0174C2AD5EB6}"/>
          </ac:spMkLst>
        </pc:spChg>
        <pc:picChg chg="add del mod">
          <ac:chgData name="Leonardo Santiago Sidon da Rocha" userId="S::leonardo.sidon@grupomarista.org.br::b91da203-2008-4454-ad35-d9a834850712" providerId="AD" clId="Web-{B19C41EC-230D-456D-B60E-CE0E217217D6}" dt="2021-02-17T12:26:04.092" v="248"/>
          <ac:picMkLst>
            <pc:docMk/>
            <pc:sldMk cId="3687057785" sldId="259"/>
            <ac:picMk id="3" creationId="{01A5EBD6-A5DF-4A9C-880A-D92DB8EA8D14}"/>
          </ac:picMkLst>
        </pc:picChg>
      </pc:sldChg>
      <pc:sldChg chg="addSp delSp modSp ord">
        <pc:chgData name="Leonardo Santiago Sidon da Rocha" userId="S::leonardo.sidon@grupomarista.org.br::b91da203-2008-4454-ad35-d9a834850712" providerId="AD" clId="Web-{B19C41EC-230D-456D-B60E-CE0E217217D6}" dt="2021-02-17T12:07:59.238" v="104" actId="20577"/>
        <pc:sldMkLst>
          <pc:docMk/>
          <pc:sldMk cId="2767703666" sldId="260"/>
        </pc:sldMkLst>
        <pc:spChg chg="add mod">
          <ac:chgData name="Leonardo Santiago Sidon da Rocha" userId="S::leonardo.sidon@grupomarista.org.br::b91da203-2008-4454-ad35-d9a834850712" providerId="AD" clId="Web-{B19C41EC-230D-456D-B60E-CE0E217217D6}" dt="2021-02-17T12:07:28.550" v="75" actId="14100"/>
          <ac:spMkLst>
            <pc:docMk/>
            <pc:sldMk cId="2767703666" sldId="260"/>
            <ac:spMk id="2" creationId="{262BF9FC-D69B-4453-A15D-F93D47386954}"/>
          </ac:spMkLst>
        </pc:spChg>
        <pc:spChg chg="add mod">
          <ac:chgData name="Leonardo Santiago Sidon da Rocha" userId="S::leonardo.sidon@grupomarista.org.br::b91da203-2008-4454-ad35-d9a834850712" providerId="AD" clId="Web-{B19C41EC-230D-456D-B60E-CE0E217217D6}" dt="2021-02-17T12:07:59.238" v="104" actId="20577"/>
          <ac:spMkLst>
            <pc:docMk/>
            <pc:sldMk cId="2767703666" sldId="260"/>
            <ac:spMk id="3" creationId="{5F3874B5-52C2-4D3D-9522-CD4A1AAF8D15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05:40.563" v="45" actId="1076"/>
          <ac:spMkLst>
            <pc:docMk/>
            <pc:sldMk cId="2767703666" sldId="260"/>
            <ac:spMk id="4" creationId="{F5B2F912-DA70-2F4B-9BEC-B32F6E334E9A}"/>
          </ac:spMkLst>
        </pc:spChg>
        <pc:picChg chg="del">
          <ac:chgData name="Leonardo Santiago Sidon da Rocha" userId="S::leonardo.sidon@grupomarista.org.br::b91da203-2008-4454-ad35-d9a834850712" providerId="AD" clId="Web-{B19C41EC-230D-456D-B60E-CE0E217217D6}" dt="2021-02-17T12:02:01.198" v="38"/>
          <ac:picMkLst>
            <pc:docMk/>
            <pc:sldMk cId="2767703666" sldId="260"/>
            <ac:picMk id="6" creationId="{A39CD300-046F-4E4D-A055-28B71CF8BAF5}"/>
          </ac:picMkLst>
        </pc:picChg>
      </pc:sldChg>
      <pc:sldChg chg="add del">
        <pc:chgData name="Leonardo Santiago Sidon da Rocha" userId="S::leonardo.sidon@grupomarista.org.br::b91da203-2008-4454-ad35-d9a834850712" providerId="AD" clId="Web-{B19C41EC-230D-456D-B60E-CE0E217217D6}" dt="2021-02-17T12:42:45.804" v="520"/>
        <pc:sldMkLst>
          <pc:docMk/>
          <pc:sldMk cId="1888422892" sldId="262"/>
        </pc:sldMkLst>
      </pc:sldChg>
      <pc:sldChg chg="addSp delSp modSp add del ord">
        <pc:chgData name="Leonardo Santiago Sidon da Rocha" userId="S::leonardo.sidon@grupomarista.org.br::b91da203-2008-4454-ad35-d9a834850712" providerId="AD" clId="Web-{B19C41EC-230D-456D-B60E-CE0E217217D6}" dt="2021-02-17T12:44:05.291" v="544"/>
        <pc:sldMkLst>
          <pc:docMk/>
          <pc:sldMk cId="2351096588" sldId="267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42:51.336" v="526" actId="20577"/>
          <ac:spMkLst>
            <pc:docMk/>
            <pc:sldMk cId="2351096588" sldId="267"/>
            <ac:spMk id="17" creationId="{B121648E-C3F3-C14A-BE31-E7E0A86498ED}"/>
          </ac:spMkLst>
        </pc:spChg>
        <pc:picChg chg="add del mod">
          <ac:chgData name="Leonardo Santiago Sidon da Rocha" userId="S::leonardo.sidon@grupomarista.org.br::b91da203-2008-4454-ad35-d9a834850712" providerId="AD" clId="Web-{B19C41EC-230D-456D-B60E-CE0E217217D6}" dt="2021-02-17T12:43:57.790" v="541"/>
          <ac:picMkLst>
            <pc:docMk/>
            <pc:sldMk cId="2351096588" sldId="267"/>
            <ac:picMk id="2" creationId="{9FD1EC40-A95F-4202-8BC6-F0D0F2D5C6D9}"/>
          </ac:picMkLst>
        </pc:picChg>
      </pc:sldChg>
      <pc:sldChg chg="modSp add replId">
        <pc:chgData name="Leonardo Santiago Sidon da Rocha" userId="S::leonardo.sidon@grupomarista.org.br::b91da203-2008-4454-ad35-d9a834850712" providerId="AD" clId="Web-{B19C41EC-230D-456D-B60E-CE0E217217D6}" dt="2021-02-17T12:06:37.799" v="64" actId="20577"/>
        <pc:sldMkLst>
          <pc:docMk/>
          <pc:sldMk cId="1039163239" sldId="268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06:37.799" v="64" actId="20577"/>
          <ac:spMkLst>
            <pc:docMk/>
            <pc:sldMk cId="1039163239" sldId="268"/>
            <ac:spMk id="2" creationId="{262BF9FC-D69B-4453-A15D-F93D47386954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06:34.470" v="61" actId="20577"/>
          <ac:spMkLst>
            <pc:docMk/>
            <pc:sldMk cId="1039163239" sldId="268"/>
            <ac:spMk id="4" creationId="{F5B2F912-DA70-2F4B-9BEC-B32F6E334E9A}"/>
          </ac:spMkLst>
        </pc:spChg>
      </pc:sldChg>
      <pc:sldChg chg="del ord">
        <pc:chgData name="Leonardo Santiago Sidon da Rocha" userId="S::leonardo.sidon@grupomarista.org.br::b91da203-2008-4454-ad35-d9a834850712" providerId="AD" clId="Web-{B19C41EC-230D-456D-B60E-CE0E217217D6}" dt="2021-02-17T12:01:48.135" v="34"/>
        <pc:sldMkLst>
          <pc:docMk/>
          <pc:sldMk cId="2163990478" sldId="268"/>
        </pc:sldMkLst>
      </pc:sldChg>
      <pc:sldChg chg="modSp add replId">
        <pc:chgData name="Leonardo Santiago Sidon da Rocha" userId="S::leonardo.sidon@grupomarista.org.br::b91da203-2008-4454-ad35-d9a834850712" providerId="AD" clId="Web-{B19C41EC-230D-456D-B60E-CE0E217217D6}" dt="2021-02-17T12:06:56.861" v="74" actId="20577"/>
        <pc:sldMkLst>
          <pc:docMk/>
          <pc:sldMk cId="3982599855" sldId="269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06:56.861" v="74" actId="20577"/>
          <ac:spMkLst>
            <pc:docMk/>
            <pc:sldMk cId="3982599855" sldId="269"/>
            <ac:spMk id="2" creationId="{262BF9FC-D69B-4453-A15D-F93D47386954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06:51.252" v="71" actId="20577"/>
          <ac:spMkLst>
            <pc:docMk/>
            <pc:sldMk cId="3982599855" sldId="269"/>
            <ac:spMk id="4" creationId="{F5B2F912-DA70-2F4B-9BEC-B32F6E334E9A}"/>
          </ac:spMkLst>
        </pc:spChg>
      </pc:sldChg>
      <pc:sldChg chg="modSp add replId">
        <pc:chgData name="Leonardo Santiago Sidon da Rocha" userId="S::leonardo.sidon@grupomarista.org.br::b91da203-2008-4454-ad35-d9a834850712" providerId="AD" clId="Web-{B19C41EC-230D-456D-B60E-CE0E217217D6}" dt="2021-02-17T12:09:19.162" v="118" actId="20577"/>
        <pc:sldMkLst>
          <pc:docMk/>
          <pc:sldMk cId="1748372545" sldId="270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09:19.162" v="118" actId="20577"/>
          <ac:spMkLst>
            <pc:docMk/>
            <pc:sldMk cId="1748372545" sldId="270"/>
            <ac:spMk id="2" creationId="{262BF9FC-D69B-4453-A15D-F93D47386954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09:09.099" v="116" actId="20577"/>
          <ac:spMkLst>
            <pc:docMk/>
            <pc:sldMk cId="1748372545" sldId="270"/>
            <ac:spMk id="4" creationId="{F5B2F912-DA70-2F4B-9BEC-B32F6E334E9A}"/>
          </ac:spMkLst>
        </pc:spChg>
      </pc:sldChg>
      <pc:sldChg chg="add replId">
        <pc:chgData name="Leonardo Santiago Sidon da Rocha" userId="S::leonardo.sidon@grupomarista.org.br::b91da203-2008-4454-ad35-d9a834850712" providerId="AD" clId="Web-{B19C41EC-230D-456D-B60E-CE0E217217D6}" dt="2021-02-17T12:25:54.155" v="242"/>
        <pc:sldMkLst>
          <pc:docMk/>
          <pc:sldMk cId="3587482278" sldId="271"/>
        </pc:sldMkLst>
      </pc:sldChg>
      <pc:sldChg chg="addSp modSp add ord replId">
        <pc:chgData name="Leonardo Santiago Sidon da Rocha" userId="S::leonardo.sidon@grupomarista.org.br::b91da203-2008-4454-ad35-d9a834850712" providerId="AD" clId="Web-{B19C41EC-230D-456D-B60E-CE0E217217D6}" dt="2021-02-17T12:41:37.990" v="512" actId="1076"/>
        <pc:sldMkLst>
          <pc:docMk/>
          <pc:sldMk cId="3313902181" sldId="272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32:09.945" v="495" actId="14100"/>
          <ac:spMkLst>
            <pc:docMk/>
            <pc:sldMk cId="3313902181" sldId="272"/>
            <ac:spMk id="2" creationId="{262BF9FC-D69B-4453-A15D-F93D47386954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29:20.175" v="350" actId="20577"/>
          <ac:spMkLst>
            <pc:docMk/>
            <pc:sldMk cId="3313902181" sldId="272"/>
            <ac:spMk id="4" creationId="{F5B2F912-DA70-2F4B-9BEC-B32F6E334E9A}"/>
          </ac:spMkLst>
        </pc:spChg>
        <pc:picChg chg="add mod">
          <ac:chgData name="Leonardo Santiago Sidon da Rocha" userId="S::leonardo.sidon@grupomarista.org.br::b91da203-2008-4454-ad35-d9a834850712" providerId="AD" clId="Web-{B19C41EC-230D-456D-B60E-CE0E217217D6}" dt="2021-02-17T12:41:37.990" v="512" actId="1076"/>
          <ac:picMkLst>
            <pc:docMk/>
            <pc:sldMk cId="3313902181" sldId="272"/>
            <ac:picMk id="3" creationId="{42FC1B7F-821E-43F0-88B3-E3ED23D8ACBD}"/>
          </ac:picMkLst>
        </pc:picChg>
      </pc:sldChg>
      <pc:sldChg chg="addSp delSp modSp add replId">
        <pc:chgData name="Leonardo Santiago Sidon da Rocha" userId="S::leonardo.sidon@grupomarista.org.br::b91da203-2008-4454-ad35-d9a834850712" providerId="AD" clId="Web-{B19C41EC-230D-456D-B60E-CE0E217217D6}" dt="2021-02-17T12:35:06.465" v="504" actId="1076"/>
        <pc:sldMkLst>
          <pc:docMk/>
          <pc:sldMk cId="880205440" sldId="273"/>
        </pc:sldMkLst>
        <pc:spChg chg="add del mod">
          <ac:chgData name="Leonardo Santiago Sidon da Rocha" userId="S::leonardo.sidon@grupomarista.org.br::b91da203-2008-4454-ad35-d9a834850712" providerId="AD" clId="Web-{B19C41EC-230D-456D-B60E-CE0E217217D6}" dt="2021-02-17T12:34:39.964" v="500"/>
          <ac:spMkLst>
            <pc:docMk/>
            <pc:sldMk cId="880205440" sldId="273"/>
            <ac:spMk id="4" creationId="{93CAD01D-CC7C-4DB1-A60F-E80E389ECD7D}"/>
          </ac:spMkLst>
        </pc:spChg>
        <pc:spChg chg="del">
          <ac:chgData name="Leonardo Santiago Sidon da Rocha" userId="S::leonardo.sidon@grupomarista.org.br::b91da203-2008-4454-ad35-d9a834850712" providerId="AD" clId="Web-{B19C41EC-230D-456D-B60E-CE0E217217D6}" dt="2021-02-17T12:34:35.980" v="499"/>
          <ac:spMkLst>
            <pc:docMk/>
            <pc:sldMk cId="880205440" sldId="273"/>
            <ac:spMk id="5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34:33.542" v="498" actId="1076"/>
          <ac:spMkLst>
            <pc:docMk/>
            <pc:sldMk cId="880205440" sldId="273"/>
            <ac:spMk id="6" creationId="{F5B2F912-DA70-2F4B-9BEC-B32F6E334E9A}"/>
          </ac:spMkLst>
        </pc:spChg>
        <pc:picChg chg="add mod">
          <ac:chgData name="Leonardo Santiago Sidon da Rocha" userId="S::leonardo.sidon@grupomarista.org.br::b91da203-2008-4454-ad35-d9a834850712" providerId="AD" clId="Web-{B19C41EC-230D-456D-B60E-CE0E217217D6}" dt="2021-02-17T12:35:06.465" v="504" actId="1076"/>
          <ac:picMkLst>
            <pc:docMk/>
            <pc:sldMk cId="880205440" sldId="273"/>
            <ac:picMk id="7" creationId="{60F5E63A-2D1B-43C5-9CBE-F6ADD6910133}"/>
          </ac:picMkLst>
        </pc:picChg>
      </pc:sldChg>
      <pc:sldChg chg="addSp delSp modSp add replId">
        <pc:chgData name="Leonardo Santiago Sidon da Rocha" userId="S::leonardo.sidon@grupomarista.org.br::b91da203-2008-4454-ad35-d9a834850712" providerId="AD" clId="Web-{B19C41EC-230D-456D-B60E-CE0E217217D6}" dt="2021-02-17T12:40:10.394" v="509" actId="14100"/>
        <pc:sldMkLst>
          <pc:docMk/>
          <pc:sldMk cId="2707836397" sldId="274"/>
        </pc:sldMkLst>
        <pc:spChg chg="del">
          <ac:chgData name="Leonardo Santiago Sidon da Rocha" userId="S::leonardo.sidon@grupomarista.org.br::b91da203-2008-4454-ad35-d9a834850712" providerId="AD" clId="Web-{B19C41EC-230D-456D-B60E-CE0E217217D6}" dt="2021-02-17T12:35:12.981" v="506"/>
          <ac:spMkLst>
            <pc:docMk/>
            <pc:sldMk cId="2707836397" sldId="274"/>
            <ac:spMk id="2" creationId="{262BF9FC-D69B-4453-A15D-F93D47386954}"/>
          </ac:spMkLst>
        </pc:spChg>
        <pc:spChg chg="add del mod">
          <ac:chgData name="Leonardo Santiago Sidon da Rocha" userId="S::leonardo.sidon@grupomarista.org.br::b91da203-2008-4454-ad35-d9a834850712" providerId="AD" clId="Web-{B19C41EC-230D-456D-B60E-CE0E217217D6}" dt="2021-02-17T12:40:04.629" v="507"/>
          <ac:spMkLst>
            <pc:docMk/>
            <pc:sldMk cId="2707836397" sldId="274"/>
            <ac:spMk id="5" creationId="{094E9DF1-645F-4D89-8816-F04D3F4A8EFC}"/>
          </ac:spMkLst>
        </pc:spChg>
        <pc:picChg chg="add mod ord">
          <ac:chgData name="Leonardo Santiago Sidon da Rocha" userId="S::leonardo.sidon@grupomarista.org.br::b91da203-2008-4454-ad35-d9a834850712" providerId="AD" clId="Web-{B19C41EC-230D-456D-B60E-CE0E217217D6}" dt="2021-02-17T12:40:10.394" v="509" actId="14100"/>
          <ac:picMkLst>
            <pc:docMk/>
            <pc:sldMk cId="2707836397" sldId="274"/>
            <ac:picMk id="6" creationId="{8B12EFE8-9EBD-4040-B3F6-3D4D2C5C6964}"/>
          </ac:picMkLst>
        </pc:picChg>
      </pc:sldChg>
      <pc:sldChg chg="addSp delSp modSp add ord replId">
        <pc:chgData name="Leonardo Santiago Sidon da Rocha" userId="S::leonardo.sidon@grupomarista.org.br::b91da203-2008-4454-ad35-d9a834850712" providerId="AD" clId="Web-{B19C41EC-230D-456D-B60E-CE0E217217D6}" dt="2021-02-17T12:44:02.244" v="543" actId="1076"/>
        <pc:sldMkLst>
          <pc:docMk/>
          <pc:sldMk cId="85620430" sldId="275"/>
        </pc:sldMkLst>
        <pc:spChg chg="del">
          <ac:chgData name="Leonardo Santiago Sidon da Rocha" userId="S::leonardo.sidon@grupomarista.org.br::b91da203-2008-4454-ad35-d9a834850712" providerId="AD" clId="Web-{B19C41EC-230D-456D-B60E-CE0E217217D6}" dt="2021-02-17T12:43:35.712" v="530"/>
          <ac:spMkLst>
            <pc:docMk/>
            <pc:sldMk cId="85620430" sldId="275"/>
            <ac:spMk id="2" creationId="{262BF9FC-D69B-4453-A15D-F93D47386954}"/>
          </ac:spMkLst>
        </pc:spChg>
        <pc:spChg chg="del">
          <ac:chgData name="Leonardo Santiago Sidon da Rocha" userId="S::leonardo.sidon@grupomarista.org.br::b91da203-2008-4454-ad35-d9a834850712" providerId="AD" clId="Web-{B19C41EC-230D-456D-B60E-CE0E217217D6}" dt="2021-02-17T12:43:40.306" v="532"/>
          <ac:spMkLst>
            <pc:docMk/>
            <pc:sldMk cId="85620430" sldId="275"/>
            <ac:spMk id="3" creationId="{5F3874B5-52C2-4D3D-9522-CD4A1AAF8D15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43:54.587" v="540" actId="1076"/>
          <ac:spMkLst>
            <pc:docMk/>
            <pc:sldMk cId="85620430" sldId="275"/>
            <ac:spMk id="4" creationId="{F5B2F912-DA70-2F4B-9BEC-B32F6E334E9A}"/>
          </ac:spMkLst>
        </pc:spChg>
        <pc:spChg chg="add del mod">
          <ac:chgData name="Leonardo Santiago Sidon da Rocha" userId="S::leonardo.sidon@grupomarista.org.br::b91da203-2008-4454-ad35-d9a834850712" providerId="AD" clId="Web-{B19C41EC-230D-456D-B60E-CE0E217217D6}" dt="2021-02-17T12:43:37.978" v="531"/>
          <ac:spMkLst>
            <pc:docMk/>
            <pc:sldMk cId="85620430" sldId="275"/>
            <ac:spMk id="6" creationId="{303E10B4-2CAA-46A7-8141-3630B8D2B7CB}"/>
          </ac:spMkLst>
        </pc:spChg>
        <pc:picChg chg="add mod">
          <ac:chgData name="Leonardo Santiago Sidon da Rocha" userId="S::leonardo.sidon@grupomarista.org.br::b91da203-2008-4454-ad35-d9a834850712" providerId="AD" clId="Web-{B19C41EC-230D-456D-B60E-CE0E217217D6}" dt="2021-02-17T12:44:02.244" v="543" actId="1076"/>
          <ac:picMkLst>
            <pc:docMk/>
            <pc:sldMk cId="85620430" sldId="275"/>
            <ac:picMk id="7" creationId="{6969EC62-F540-459A-BAD1-8F55C12380AC}"/>
          </ac:picMkLst>
        </pc:picChg>
      </pc:sldChg>
    </pc:docChg>
  </pc:docChgLst>
  <pc:docChgLst>
    <pc:chgData name="Leonardo Santiago Sidon da Rocha" userId="S::leonardo.sidon@grupomarista.org.br::b91da203-2008-4454-ad35-d9a834850712" providerId="AD" clId="Web-{85FB0EB7-719B-C036-63EA-E5D63394B619}"/>
    <pc:docChg chg="addSld modSld sldOrd">
      <pc:chgData name="Leonardo Santiago Sidon da Rocha" userId="S::leonardo.sidon@grupomarista.org.br::b91da203-2008-4454-ad35-d9a834850712" providerId="AD" clId="Web-{85FB0EB7-719B-C036-63EA-E5D63394B619}" dt="2020-08-11T16:45:42.348" v="339" actId="20577"/>
      <pc:docMkLst>
        <pc:docMk/>
      </pc:docMkLst>
      <pc:sldChg chg="modSp">
        <pc:chgData name="Leonardo Santiago Sidon da Rocha" userId="S::leonardo.sidon@grupomarista.org.br::b91da203-2008-4454-ad35-d9a834850712" providerId="AD" clId="Web-{85FB0EB7-719B-C036-63EA-E5D63394B619}" dt="2020-08-11T16:44:01.387" v="322" actId="20577"/>
        <pc:sldMkLst>
          <pc:docMk/>
          <pc:sldMk cId="2932576921" sldId="257"/>
        </pc:sldMkLst>
        <pc:spChg chg="mod">
          <ac:chgData name="Leonardo Santiago Sidon da Rocha" userId="S::leonardo.sidon@grupomarista.org.br::b91da203-2008-4454-ad35-d9a834850712" providerId="AD" clId="Web-{85FB0EB7-719B-C036-63EA-E5D63394B619}" dt="2020-08-11T16:44:01.387" v="322" actId="20577"/>
          <ac:spMkLst>
            <pc:docMk/>
            <pc:sldMk cId="2932576921" sldId="257"/>
            <ac:spMk id="5" creationId="{8F228A2A-DC78-0646-A818-424D1649B997}"/>
          </ac:spMkLst>
        </pc:spChg>
      </pc:sldChg>
      <pc:sldChg chg="addSp modSp">
        <pc:chgData name="Leonardo Santiago Sidon da Rocha" userId="S::leonardo.sidon@grupomarista.org.br::b91da203-2008-4454-ad35-d9a834850712" providerId="AD" clId="Web-{85FB0EB7-719B-C036-63EA-E5D63394B619}" dt="2020-08-11T16:39:38.055" v="127" actId="1076"/>
        <pc:sldMkLst>
          <pc:docMk/>
          <pc:sldMk cId="2155584517" sldId="258"/>
        </pc:sldMkLst>
        <pc:spChg chg="mod">
          <ac:chgData name="Leonardo Santiago Sidon da Rocha" userId="S::leonardo.sidon@grupomarista.org.br::b91da203-2008-4454-ad35-d9a834850712" providerId="AD" clId="Web-{85FB0EB7-719B-C036-63EA-E5D63394B619}" dt="2020-08-11T16:39:09.663" v="72" actId="20577"/>
          <ac:spMkLst>
            <pc:docMk/>
            <pc:sldMk cId="2155584517" sldId="258"/>
            <ac:spMk id="5" creationId="{F5B2F912-DA70-2F4B-9BEC-B32F6E334E9A}"/>
          </ac:spMkLst>
        </pc:spChg>
        <pc:spChg chg="add mod">
          <ac:chgData name="Leonardo Santiago Sidon da Rocha" userId="S::leonardo.sidon@grupomarista.org.br::b91da203-2008-4454-ad35-d9a834850712" providerId="AD" clId="Web-{85FB0EB7-719B-C036-63EA-E5D63394B619}" dt="2020-08-11T16:39:38.055" v="127" actId="1076"/>
          <ac:spMkLst>
            <pc:docMk/>
            <pc:sldMk cId="2155584517" sldId="258"/>
            <ac:spMk id="12" creationId="{EC723AAC-9C2B-4A80-9E29-27EC0F2C4DA9}"/>
          </ac:spMkLst>
        </pc:spChg>
      </pc:sldChg>
      <pc:sldChg chg="modSp add ord replId">
        <pc:chgData name="Leonardo Santiago Sidon da Rocha" userId="S::leonardo.sidon@grupomarista.org.br::b91da203-2008-4454-ad35-d9a834850712" providerId="AD" clId="Web-{85FB0EB7-719B-C036-63EA-E5D63394B619}" dt="2020-08-11T16:45:40.429" v="337" actId="20577"/>
        <pc:sldMkLst>
          <pc:docMk/>
          <pc:sldMk cId="2163990478" sldId="268"/>
        </pc:sldMkLst>
        <pc:spChg chg="mod">
          <ac:chgData name="Leonardo Santiago Sidon da Rocha" userId="S::leonardo.sidon@grupomarista.org.br::b91da203-2008-4454-ad35-d9a834850712" providerId="AD" clId="Web-{85FB0EB7-719B-C036-63EA-E5D63394B619}" dt="2020-08-11T16:45:40.429" v="337" actId="20577"/>
          <ac:spMkLst>
            <pc:docMk/>
            <pc:sldMk cId="2163990478" sldId="268"/>
            <ac:spMk id="7" creationId="{F5B2F912-DA70-2F4B-9BEC-B32F6E334E9A}"/>
          </ac:spMkLst>
        </pc:spChg>
      </pc:sldChg>
    </pc:docChg>
  </pc:docChgLst>
  <pc:docChgLst>
    <pc:chgData name="Leonardo Santiago Sidon da Rocha" userId="S::leonardo.sidon@grupomarista.org.br::b91da203-2008-4454-ad35-d9a834850712" providerId="AD" clId="Web-{F26320A8-520E-41D1-BAA1-C75F3EAAC5B3}"/>
    <pc:docChg chg="modSld">
      <pc:chgData name="Leonardo Santiago Sidon da Rocha" userId="S::leonardo.sidon@grupomarista.org.br::b91da203-2008-4454-ad35-d9a834850712" providerId="AD" clId="Web-{F26320A8-520E-41D1-BAA1-C75F3EAAC5B3}" dt="2020-08-11T19:01:46.338" v="9" actId="20577"/>
      <pc:docMkLst>
        <pc:docMk/>
      </pc:docMkLst>
      <pc:sldChg chg="modSp">
        <pc:chgData name="Leonardo Santiago Sidon da Rocha" userId="S::leonardo.sidon@grupomarista.org.br::b91da203-2008-4454-ad35-d9a834850712" providerId="AD" clId="Web-{F26320A8-520E-41D1-BAA1-C75F3EAAC5B3}" dt="2020-08-11T19:01:46.338" v="8" actId="20577"/>
        <pc:sldMkLst>
          <pc:docMk/>
          <pc:sldMk cId="3687057785" sldId="259"/>
        </pc:sldMkLst>
        <pc:spChg chg="mod">
          <ac:chgData name="Leonardo Santiago Sidon da Rocha" userId="S::leonardo.sidon@grupomarista.org.br::b91da203-2008-4454-ad35-d9a834850712" providerId="AD" clId="Web-{F26320A8-520E-41D1-BAA1-C75F3EAAC5B3}" dt="2020-08-11T19:01:46.338" v="8" actId="20577"/>
          <ac:spMkLst>
            <pc:docMk/>
            <pc:sldMk cId="3687057785" sldId="259"/>
            <ac:spMk id="7" creationId="{F5B2F912-DA70-2F4B-9BEC-B32F6E334E9A}"/>
          </ac:spMkLst>
        </pc:spChg>
      </pc:sldChg>
    </pc:docChg>
  </pc:docChgLst>
  <pc:docChgLst>
    <pc:chgData name="Leonardo Santiago Sidon da Rocha" userId="S::leonardo.sidon@grupomarista.org.br::b91da203-2008-4454-ad35-d9a834850712" providerId="AD" clId="Web-{EBBB8898-35FF-328C-C49A-FEC7BACBAED5}"/>
    <pc:docChg chg="addSld modSld">
      <pc:chgData name="Leonardo Santiago Sidon da Rocha" userId="S::leonardo.sidon@grupomarista.org.br::b91da203-2008-4454-ad35-d9a834850712" providerId="AD" clId="Web-{EBBB8898-35FF-328C-C49A-FEC7BACBAED5}" dt="2021-08-03T17:04:37.578" v="17" actId="20577"/>
      <pc:docMkLst>
        <pc:docMk/>
      </pc:docMkLst>
      <pc:sldChg chg="modSp add replId">
        <pc:chgData name="Leonardo Santiago Sidon da Rocha" userId="S::leonardo.sidon@grupomarista.org.br::b91da203-2008-4454-ad35-d9a834850712" providerId="AD" clId="Web-{EBBB8898-35FF-328C-C49A-FEC7BACBAED5}" dt="2021-08-03T17:04:33.265" v="16" actId="20577"/>
        <pc:sldMkLst>
          <pc:docMk/>
          <pc:sldMk cId="496229562" sldId="278"/>
        </pc:sldMkLst>
        <pc:spChg chg="mod">
          <ac:chgData name="Leonardo Santiago Sidon da Rocha" userId="S::leonardo.sidon@grupomarista.org.br::b91da203-2008-4454-ad35-d9a834850712" providerId="AD" clId="Web-{EBBB8898-35FF-328C-C49A-FEC7BACBAED5}" dt="2021-08-03T17:04:33.265" v="16" actId="20577"/>
          <ac:spMkLst>
            <pc:docMk/>
            <pc:sldMk cId="496229562" sldId="278"/>
            <ac:spMk id="2" creationId="{262BF9FC-D69B-4453-A15D-F93D47386954}"/>
          </ac:spMkLst>
        </pc:spChg>
      </pc:sldChg>
      <pc:sldChg chg="modSp add replId">
        <pc:chgData name="Leonardo Santiago Sidon da Rocha" userId="S::leonardo.sidon@grupomarista.org.br::b91da203-2008-4454-ad35-d9a834850712" providerId="AD" clId="Web-{EBBB8898-35FF-328C-C49A-FEC7BACBAED5}" dt="2021-08-03T17:04:37.578" v="17" actId="20577"/>
        <pc:sldMkLst>
          <pc:docMk/>
          <pc:sldMk cId="1024310592" sldId="279"/>
        </pc:sldMkLst>
        <pc:spChg chg="mod">
          <ac:chgData name="Leonardo Santiago Sidon da Rocha" userId="S::leonardo.sidon@grupomarista.org.br::b91da203-2008-4454-ad35-d9a834850712" providerId="AD" clId="Web-{EBBB8898-35FF-328C-C49A-FEC7BACBAED5}" dt="2021-08-03T17:04:37.578" v="17" actId="20577"/>
          <ac:spMkLst>
            <pc:docMk/>
            <pc:sldMk cId="1024310592" sldId="279"/>
            <ac:spMk id="2" creationId="{262BF9FC-D69B-4453-A15D-F93D473869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359CC0-E3FA-9748-90B2-7EE282A96C3F}"/>
              </a:ext>
            </a:extLst>
          </p:cNvPr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rgbClr val="153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3963"/>
              </a:solidFill>
            </a:endParaRPr>
          </a:p>
        </p:txBody>
      </p:sp>
      <p:pic>
        <p:nvPicPr>
          <p:cNvPr id="6" name="Imagem 7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1FE7A1F-AD10-3541-BB6D-CDFC0C779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19" y="1260644"/>
            <a:ext cx="5906962" cy="236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9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107C3212-CC63-F74E-B536-E9D0735C8FFF}"/>
              </a:ext>
            </a:extLst>
          </p:cNvPr>
          <p:cNvSpPr/>
          <p:nvPr/>
        </p:nvSpPr>
        <p:spPr>
          <a:xfrm rot="2394995" flipV="1">
            <a:off x="-559701" y="2824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2042551"/>
            <a:ext cx="9144000" cy="1054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153963"/>
                </a:solidFill>
                <a:latin typeface="Arial Rounded MT Bold"/>
                <a:cs typeface="Arial"/>
              </a:rPr>
              <a:t>Tópicos</a:t>
            </a:r>
            <a:r>
              <a:rPr lang="en-US" b="1" dirty="0">
                <a:solidFill>
                  <a:srgbClr val="153963"/>
                </a:solidFill>
                <a:latin typeface="Arial Rounded MT Bold"/>
                <a:cs typeface="Arial"/>
              </a:rPr>
              <a:t> </a:t>
            </a:r>
            <a:r>
              <a:rPr lang="en-US" b="1" dirty="0" err="1">
                <a:solidFill>
                  <a:srgbClr val="153963"/>
                </a:solidFill>
                <a:latin typeface="Arial Rounded MT Bold"/>
                <a:cs typeface="Arial"/>
              </a:rPr>
              <a:t>avançados</a:t>
            </a:r>
            <a:r>
              <a:rPr lang="en-US" b="1" dirty="0">
                <a:solidFill>
                  <a:srgbClr val="153963"/>
                </a:solidFill>
                <a:latin typeface="Arial Rounded MT Bold"/>
                <a:cs typeface="Arial"/>
              </a:rPr>
              <a:t> </a:t>
            </a:r>
            <a:r>
              <a:rPr lang="en-US" b="1" dirty="0" err="1">
                <a:solidFill>
                  <a:srgbClr val="153963"/>
                </a:solidFill>
                <a:latin typeface="Arial Rounded MT Bold"/>
                <a:cs typeface="Arial"/>
              </a:rPr>
              <a:t>em</a:t>
            </a:r>
            <a:r>
              <a:rPr lang="en-US" b="1" dirty="0">
                <a:solidFill>
                  <a:srgbClr val="153963"/>
                </a:solidFill>
                <a:latin typeface="Arial Rounded MT Bold"/>
                <a:cs typeface="Arial"/>
              </a:rPr>
              <a:t> redes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17069F-0422-4148-BBC0-68B0F3FE28C3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BBE5355-0FCA-594D-A493-94FFB646DCE6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4AB27A8-79B1-7648-982C-3C5275756075}"/>
              </a:ext>
            </a:extLst>
          </p:cNvPr>
          <p:cNvSpPr/>
          <p:nvPr/>
        </p:nvSpPr>
        <p:spPr>
          <a:xfrm rot="2394995" flipV="1">
            <a:off x="-247312" y="4364059"/>
            <a:ext cx="1119402" cy="1194464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2">
            <a:extLst>
              <a:ext uri="{FF2B5EF4-FFF2-40B4-BE49-F238E27FC236}">
                <a16:creationId xmlns:a16="http://schemas.microsoft.com/office/drawing/2014/main" id="{01B910E4-5565-6642-80BF-87BAC55113B9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8">
            <a:extLst>
              <a:ext uri="{FF2B5EF4-FFF2-40B4-BE49-F238E27FC236}">
                <a16:creationId xmlns:a16="http://schemas.microsoft.com/office/drawing/2014/main" id="{BCB8EBE4-9BAA-1445-82DD-0E0C712B492D}"/>
              </a:ext>
            </a:extLst>
          </p:cNvPr>
          <p:cNvCxnSpPr>
            <a:cxnSpLocks/>
          </p:cNvCxnSpPr>
          <p:nvPr/>
        </p:nvCxnSpPr>
        <p:spPr>
          <a:xfrm flipV="1">
            <a:off x="7872896" y="-1410435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C723AAC-9C2B-4A80-9E29-27EC0F2C4DA9}"/>
              </a:ext>
            </a:extLst>
          </p:cNvPr>
          <p:cNvSpPr txBox="1">
            <a:spLocks/>
          </p:cNvSpPr>
          <p:nvPr/>
        </p:nvSpPr>
        <p:spPr>
          <a:xfrm>
            <a:off x="668547" y="3616871"/>
            <a:ext cx="6782519" cy="1054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000" b="1">
                <a:solidFill>
                  <a:srgbClr val="153963"/>
                </a:solidFill>
                <a:latin typeface="Arial Rounded MT Bold"/>
                <a:cs typeface="Arial"/>
              </a:rPr>
              <a:t>Leonardo Rocha</a:t>
            </a:r>
            <a:endParaRPr lang="pt-BR" sz="3000"/>
          </a:p>
        </p:txBody>
      </p:sp>
    </p:spTree>
    <p:extLst>
      <p:ext uri="{BB962C8B-B14F-4D97-AF65-F5344CB8AC3E}">
        <p14:creationId xmlns:p14="http://schemas.microsoft.com/office/powerpoint/2010/main" val="215558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314226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>
                <a:solidFill>
                  <a:srgbClr val="163963"/>
                </a:solidFill>
                <a:latin typeface="Arial Rounded MT Bold"/>
                <a:cs typeface="Arial"/>
              </a:rPr>
              <a:t>Ementa</a:t>
            </a:r>
            <a:endParaRPr lang="pt-BR" err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62BF9FC-D69B-4453-A15D-F93D4738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48" y="1324628"/>
            <a:ext cx="7432698" cy="16346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t-BR" sz="2500" dirty="0">
                <a:solidFill>
                  <a:srgbClr val="153963"/>
                </a:solidFill>
                <a:ea typeface="+mn-lt"/>
                <a:cs typeface="+mn-lt"/>
              </a:rPr>
              <a:t>Conhecimento de tecnologias e produtos de redes de computadores da atualidade. Estrutura do Protocolo IPv6. Tráfego de voz e vídeo em redes IP (VoIP). Tecnologias de rede sem fio: Wi-Fi, Bluetooth, </a:t>
            </a:r>
            <a:r>
              <a:rPr lang="pt-BR" sz="2500" dirty="0" err="1">
                <a:solidFill>
                  <a:srgbClr val="153963"/>
                </a:solidFill>
                <a:ea typeface="+mn-lt"/>
                <a:cs typeface="+mn-lt"/>
              </a:rPr>
              <a:t>ZigBee</a:t>
            </a:r>
            <a:r>
              <a:rPr lang="pt-BR" sz="2500" dirty="0">
                <a:solidFill>
                  <a:srgbClr val="153963"/>
                </a:solidFill>
                <a:ea typeface="+mn-lt"/>
                <a:cs typeface="+mn-lt"/>
              </a:rPr>
              <a:t>. Acesso remoto.</a:t>
            </a:r>
            <a:endParaRPr lang="pt-BR">
              <a:solidFill>
                <a:srgbClr val="153963"/>
              </a:solidFill>
              <a:cs typeface="Calibri"/>
            </a:endParaRPr>
          </a:p>
          <a:p>
            <a:pPr algn="just">
              <a:buNone/>
            </a:pPr>
            <a:endParaRPr lang="pt-BR" sz="2500" dirty="0">
              <a:solidFill>
                <a:srgbClr val="153963"/>
              </a:solidFill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874B5-52C2-4D3D-9522-CD4A1AAF8D15}"/>
              </a:ext>
            </a:extLst>
          </p:cNvPr>
          <p:cNvSpPr txBox="1">
            <a:spLocks/>
          </p:cNvSpPr>
          <p:nvPr/>
        </p:nvSpPr>
        <p:spPr>
          <a:xfrm>
            <a:off x="773332" y="4056112"/>
            <a:ext cx="7432698" cy="4659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pt-BR" sz="2500" dirty="0">
                <a:solidFill>
                  <a:srgbClr val="153963"/>
                </a:solidFill>
                <a:ea typeface="+mn-lt"/>
                <a:cs typeface="+mn-lt"/>
              </a:rPr>
              <a:t>80h de aula </a:t>
            </a:r>
            <a:r>
              <a:rPr lang="pt-BR" sz="2500" dirty="0" err="1">
                <a:solidFill>
                  <a:srgbClr val="153963"/>
                </a:solidFill>
                <a:ea typeface="+mn-lt"/>
                <a:cs typeface="+mn-lt"/>
              </a:rPr>
              <a:t>teorico-prática</a:t>
            </a:r>
            <a:endParaRPr lang="pt-BR" sz="2500" dirty="0" err="1">
              <a:solidFill>
                <a:srgbClr val="15396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770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314226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>
                <a:solidFill>
                  <a:srgbClr val="163963"/>
                </a:solidFill>
                <a:latin typeface="Arial Rounded MT Bold"/>
                <a:cs typeface="Arial"/>
              </a:rPr>
              <a:t>Competências</a:t>
            </a:r>
            <a:endParaRPr lang="pt-BR" err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62BF9FC-D69B-4453-A15D-F93D4738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48" y="1324628"/>
            <a:ext cx="7432698" cy="234448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500" dirty="0">
                <a:solidFill>
                  <a:srgbClr val="153963"/>
                </a:solidFill>
                <a:ea typeface="+mn-lt"/>
                <a:cs typeface="+mn-lt"/>
              </a:rPr>
              <a:t>Diferir e compreender a estrutura do protocolo IPv6;</a:t>
            </a:r>
            <a:endParaRPr lang="en-US" sz="2500">
              <a:solidFill>
                <a:srgbClr val="153963"/>
              </a:solidFill>
              <a:ea typeface="+mn-lt"/>
              <a:cs typeface="+mn-lt"/>
            </a:endParaRPr>
          </a:p>
          <a:p>
            <a:pPr algn="just"/>
            <a:r>
              <a:rPr lang="pt-BR" sz="2500" dirty="0">
                <a:solidFill>
                  <a:srgbClr val="153963"/>
                </a:solidFill>
                <a:ea typeface="+mn-lt"/>
                <a:cs typeface="+mn-lt"/>
              </a:rPr>
              <a:t>Compreender o tráfego de áudio e vídeo em redes IP;</a:t>
            </a:r>
            <a:endParaRPr lang="pt-BR">
              <a:solidFill>
                <a:srgbClr val="153963"/>
              </a:solidFill>
              <a:ea typeface="+mn-lt"/>
              <a:cs typeface="+mn-lt"/>
            </a:endParaRPr>
          </a:p>
          <a:p>
            <a:pPr algn="just"/>
            <a:r>
              <a:rPr lang="pt-BR" sz="2500" dirty="0">
                <a:solidFill>
                  <a:srgbClr val="153963"/>
                </a:solidFill>
                <a:ea typeface="+mn-lt"/>
                <a:cs typeface="+mn-lt"/>
              </a:rPr>
              <a:t>Compreender o acesso a redes sem fio;</a:t>
            </a:r>
            <a:endParaRPr lang="pt-BR">
              <a:solidFill>
                <a:srgbClr val="153963"/>
              </a:solidFill>
              <a:ea typeface="+mn-lt"/>
              <a:cs typeface="+mn-lt"/>
            </a:endParaRPr>
          </a:p>
          <a:p>
            <a:pPr algn="just"/>
            <a:r>
              <a:rPr lang="pt-BR" sz="2500" dirty="0">
                <a:solidFill>
                  <a:srgbClr val="153963"/>
                </a:solidFill>
                <a:ea typeface="+mn-lt"/>
                <a:cs typeface="+mn-lt"/>
              </a:rPr>
              <a:t>Efetuar o acesso remoto a outro computador; </a:t>
            </a:r>
            <a:endParaRPr lang="pt-BR">
              <a:solidFill>
                <a:srgbClr val="153963"/>
              </a:solidFill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solidFill>
                <a:srgbClr val="153963"/>
              </a:solidFill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916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314226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>
                <a:solidFill>
                  <a:srgbClr val="163963"/>
                </a:solidFill>
                <a:latin typeface="Arial Rounded MT Bold"/>
                <a:cs typeface="Arial"/>
              </a:rPr>
              <a:t>Habilidades</a:t>
            </a:r>
            <a:endParaRPr lang="pt-BR" err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62BF9FC-D69B-4453-A15D-F93D4738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48" y="1324628"/>
            <a:ext cx="7432698" cy="234448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500" dirty="0">
                <a:solidFill>
                  <a:srgbClr val="153963"/>
                </a:solidFill>
                <a:ea typeface="+mn-lt"/>
                <a:cs typeface="+mn-lt"/>
              </a:rPr>
              <a:t>Diferir e compreender a estrutura do protocolo IPv6;</a:t>
            </a:r>
            <a:endParaRPr lang="pt-BR">
              <a:solidFill>
                <a:srgbClr val="153963"/>
              </a:solidFill>
              <a:ea typeface="+mn-lt"/>
              <a:cs typeface="+mn-lt"/>
            </a:endParaRPr>
          </a:p>
          <a:p>
            <a:pPr algn="just"/>
            <a:r>
              <a:rPr lang="pt-BR" sz="2500" dirty="0">
                <a:solidFill>
                  <a:srgbClr val="153963"/>
                </a:solidFill>
                <a:ea typeface="+mn-lt"/>
                <a:cs typeface="+mn-lt"/>
              </a:rPr>
              <a:t>Compreender o tráfego de áudio e vídeo em redes IP;</a:t>
            </a:r>
            <a:endParaRPr lang="pt-BR">
              <a:solidFill>
                <a:srgbClr val="153963"/>
              </a:solidFill>
              <a:ea typeface="+mn-lt"/>
              <a:cs typeface="+mn-lt"/>
            </a:endParaRPr>
          </a:p>
          <a:p>
            <a:pPr algn="just"/>
            <a:r>
              <a:rPr lang="pt-BR" sz="2500" dirty="0">
                <a:solidFill>
                  <a:srgbClr val="153963"/>
                </a:solidFill>
                <a:ea typeface="+mn-lt"/>
                <a:cs typeface="+mn-lt"/>
              </a:rPr>
              <a:t>Compreender o acesso a redes sem fio;</a:t>
            </a:r>
            <a:endParaRPr lang="pt-BR">
              <a:solidFill>
                <a:srgbClr val="153963"/>
              </a:solidFill>
              <a:ea typeface="+mn-lt"/>
              <a:cs typeface="+mn-lt"/>
            </a:endParaRPr>
          </a:p>
          <a:p>
            <a:pPr algn="just"/>
            <a:r>
              <a:rPr lang="pt-BR" sz="2500" dirty="0">
                <a:solidFill>
                  <a:srgbClr val="153963"/>
                </a:solidFill>
                <a:ea typeface="+mn-lt"/>
                <a:cs typeface="+mn-lt"/>
              </a:rPr>
              <a:t>Efetuar o acesso remoto a outro computador;</a:t>
            </a:r>
            <a:endParaRPr lang="pt-BR">
              <a:solidFill>
                <a:srgbClr val="153963"/>
              </a:solidFill>
              <a:ea typeface="+mn-lt"/>
              <a:cs typeface="+mn-lt"/>
            </a:endParaRPr>
          </a:p>
          <a:p>
            <a:pPr algn="just"/>
            <a:endParaRPr lang="pt-BR" sz="2500" dirty="0">
              <a:solidFill>
                <a:srgbClr val="153963"/>
              </a:solidFill>
              <a:ea typeface="+mn-lt"/>
              <a:cs typeface="+mn-lt"/>
            </a:endParaRPr>
          </a:p>
          <a:p>
            <a:pPr algn="just"/>
            <a:endParaRPr lang="pt-BR" sz="2500" dirty="0">
              <a:solidFill>
                <a:srgbClr val="153963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solidFill>
                <a:srgbClr val="15396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59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314226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>
                <a:solidFill>
                  <a:srgbClr val="163963"/>
                </a:solidFill>
                <a:latin typeface="Arial Rounded MT Bold"/>
                <a:cs typeface="Arial"/>
              </a:rPr>
              <a:t>Bibliografia</a:t>
            </a:r>
            <a:endParaRPr lang="pt-BR" err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62BF9FC-D69B-4453-A15D-F93D4738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48" y="1324628"/>
            <a:ext cx="7432698" cy="234448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200" dirty="0">
                <a:solidFill>
                  <a:srgbClr val="153963"/>
                </a:solidFill>
                <a:ea typeface="+mn-lt"/>
                <a:cs typeface="+mn-lt"/>
              </a:rPr>
              <a:t>FILHO, Wilson de Pádua Paula, </a:t>
            </a:r>
            <a:r>
              <a:rPr lang="en-US" sz="2200" dirty="0" err="1">
                <a:solidFill>
                  <a:srgbClr val="153963"/>
                </a:solidFill>
                <a:ea typeface="+mn-lt"/>
                <a:cs typeface="+mn-lt"/>
              </a:rPr>
              <a:t>Multimídia</a:t>
            </a:r>
            <a:r>
              <a:rPr lang="en-US" sz="2200" dirty="0">
                <a:solidFill>
                  <a:srgbClr val="153963"/>
                </a:solidFill>
                <a:ea typeface="+mn-lt"/>
                <a:cs typeface="+mn-lt"/>
              </a:rPr>
              <a:t>: </a:t>
            </a:r>
            <a:r>
              <a:rPr lang="en-US" sz="2200" dirty="0" err="1">
                <a:solidFill>
                  <a:srgbClr val="153963"/>
                </a:solidFill>
                <a:ea typeface="+mn-lt"/>
                <a:cs typeface="+mn-lt"/>
              </a:rPr>
              <a:t>Conceitos</a:t>
            </a:r>
            <a:r>
              <a:rPr lang="en-US" sz="2200" dirty="0">
                <a:solidFill>
                  <a:srgbClr val="153963"/>
                </a:solidFill>
                <a:ea typeface="+mn-lt"/>
                <a:cs typeface="+mn-lt"/>
              </a:rPr>
              <a:t> e </a:t>
            </a:r>
            <a:r>
              <a:rPr lang="en-US" sz="2200" dirty="0" err="1">
                <a:solidFill>
                  <a:srgbClr val="153963"/>
                </a:solidFill>
                <a:ea typeface="+mn-lt"/>
                <a:cs typeface="+mn-lt"/>
              </a:rPr>
              <a:t>Aplicações</a:t>
            </a:r>
            <a:r>
              <a:rPr lang="en-US" sz="2200" dirty="0">
                <a:solidFill>
                  <a:srgbClr val="153963"/>
                </a:solidFill>
                <a:ea typeface="+mn-lt"/>
                <a:cs typeface="+mn-lt"/>
              </a:rPr>
              <a:t>, LTC Editora, 2000. </a:t>
            </a:r>
            <a:endParaRPr lang="pt-BR" sz="2200">
              <a:solidFill>
                <a:srgbClr val="153963"/>
              </a:solidFill>
              <a:ea typeface="+mn-lt"/>
              <a:cs typeface="+mn-lt"/>
            </a:endParaRPr>
          </a:p>
          <a:p>
            <a:pPr algn="just"/>
            <a:r>
              <a:rPr lang="en-US" sz="2200" dirty="0">
                <a:solidFill>
                  <a:srgbClr val="153963"/>
                </a:solidFill>
                <a:ea typeface="+mn-lt"/>
                <a:cs typeface="+mn-lt"/>
              </a:rPr>
              <a:t>TANNENBAUM, Robert S.  </a:t>
            </a:r>
            <a:r>
              <a:rPr lang="en-US" sz="2200" i="1" dirty="0">
                <a:solidFill>
                  <a:srgbClr val="153963"/>
                </a:solidFill>
                <a:ea typeface="+mn-lt"/>
                <a:cs typeface="+mn-lt"/>
              </a:rPr>
              <a:t>Theoretical Foundations  of Multimedia</a:t>
            </a:r>
            <a:r>
              <a:rPr lang="en-US" sz="2200" dirty="0">
                <a:solidFill>
                  <a:srgbClr val="153963"/>
                </a:solidFill>
                <a:ea typeface="+mn-lt"/>
                <a:cs typeface="+mn-lt"/>
              </a:rPr>
              <a:t>  </a:t>
            </a:r>
            <a:r>
              <a:rPr lang="en-US" sz="2200" i="1" dirty="0">
                <a:solidFill>
                  <a:srgbClr val="153963"/>
                </a:solidFill>
                <a:ea typeface="+mn-lt"/>
                <a:cs typeface="+mn-lt"/>
              </a:rPr>
              <a:t>A Computer Science Press Book</a:t>
            </a:r>
            <a:r>
              <a:rPr lang="en-US" sz="2200" dirty="0">
                <a:solidFill>
                  <a:srgbClr val="153963"/>
                </a:solidFill>
                <a:ea typeface="+mn-lt"/>
                <a:cs typeface="+mn-lt"/>
              </a:rPr>
              <a:t>  1998, ISBN 0-7167-8321-5.</a:t>
            </a:r>
            <a:endParaRPr lang="pt-BR">
              <a:solidFill>
                <a:srgbClr val="153963"/>
              </a:solidFill>
              <a:ea typeface="+mn-lt"/>
              <a:cs typeface="+mn-lt"/>
            </a:endParaRPr>
          </a:p>
          <a:p>
            <a:pPr algn="just"/>
            <a:r>
              <a:rPr lang="en-US" sz="2200" dirty="0">
                <a:solidFill>
                  <a:srgbClr val="153963"/>
                </a:solidFill>
                <a:ea typeface="+mn-lt"/>
                <a:cs typeface="+mn-lt"/>
              </a:rPr>
              <a:t>C.A. Poynton, A Technical Introduction to Digital Video, Wiley, 1996</a:t>
            </a:r>
            <a:endParaRPr lang="en-US">
              <a:solidFill>
                <a:srgbClr val="153963"/>
              </a:solidFill>
              <a:ea typeface="+mn-lt"/>
              <a:cs typeface="+mn-lt"/>
            </a:endParaRPr>
          </a:p>
          <a:p>
            <a:pPr algn="just"/>
            <a:endParaRPr lang="pt-BR" sz="2200" dirty="0">
              <a:solidFill>
                <a:srgbClr val="153963"/>
              </a:solidFill>
              <a:cs typeface="Calibri"/>
            </a:endParaRPr>
          </a:p>
          <a:p>
            <a:pPr algn="just"/>
            <a:endParaRPr lang="pt-BR" sz="2200" dirty="0">
              <a:solidFill>
                <a:srgbClr val="153963"/>
              </a:solidFill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solidFill>
                <a:srgbClr val="153963"/>
              </a:solidFill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837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314226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Conteúdo</a:t>
            </a:r>
            <a:r>
              <a:rPr lang="en-US" sz="4000" b="1" dirty="0">
                <a:solidFill>
                  <a:srgbClr val="163963"/>
                </a:solidFill>
                <a:latin typeface="Arial Rounded MT Bold"/>
                <a:cs typeface="Arial"/>
              </a:rPr>
              <a:t> </a:t>
            </a:r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programático</a:t>
            </a:r>
            <a:endParaRPr lang="pt-BR" dirty="0" err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62BF9FC-D69B-4453-A15D-F93D4738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48" y="1324628"/>
            <a:ext cx="7432698" cy="234448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500">
                <a:solidFill>
                  <a:srgbClr val="153963"/>
                </a:solidFill>
                <a:ea typeface="+mn-lt"/>
                <a:cs typeface="+mn-lt"/>
              </a:rPr>
              <a:t>Em construção</a:t>
            </a:r>
            <a:endParaRPr lang="pt-BR">
              <a:solidFill>
                <a:srgbClr val="153963"/>
              </a:solidFill>
              <a:ea typeface="+mn-lt"/>
              <a:cs typeface="+mn-lt"/>
            </a:endParaRPr>
          </a:p>
          <a:p>
            <a:pPr algn="just"/>
            <a:endParaRPr lang="pt-BR" sz="2500">
              <a:solidFill>
                <a:srgbClr val="153963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>
              <a:solidFill>
                <a:srgbClr val="15396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824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A508CA23C46D49AA8F39E31216D405" ma:contentTypeVersion="13" ma:contentTypeDescription="Create a new document." ma:contentTypeScope="" ma:versionID="16171ea9c4fab0921b752302524b9c02">
  <xsd:schema xmlns:xsd="http://www.w3.org/2001/XMLSchema" xmlns:xs="http://www.w3.org/2001/XMLSchema" xmlns:p="http://schemas.microsoft.com/office/2006/metadata/properties" xmlns:ns2="68db6bd5-2efe-4b78-8145-c3d5635f7d04" xmlns:ns3="b0f94e42-18ee-43d7-ba2b-dbfe2c8cbbf3" targetNamespace="http://schemas.microsoft.com/office/2006/metadata/properties" ma:root="true" ma:fieldsID="fe9c01fa4a24526f5e98ebd7f8b8e61c" ns2:_="" ns3:_="">
    <xsd:import namespace="68db6bd5-2efe-4b78-8145-c3d5635f7d04"/>
    <xsd:import namespace="b0f94e42-18ee-43d7-ba2b-dbfe2c8cbb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db6bd5-2efe-4b78-8145-c3d5635f7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f94e42-18ee-43d7-ba2b-dbfe2c8cbbf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BF1BC1B-E9AB-48BB-920C-3A92E2F9FC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db6bd5-2efe-4b78-8145-c3d5635f7d04"/>
    <ds:schemaRef ds:uri="b0f94e42-18ee-43d7-ba2b-dbfe2c8cbb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Application>Microsoft Office PowerPoint</Application>
  <PresentationFormat>Apresentação na tela (16:9)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revision>25</cp:revision>
  <dcterms:created xsi:type="dcterms:W3CDTF">2010-04-12T23:12:02Z</dcterms:created>
  <dcterms:modified xsi:type="dcterms:W3CDTF">2021-08-11T20:15:21Z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0x0101009AA508CA23C46D49AA8F39E31216D405</vt:lpwstr>
  </property>
</Properties>
</file>