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2"/>
  </p:notesMasterIdLst>
  <p:sldIdLst>
    <p:sldId id="257" r:id="rId2"/>
    <p:sldId id="258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22:16:02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8ED70-C2FD-43E3-B11A-8A687DDA5E4F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61BE6-CAC9-4267-8EC8-131CE0D33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7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41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48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4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349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7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00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17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42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2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3" y="728546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1" y="391863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9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23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1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79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9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0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68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72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1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AE6D-80D1-402E-AFC9-A76739495A9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0A2F75-EB26-4C90-90AB-745B51470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3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5205" y="2139421"/>
            <a:ext cx="5143500" cy="2090808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Kishkinda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dirty="0">
                <a:solidFill>
                  <a:srgbClr val="0070C0"/>
                </a:solidFill>
              </a:rPr>
              <a:t>university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0317" y="4449304"/>
            <a:ext cx="5143500" cy="1223362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Bellary.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F3C16DD-C77C-B464-9F16-3D3089C35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386347" y="367005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B532-0E38-D84B-AF0A-2476B72CC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8800" dirty="0">
                <a:solidFill>
                  <a:srgbClr val="FF0000"/>
                </a:solidFill>
              </a:rPr>
              <a:t>      Thank 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A7943-117B-7C8D-3C52-5D8C228A6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From team no:22</a:t>
            </a:r>
          </a:p>
        </p:txBody>
      </p:sp>
    </p:spTree>
    <p:extLst>
      <p:ext uri="{BB962C8B-B14F-4D97-AF65-F5344CB8AC3E}">
        <p14:creationId xmlns:p14="http://schemas.microsoft.com/office/powerpoint/2010/main" val="116297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6050" y="1681316"/>
            <a:ext cx="5143500" cy="1747684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</a:rPr>
              <a:t>Athlete </a:t>
            </a:r>
            <a:r>
              <a:rPr lang="en-US" sz="3200" dirty="0">
                <a:solidFill>
                  <a:srgbClr val="FF0000"/>
                </a:solidFill>
              </a:rPr>
              <a:t>sponsorship manager.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3429000"/>
            <a:ext cx="5729817" cy="3581402"/>
          </a:xfrm>
        </p:spPr>
        <p:txBody>
          <a:bodyPr/>
          <a:lstStyle/>
          <a:p>
            <a:r>
              <a:rPr lang="en-US" u="sng" dirty="0"/>
              <a:t>Presented by:</a:t>
            </a:r>
          </a:p>
          <a:p>
            <a:r>
              <a:rPr lang="en-US" u="sng" dirty="0"/>
              <a:t>Sl.no</a:t>
            </a:r>
            <a:r>
              <a:rPr lang="en-US" dirty="0"/>
              <a:t>      </a:t>
            </a:r>
            <a:r>
              <a:rPr lang="en-US" u="sng" dirty="0"/>
              <a:t> Name</a:t>
            </a:r>
            <a:r>
              <a:rPr lang="en-US" dirty="0"/>
              <a:t>                                   </a:t>
            </a:r>
            <a:r>
              <a:rPr lang="en-US" u="sng" dirty="0"/>
              <a:t>   </a:t>
            </a:r>
            <a:r>
              <a:rPr lang="en-US" u="sng" dirty="0" err="1"/>
              <a:t>usn</a:t>
            </a:r>
            <a:r>
              <a:rPr lang="en-US" u="sng" dirty="0"/>
              <a:t>.</a:t>
            </a:r>
          </a:p>
          <a:p>
            <a:r>
              <a:rPr lang="en-US" u="sng" dirty="0"/>
              <a:t>    1.        </a:t>
            </a:r>
            <a:r>
              <a:rPr lang="en-US" u="sng" dirty="0" err="1"/>
              <a:t>shivakumar</a:t>
            </a:r>
            <a:r>
              <a:rPr lang="en-US" u="sng" dirty="0"/>
              <a:t> b v                 kub23cse133</a:t>
            </a:r>
          </a:p>
          <a:p>
            <a:r>
              <a:rPr lang="en-US" u="sng" dirty="0"/>
              <a:t>    2.       </a:t>
            </a:r>
            <a:r>
              <a:rPr lang="en-US" u="sng" dirty="0" err="1"/>
              <a:t>maritemappaa</a:t>
            </a:r>
            <a:r>
              <a:rPr lang="en-US" u="sng" dirty="0"/>
              <a:t> s k             kub23cse081</a:t>
            </a:r>
          </a:p>
          <a:p>
            <a:r>
              <a:rPr lang="en-US" u="sng" dirty="0"/>
              <a:t>    3.       </a:t>
            </a:r>
            <a:r>
              <a:rPr lang="en-US" u="sng" dirty="0" err="1"/>
              <a:t>prajwal</a:t>
            </a:r>
            <a:r>
              <a:rPr lang="en-US" u="sng" dirty="0"/>
              <a:t>  b                            kub23cse104</a:t>
            </a:r>
          </a:p>
          <a:p>
            <a:r>
              <a:rPr lang="en-US" u="sng" dirty="0"/>
              <a:t>    4.       Basavaraj  k s                     kub23cse023</a:t>
            </a:r>
          </a:p>
          <a:p>
            <a:r>
              <a:rPr lang="en-US" u="sng" dirty="0"/>
              <a:t>    5.       Prasanna  b                         kub23cse105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3FE7104-6C40-449A-7586-ED54DDA488A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955" r="239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806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1" y="1848145"/>
            <a:ext cx="4961659" cy="1528616"/>
          </a:xfrm>
        </p:spPr>
        <p:txBody>
          <a:bodyPr/>
          <a:lstStyle/>
          <a:p>
            <a:r>
              <a:rPr lang="en-US" sz="6000" dirty="0">
                <a:solidFill>
                  <a:srgbClr val="FF0000"/>
                </a:solidFill>
              </a:rPr>
              <a:t>Athlete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3333" dirty="0">
                <a:solidFill>
                  <a:srgbClr val="FF0000"/>
                </a:solidFill>
              </a:rPr>
              <a:t>sponsorship manager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1" y="3826934"/>
            <a:ext cx="5729817" cy="3183468"/>
          </a:xfrm>
        </p:spPr>
        <p:txBody>
          <a:bodyPr/>
          <a:lstStyle/>
          <a:p>
            <a:r>
              <a:rPr lang="en-US" sz="2667" u="sng" dirty="0"/>
              <a:t>Presented by:</a:t>
            </a:r>
            <a:endParaRPr lang="en-US" sz="2667" dirty="0"/>
          </a:p>
          <a:p>
            <a:r>
              <a:rPr lang="en-US" sz="2000" u="sng" dirty="0"/>
              <a:t>sl.n0</a:t>
            </a:r>
            <a:r>
              <a:rPr lang="en-US" sz="2000" dirty="0"/>
              <a:t>              </a:t>
            </a:r>
            <a:r>
              <a:rPr lang="en-US" sz="2000" u="sng" dirty="0"/>
              <a:t> Name</a:t>
            </a:r>
            <a:r>
              <a:rPr lang="en-US" sz="2000" dirty="0"/>
              <a:t>                                 </a:t>
            </a:r>
            <a:r>
              <a:rPr lang="en-US" sz="2000" u="sng" dirty="0"/>
              <a:t> </a:t>
            </a:r>
            <a:r>
              <a:rPr lang="en-US" sz="2000" u="sng" dirty="0" err="1"/>
              <a:t>usn</a:t>
            </a:r>
            <a:endParaRPr lang="en-US" sz="2000" u="sng" dirty="0"/>
          </a:p>
          <a:p>
            <a:r>
              <a:rPr lang="en-US" sz="2000" u="sng" dirty="0"/>
              <a:t>    1.        </a:t>
            </a:r>
            <a:r>
              <a:rPr lang="en-US" sz="2000" u="sng" dirty="0" err="1"/>
              <a:t>shivakumar</a:t>
            </a:r>
            <a:r>
              <a:rPr lang="en-US" sz="2000" u="sng" dirty="0"/>
              <a:t> b v                 kub23cse133</a:t>
            </a:r>
          </a:p>
          <a:p>
            <a:r>
              <a:rPr lang="en-US" sz="2000" u="sng" dirty="0"/>
              <a:t>    2.       </a:t>
            </a:r>
            <a:r>
              <a:rPr lang="en-US" sz="2000" u="sng" dirty="0" err="1"/>
              <a:t>maritemappaa</a:t>
            </a:r>
            <a:r>
              <a:rPr lang="en-US" sz="2000" u="sng" dirty="0"/>
              <a:t> s k             kub23cse081</a:t>
            </a:r>
          </a:p>
          <a:p>
            <a:r>
              <a:rPr lang="en-US" sz="2000" u="sng" dirty="0"/>
              <a:t>    3.       </a:t>
            </a:r>
            <a:r>
              <a:rPr lang="en-US" sz="2000" u="sng" dirty="0" err="1"/>
              <a:t>prajwal</a:t>
            </a:r>
            <a:r>
              <a:rPr lang="en-US" sz="2000" u="sng" dirty="0"/>
              <a:t>  b                            kub23cse104</a:t>
            </a:r>
          </a:p>
          <a:p>
            <a:r>
              <a:rPr lang="en-US" sz="2000" u="sng" dirty="0"/>
              <a:t>    4.       Basavaraj  k s                     kub23cse023</a:t>
            </a:r>
          </a:p>
          <a:p>
            <a:r>
              <a:rPr lang="en-US" sz="2000" u="sng" dirty="0"/>
              <a:t>    5.       Prasanna  b                         kub23cse105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3FE7104-6C40-449A-7586-ED54DDA488A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955" r="23955"/>
          <a:stretch>
            <a:fillRect/>
          </a:stretch>
        </p:blipFill>
        <p:spPr/>
      </p:pic>
      <p:pic>
        <p:nvPicPr>
          <p:cNvPr id="1026" name="Picture 2" descr="Preview Image">
            <a:extLst>
              <a:ext uri="{FF2B5EF4-FFF2-40B4-BE49-F238E27FC236}">
                <a16:creationId xmlns:a16="http://schemas.microsoft.com/office/drawing/2014/main" id="{7202D4E4-C970-9F75-C65B-83AA0FF81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view Image">
            <a:extLst>
              <a:ext uri="{FF2B5EF4-FFF2-40B4-BE49-F238E27FC236}">
                <a16:creationId xmlns:a16="http://schemas.microsoft.com/office/drawing/2014/main" id="{94D224D8-197D-2ACF-54F3-AC86AFD88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view Image">
            <a:extLst>
              <a:ext uri="{FF2B5EF4-FFF2-40B4-BE49-F238E27FC236}">
                <a16:creationId xmlns:a16="http://schemas.microsoft.com/office/drawing/2014/main" id="{D9CE1B35-905C-76E2-F1E6-EB75F676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284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D1F87B-443B-86DA-D5CF-2B099F6BF850}"/>
                  </a:ext>
                </a:extLst>
              </p14:cNvPr>
              <p14:cNvContentPartPr/>
              <p14:nvPr/>
            </p14:nvContentPartPr>
            <p14:xfrm>
              <a:off x="9290892" y="516116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D1F87B-443B-86DA-D5CF-2B099F6BF8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84772" y="5155049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view Image">
            <a:extLst>
              <a:ext uri="{FF2B5EF4-FFF2-40B4-BE49-F238E27FC236}">
                <a16:creationId xmlns:a16="http://schemas.microsoft.com/office/drawing/2014/main" id="{5927617F-27B9-0EB0-3520-905D84FC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38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view Image">
            <a:extLst>
              <a:ext uri="{FF2B5EF4-FFF2-40B4-BE49-F238E27FC236}">
                <a16:creationId xmlns:a16="http://schemas.microsoft.com/office/drawing/2014/main" id="{8E70734A-A2E3-BF57-D6FF-F4C9C587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66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view Image">
            <a:extLst>
              <a:ext uri="{FF2B5EF4-FFF2-40B4-BE49-F238E27FC236}">
                <a16:creationId xmlns:a16="http://schemas.microsoft.com/office/drawing/2014/main" id="{3721CC9B-0F19-19F6-CA8B-194BECC7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9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eview Image">
            <a:extLst>
              <a:ext uri="{FF2B5EF4-FFF2-40B4-BE49-F238E27FC236}">
                <a16:creationId xmlns:a16="http://schemas.microsoft.com/office/drawing/2014/main" id="{5BE15465-DFFE-72C7-A6B6-3FFA81B02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2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eview Image">
            <a:extLst>
              <a:ext uri="{FF2B5EF4-FFF2-40B4-BE49-F238E27FC236}">
                <a16:creationId xmlns:a16="http://schemas.microsoft.com/office/drawing/2014/main" id="{3318E731-F78C-3662-3061-D1BEA6464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9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Preview Image">
            <a:extLst>
              <a:ext uri="{FF2B5EF4-FFF2-40B4-BE49-F238E27FC236}">
                <a16:creationId xmlns:a16="http://schemas.microsoft.com/office/drawing/2014/main" id="{854E4FDB-9C2B-AECB-9BF9-5A97E52CF0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Preview Image">
            <a:extLst>
              <a:ext uri="{FF2B5EF4-FFF2-40B4-BE49-F238E27FC236}">
                <a16:creationId xmlns:a16="http://schemas.microsoft.com/office/drawing/2014/main" id="{5271C2FB-53CD-AFEF-B025-3832A932C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Preview Image">
            <a:extLst>
              <a:ext uri="{FF2B5EF4-FFF2-40B4-BE49-F238E27FC236}">
                <a16:creationId xmlns:a16="http://schemas.microsoft.com/office/drawing/2014/main" id="{01D2271D-E8D7-1F70-0F12-87C1261BCF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200" name="Picture 8" descr="Preview Image">
            <a:extLst>
              <a:ext uri="{FF2B5EF4-FFF2-40B4-BE49-F238E27FC236}">
                <a16:creationId xmlns:a16="http://schemas.microsoft.com/office/drawing/2014/main" id="{A342CDFC-A96B-D3AD-397A-1F1125E99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43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108</Words>
  <Application>Microsoft Office PowerPoint</Application>
  <PresentationFormat>Widescreen</PresentationFormat>
  <Paragraphs>23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Kishkinda. university</vt:lpstr>
      <vt:lpstr>Athlete sponsorship manager.</vt:lpstr>
      <vt:lpstr>Athlete sponsorship manager.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Thank 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Prajwal. B.</dc:creator>
  <cp:lastModifiedBy>Prajwal. B.</cp:lastModifiedBy>
  <cp:revision>1</cp:revision>
  <dcterms:created xsi:type="dcterms:W3CDTF">2024-09-27T21:29:49Z</dcterms:created>
  <dcterms:modified xsi:type="dcterms:W3CDTF">2024-09-27T22:18:01Z</dcterms:modified>
</cp:coreProperties>
</file>