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0F04B-EC1C-4455-A4F0-BF8292F82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C34FA9-0021-4C43-8083-3A34D958B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F05ABE-00A6-489F-BD6F-3ED57D00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34EF-2DBE-479F-B791-D81675D4908B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EB33D4-7824-41F6-BBBC-5B9D60F5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05DB32-FD8E-4A99-A0F5-798B3040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9D0C-E774-4172-AC22-F8EFA15A1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06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1D3C6-5B15-4898-B9F9-679E4A33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27DE5D-008E-49D2-A486-5B5BE79E3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0B0A9-6F7B-4DA3-ABFE-B62CA609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34EF-2DBE-479F-B791-D81675D4908B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464C1A-6923-4FE5-A6BD-3050034C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C49828-E6E2-46CE-99DA-A31DB10A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9D0C-E774-4172-AC22-F8EFA15A1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09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046AAD-3E13-4DF2-A381-DBF476D7A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FE3062-E0A4-4F6E-A529-F8DC89873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84A43-76C6-4DB9-900D-352CFF8A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34EF-2DBE-479F-B791-D81675D4908B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9DA7BF-D9B4-4FAA-81A3-6E327497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E1E214-5BEC-47D7-9D46-F1D838D1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9D0C-E774-4172-AC22-F8EFA15A1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2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FD2D5-CF00-430B-874C-19F1FAFE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86DB15-DCDF-4554-A462-60E6D591C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EA5B3B-CC0D-4239-AD0F-90A6508E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34EF-2DBE-479F-B791-D81675D4908B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2DB04-6EAD-4F51-9CD7-28EAFBA7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8CE9C2-1E1F-4BCF-B30C-C5B6546E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9D0C-E774-4172-AC22-F8EFA15A1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79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4F4B9-14EE-4710-9A54-B8F19F9C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2EDEC2-8403-4AEC-8F7D-210E1193F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512FF-0ADD-4F44-9374-BD3DCF89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34EF-2DBE-479F-B791-D81675D4908B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04DCE2-17B3-43DB-8917-1D602691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7F72D5-9B1F-435C-89A5-5E15F4AE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9D0C-E774-4172-AC22-F8EFA15A1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57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73896-9F27-4F9C-B36F-C547FC8E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CE4393-9D63-4773-AD09-DBC5B91B9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551788-450A-4B24-A35F-4805DD1CC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DFA074-675C-4212-97D8-83E12D94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34EF-2DBE-479F-B791-D81675D4908B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F9F3A3-400D-4616-BB41-114B778E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C4461F-A3B8-4E9E-AA10-ADEC089F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9D0C-E774-4172-AC22-F8EFA15A1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28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4D7F-B7DA-484C-A9F1-D89CD0D0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B00CD4-8AFA-459C-B0B9-4FF98BB0B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C9FBA9-34A7-4DB8-AF4A-E82241B4E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4D492A-028C-4BDB-B7B9-A91AB15DE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59E123-8C6A-490B-9D85-032FCAD01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371BBA-01D1-4351-B451-A63EBB6F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34EF-2DBE-479F-B791-D81675D4908B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4C1033-DF54-4FE8-98DE-ACC1774D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C50B8B-D4E5-4AEC-9355-098C3F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9D0C-E774-4172-AC22-F8EFA15A1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76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CE719-F378-4AEC-A785-5C778A71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DFAFFF-481B-4F62-A041-8C28C366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34EF-2DBE-479F-B791-D81675D4908B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045895-E2A7-40DE-895E-6C8ED419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7BE46C-EED6-4052-A83F-2F8B482E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9D0C-E774-4172-AC22-F8EFA15A1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59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21136C-0F32-4D9A-9EC6-B4F7D639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34EF-2DBE-479F-B791-D81675D4908B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3ACEF9-6C59-460F-8B88-888536F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71EE14-FF25-4DBF-822E-5588F83F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9D0C-E774-4172-AC22-F8EFA15A1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88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9DEBC-5DC1-4A17-97EC-2F540CB2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CBF77A-1569-4035-8E03-F0F4CE219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2E3E9E-7A20-479B-AC8D-4F7F05D95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24BAEE-C302-42A4-89E7-FA913A33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34EF-2DBE-479F-B791-D81675D4908B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256369-5BF7-4266-A04F-704C4C64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366546-EC51-4EBC-9D7A-727C3DE9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9D0C-E774-4172-AC22-F8EFA15A1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44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35950-4603-4350-837A-CBF39310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958ACD-4196-492F-A812-3244CAC7B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9B72C4-D00F-4C29-8A1C-32F4FDC98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E30E59-2623-41D0-B05B-59E11979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34EF-2DBE-479F-B791-D81675D4908B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CA1310-DFC1-4F75-A0FB-401DCCB0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B8A1DB-4058-48F6-91E5-AAAA7934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9D0C-E774-4172-AC22-F8EFA15A1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46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B60C34-428D-4B6D-864C-436976C0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2C0D30-DB7C-402B-A7CF-448398739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62274-C0CF-4E65-8BC7-29408B181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134EF-2DBE-479F-B791-D81675D4908B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9B02A-C72D-4033-B522-240A437A9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B51A10-5C20-4486-A8AD-E8118587C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9D0C-E774-4172-AC22-F8EFA15A1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30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4F96BE8-ABC6-4B51-A488-916011C89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996" y="0"/>
            <a:ext cx="7756008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1EBEF1B-5619-47F6-9AF6-F8998131410F}"/>
              </a:ext>
            </a:extLst>
          </p:cNvPr>
          <p:cNvSpPr txBox="1"/>
          <p:nvPr/>
        </p:nvSpPr>
        <p:spPr>
          <a:xfrm>
            <a:off x="520700" y="711200"/>
            <a:ext cx="331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#cybersecurity;#infosec</a:t>
            </a:r>
          </a:p>
          <a:p>
            <a:r>
              <a:rPr lang="de-DE" sz="2400" b="1" dirty="0"/>
              <a:t>#infosec;#linux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965C9-C864-43CA-B9A9-3F2C54472054}"/>
              </a:ext>
            </a:extLst>
          </p:cNvPr>
          <p:cNvSpPr txBox="1"/>
          <p:nvPr/>
        </p:nvSpPr>
        <p:spPr>
          <a:xfrm>
            <a:off x="520700" y="5685135"/>
            <a:ext cx="372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#datascience;#socialmedia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E5ED5D-3582-4534-9E85-B04203900123}"/>
              </a:ext>
            </a:extLst>
          </p:cNvPr>
          <p:cNvSpPr txBox="1"/>
          <p:nvPr/>
        </p:nvSpPr>
        <p:spPr>
          <a:xfrm>
            <a:off x="7200900" y="5685134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#startups;#businessanalytics;#berlin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14BD3EA1-397C-4091-974E-688591D74EF3}"/>
              </a:ext>
            </a:extLst>
          </p:cNvPr>
          <p:cNvSpPr/>
          <p:nvPr/>
        </p:nvSpPr>
        <p:spPr>
          <a:xfrm rot="1602324">
            <a:off x="3187700" y="1387974"/>
            <a:ext cx="1295400" cy="55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8AA09E90-ABED-4038-9F69-73D512CFEDAB}"/>
              </a:ext>
            </a:extLst>
          </p:cNvPr>
          <p:cNvSpPr/>
          <p:nvPr/>
        </p:nvSpPr>
        <p:spPr>
          <a:xfrm rot="20556514">
            <a:off x="2486097" y="4945510"/>
            <a:ext cx="1295400" cy="55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6373AF20-13E0-4678-909E-27582CDF5360}"/>
              </a:ext>
            </a:extLst>
          </p:cNvPr>
          <p:cNvSpPr/>
          <p:nvPr/>
        </p:nvSpPr>
        <p:spPr>
          <a:xfrm rot="14131024">
            <a:off x="8515096" y="4694534"/>
            <a:ext cx="1295400" cy="55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1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Habedank</dc:creator>
  <cp:lastModifiedBy>Martin Habedank</cp:lastModifiedBy>
  <cp:revision>1</cp:revision>
  <dcterms:created xsi:type="dcterms:W3CDTF">2022-03-04T08:55:15Z</dcterms:created>
  <dcterms:modified xsi:type="dcterms:W3CDTF">2022-03-04T08:56:05Z</dcterms:modified>
</cp:coreProperties>
</file>