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sldIdLst>
    <p:sldId id="256" r:id="rId5"/>
    <p:sldId id="280" r:id="rId6"/>
    <p:sldId id="281" r:id="rId7"/>
    <p:sldId id="283" r:id="rId8"/>
    <p:sldId id="285" r:id="rId9"/>
    <p:sldId id="286" r:id="rId10"/>
    <p:sldId id="287" r:id="rId11"/>
    <p:sldId id="292" r:id="rId12"/>
    <p:sldId id="294" r:id="rId13"/>
    <p:sldId id="296" r:id="rId14"/>
    <p:sldId id="297" r:id="rId15"/>
    <p:sldId id="298" r:id="rId16"/>
    <p:sldId id="299" r:id="rId17"/>
    <p:sldId id="300" r:id="rId18"/>
    <p:sldId id="302" r:id="rId19"/>
    <p:sldId id="30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Firebase integration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22472291-D4F9-4D8E-9D48-4183AED6C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F1800E-4D50-4562-AF6B-A812CB9A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72" y="2285996"/>
            <a:ext cx="7949653" cy="4333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6627-1FFA-4F4F-BE95-806515D7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216"/>
            <a:ext cx="12192000" cy="1499616"/>
          </a:xfr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Firebase dashboard(4/8)</a:t>
            </a:r>
            <a:endParaRPr lang="en-P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A8D8-FA8C-4FA0-A71C-39782EE6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903636" cy="4023360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Step 7: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google-service json</a:t>
            </a:r>
          </a:p>
          <a:p>
            <a:pPr marL="0" indent="0">
              <a:buNone/>
            </a:pPr>
            <a:endParaRPr lang="en-IN" sz="1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9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A1152-E873-4420-B15E-C9FEFF62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71" y="1901531"/>
            <a:ext cx="7949653" cy="47174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A8D8-FA8C-4FA0-A71C-39782EE6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903636" cy="4023360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Step 8: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structure android to project, here you can easily find app folder just in. </a:t>
            </a:r>
          </a:p>
          <a:p>
            <a:pPr marL="0" indent="0">
              <a:buNone/>
            </a:pPr>
            <a:endParaRPr lang="en-IN" sz="1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A62F5-A673-487A-8CBA-1D89FE09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06" y="3527672"/>
            <a:ext cx="2000529" cy="278168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24789CE-726A-45BA-9480-0776AF2A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F0EFAE-07F7-41EC-BDE3-58006585ABD7}"/>
              </a:ext>
            </a:extLst>
          </p:cNvPr>
          <p:cNvSpPr txBox="1">
            <a:spLocks/>
          </p:cNvSpPr>
          <p:nvPr/>
        </p:nvSpPr>
        <p:spPr>
          <a:xfrm>
            <a:off x="0" y="585216"/>
            <a:ext cx="12192000" cy="14996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Firebase dashboard(5/8)</a:t>
            </a:r>
            <a:endParaRPr lang="en-P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825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F1E7D5-F5F5-4120-B01A-323D8F588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72" y="2285995"/>
            <a:ext cx="7949653" cy="43330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A8D8-FA8C-4FA0-A71C-39782EE6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903636" cy="4023360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Step 9: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IN" sz="16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this line inside dependencies</a:t>
            </a:r>
            <a:endParaRPr lang="en-IN" sz="16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Step 10: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dependency to project level 	</a:t>
            </a:r>
          </a:p>
          <a:p>
            <a:pPr marL="0" indent="0">
              <a:buNone/>
            </a:pPr>
            <a:endParaRPr lang="en-IN" sz="1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CC87E3-D7F3-498A-941E-03F7DED0BAE5}"/>
              </a:ext>
            </a:extLst>
          </p:cNvPr>
          <p:cNvSpPr/>
          <p:nvPr/>
        </p:nvSpPr>
        <p:spPr>
          <a:xfrm>
            <a:off x="2722418" y="2878282"/>
            <a:ext cx="1683327" cy="114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927208-C455-4A37-BF65-9AF841EE603D}"/>
              </a:ext>
            </a:extLst>
          </p:cNvPr>
          <p:cNvSpPr/>
          <p:nvPr/>
        </p:nvSpPr>
        <p:spPr>
          <a:xfrm>
            <a:off x="2722416" y="4114800"/>
            <a:ext cx="3600000" cy="114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12778B5-BA63-4522-9275-E5053BDD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556096-9555-4337-AFDC-E0700F3544FE}"/>
              </a:ext>
            </a:extLst>
          </p:cNvPr>
          <p:cNvSpPr txBox="1">
            <a:spLocks/>
          </p:cNvSpPr>
          <p:nvPr/>
        </p:nvSpPr>
        <p:spPr>
          <a:xfrm>
            <a:off x="0" y="585216"/>
            <a:ext cx="12192000" cy="14996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Firebase dashboard(6/8)</a:t>
            </a:r>
            <a:endParaRPr lang="en-P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31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65A5D-4562-44C7-A5DF-C360E3F3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72" y="2150911"/>
            <a:ext cx="7949653" cy="43330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A8D8-FA8C-4FA0-A71C-39782EE6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903636" cy="4023360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Step 11: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build.gradle </a:t>
            </a:r>
          </a:p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Step 12: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this line to the bottom of the file</a:t>
            </a:r>
          </a:p>
          <a:p>
            <a:pPr marL="0" indent="0">
              <a:buNone/>
            </a:pPr>
            <a:endParaRPr lang="en-IN" sz="1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545BAA3-F599-4751-87D6-76A92D02BF60}"/>
              </a:ext>
            </a:extLst>
          </p:cNvPr>
          <p:cNvSpPr/>
          <p:nvPr/>
        </p:nvSpPr>
        <p:spPr>
          <a:xfrm>
            <a:off x="2732809" y="2940624"/>
            <a:ext cx="1683327" cy="114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54ECFFE-9CA6-48DB-BF6A-FBBF25B8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65C523-E54C-4732-B61B-21D3730A0662}"/>
              </a:ext>
            </a:extLst>
          </p:cNvPr>
          <p:cNvSpPr txBox="1">
            <a:spLocks/>
          </p:cNvSpPr>
          <p:nvPr/>
        </p:nvSpPr>
        <p:spPr>
          <a:xfrm>
            <a:off x="0" y="585216"/>
            <a:ext cx="12192000" cy="14996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Firebase dashboard(7/8)</a:t>
            </a:r>
            <a:endParaRPr lang="en-P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46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F64D-D546-4547-ABF6-3CD7CE1E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Firebase Dashboard</a:t>
            </a:r>
            <a:endParaRPr lang="en-PK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7595B-FDD8-439E-99AD-FE9D1552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64" y="2170292"/>
            <a:ext cx="8510154" cy="431432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EF7B716-B6BD-4FAC-AB1B-C79A5EE0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930BCC-4376-454C-8114-CD219106FECB}"/>
              </a:ext>
            </a:extLst>
          </p:cNvPr>
          <p:cNvSpPr txBox="1">
            <a:spLocks/>
          </p:cNvSpPr>
          <p:nvPr/>
        </p:nvSpPr>
        <p:spPr>
          <a:xfrm>
            <a:off x="0" y="585216"/>
            <a:ext cx="12192000" cy="14996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Firebase dashboard(8/8)</a:t>
            </a:r>
            <a:endParaRPr lang="en-P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68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5F3A-B6FD-4474-901F-C3FA7DE5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Realtime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969E-E301-40F2-A317-9384A9E9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Firebase Realtime Database data is stored as JSON objects. You can think of the database as a cloud-hosted JSON tree. Unlike a SQL database, there are no tables or records. When you add data to the JSON tree, it becomes a node in the existing JSON structure with an associated key.</a:t>
            </a:r>
          </a:p>
        </p:txBody>
      </p:sp>
    </p:spTree>
    <p:extLst>
      <p:ext uri="{BB962C8B-B14F-4D97-AF65-F5344CB8AC3E}">
        <p14:creationId xmlns:p14="http://schemas.microsoft.com/office/powerpoint/2010/main" val="397710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5B77-82A6-4FEB-BB96-4B5F5F6C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00676"/>
            <a:ext cx="12192000" cy="185664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I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Thank </a:t>
            </a:r>
            <a:br>
              <a:rPr lang="en-I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You</a:t>
            </a:r>
            <a:endParaRPr lang="en-PK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07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6627-1FFA-4F4F-BE95-806515D7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216"/>
            <a:ext cx="12192000" cy="1499616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Integration(1/3)</a:t>
            </a:r>
            <a:endParaRPr lang="en-P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A8D8-FA8C-4FA0-A71C-39782EE6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1:</a:t>
            </a:r>
            <a:endParaRPr lang="en-IN" dirty="0"/>
          </a:p>
          <a:p>
            <a:r>
              <a:rPr lang="en-IN" sz="1600" dirty="0">
                <a:hlinkClick r:id="rId2"/>
              </a:rPr>
              <a:t>Open Firebase Console</a:t>
            </a:r>
            <a:endParaRPr lang="en-IN" sz="1600" dirty="0"/>
          </a:p>
          <a:p>
            <a:r>
              <a:rPr lang="en-IN" b="1" dirty="0"/>
              <a:t>Step 2: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Add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0259A-E0A1-426F-B05D-48310BA48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72" y="2285999"/>
            <a:ext cx="7949653" cy="43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A7AA32-4138-4A37-B71B-6E5E60000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71" y="2285998"/>
            <a:ext cx="7949653" cy="4333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6627-1FFA-4F4F-BE95-806515D7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216"/>
            <a:ext cx="12192000" cy="1499616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IN" dirty="0"/>
              <a:t>	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Integration(2/3)</a:t>
            </a:r>
            <a:endParaRPr lang="en-P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A8D8-FA8C-4FA0-A71C-39782EE6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</a:t>
            </a:r>
            <a:endParaRPr lang="en-IN" dirty="0"/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Add Project Name</a:t>
            </a:r>
          </a:p>
          <a:p>
            <a:r>
              <a:rPr lang="en-IN" b="1" dirty="0"/>
              <a:t>Step 4: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Check firebase terms</a:t>
            </a:r>
          </a:p>
          <a:p>
            <a:r>
              <a:rPr lang="en-IN" b="1" dirty="0"/>
              <a:t>Step 5: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4AA078-6D20-4F73-AA93-0B1C9116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71" y="2285998"/>
            <a:ext cx="7949653" cy="4333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6627-1FFA-4F4F-BE95-806515D7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216"/>
            <a:ext cx="12192000" cy="1499616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Integration(3/3)</a:t>
            </a:r>
            <a:endParaRPr lang="en-P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A8D8-FA8C-4FA0-A71C-39782EE6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6:</a:t>
            </a:r>
            <a:endParaRPr lang="en-IN" dirty="0"/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Either You can skip or setup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(I’m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skin this Google Analytics part)</a:t>
            </a:r>
          </a:p>
          <a:p>
            <a:r>
              <a:rPr lang="en-IN" b="1" dirty="0"/>
              <a:t>Step 7: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Click Not right now</a:t>
            </a:r>
          </a:p>
          <a:p>
            <a:r>
              <a:rPr lang="en-IN" b="1" dirty="0"/>
              <a:t>Step 8: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Create project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7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71677-E241-4526-83E3-5D839FA0A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37" y="1724985"/>
            <a:ext cx="10151918" cy="509499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96411-74B2-4B42-ACC6-40A5BABA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216"/>
            <a:ext cx="12192000" cy="1499616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IN" dirty="0"/>
              <a:t>	Project is creating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89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5FFC6-A8E5-4183-892E-8FF6D4B1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7" y="1724984"/>
            <a:ext cx="10068790" cy="5094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96411-74B2-4B42-ACC6-40A5BABA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216"/>
            <a:ext cx="12192000" cy="1499616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IN" dirty="0"/>
              <a:t>	Project has created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0248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9875C6-B5AE-483C-A18A-93B1FB00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72" y="2285998"/>
            <a:ext cx="7949653" cy="4333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6627-1FFA-4F4F-BE95-806515D7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216"/>
            <a:ext cx="12192000" cy="1499616"/>
          </a:xfr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Firebase dashboard(1/8)</a:t>
            </a:r>
            <a:endParaRPr lang="en-P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A8D8-FA8C-4FA0-A71C-39782EE6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Step 1: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android</a:t>
            </a:r>
          </a:p>
        </p:txBody>
      </p:sp>
    </p:spTree>
    <p:extLst>
      <p:ext uri="{BB962C8B-B14F-4D97-AF65-F5344CB8AC3E}">
        <p14:creationId xmlns:p14="http://schemas.microsoft.com/office/powerpoint/2010/main" val="204902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88E0-7C3B-4A5A-A76B-C94A0171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216"/>
            <a:ext cx="12192000" cy="1499616"/>
          </a:xfr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Firebase dashboard(2/8)</a:t>
            </a:r>
            <a:endParaRPr lang="en-P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9DD6-200F-4B5C-A0EE-D6E618F0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859599" cy="402336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Step 2:</a:t>
            </a:r>
            <a:endParaRPr lang="en-IN" sz="2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new android project </a:t>
            </a:r>
          </a:p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Step 3:</a:t>
            </a:r>
          </a:p>
          <a:p>
            <a:r>
              <a:rPr lang="en-IN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package name</a:t>
            </a:r>
            <a:endParaRPr lang="en-PK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23CED-1431-4295-947D-B6DEBA4F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27" y="2234045"/>
            <a:ext cx="5499553" cy="4463492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59292C72-B152-498F-98E2-F0E59D2F1FD5}"/>
              </a:ext>
            </a:extLst>
          </p:cNvPr>
          <p:cNvSpPr/>
          <p:nvPr/>
        </p:nvSpPr>
        <p:spPr>
          <a:xfrm>
            <a:off x="7076211" y="3356263"/>
            <a:ext cx="2919845" cy="467591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7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0ABBEE-6B27-4509-A87D-AE72CEC4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72" y="2285997"/>
            <a:ext cx="7949653" cy="4333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6627-1FFA-4F4F-BE95-806515D7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216"/>
            <a:ext cx="12192000" cy="1499616"/>
          </a:xfr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Firebase dashboard(3/8)</a:t>
            </a:r>
            <a:endParaRPr lang="en-P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A8D8-FA8C-4FA0-A71C-39782EE6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903636" cy="4023360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Step 4: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Paste android package name</a:t>
            </a:r>
          </a:p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Step 5: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Android Project Name</a:t>
            </a:r>
          </a:p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Step 6: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Skip SHA-1 Hash key part- Register app</a:t>
            </a:r>
          </a:p>
          <a:p>
            <a:endParaRPr lang="en-IN" sz="1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29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178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Tw Cen MT Condensed</vt:lpstr>
      <vt:lpstr>Wingdings 3</vt:lpstr>
      <vt:lpstr>Integral</vt:lpstr>
      <vt:lpstr>Firebase integration</vt:lpstr>
      <vt:lpstr> Integration(1/3)</vt:lpstr>
      <vt:lpstr> Integration(2/3)</vt:lpstr>
      <vt:lpstr> Integration(3/3)</vt:lpstr>
      <vt:lpstr> Project is creating</vt:lpstr>
      <vt:lpstr> Project has created</vt:lpstr>
      <vt:lpstr> Firebase dashboard(1/8)</vt:lpstr>
      <vt:lpstr> Firebase dashboard(2/8)</vt:lpstr>
      <vt:lpstr> Firebase dashboard(3/8)</vt:lpstr>
      <vt:lpstr> Firebase dashboard(4/8)</vt:lpstr>
      <vt:lpstr>PowerPoint Presentation</vt:lpstr>
      <vt:lpstr>PowerPoint Presentation</vt:lpstr>
      <vt:lpstr>PowerPoint Presentation</vt:lpstr>
      <vt:lpstr>PowerPoint Presentation</vt:lpstr>
      <vt:lpstr>Realtime Database</vt:lpstr>
      <vt:lpstr> 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2019-09-17T08:34:51Z</dcterms:created>
  <dcterms:modified xsi:type="dcterms:W3CDTF">2024-02-10T04:11:25Z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