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CBC3-54D7-4965-8059-E548398C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E8DD6-CFEB-49E4-A3D4-642D63379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6A25-CDFF-4511-B84C-E539C2C1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C7C1-3B55-408C-837C-EE5431C4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32B0-8D43-4E70-BA67-C9870928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31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37CF-363C-4D17-AA12-894324CE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AA236-CFCC-47E0-AF2F-CEA74409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1C357-55C9-44D2-A7B9-D15920BA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490B1-C9BC-4D39-8452-13ECF2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B3315-DD13-4B1A-9A09-A91DD972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3F6D-D146-42B4-B258-E3067ABE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70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ADD6-3787-43BF-848D-2E97661A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B1499-764F-47D0-B5E1-689BDD36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D715-3795-4E5B-8F28-FDEEF1D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6B0E-E96F-4AE3-92B8-5E17EEFE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CC96-9154-4CEE-8251-313B9F02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163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3CC48-864A-4D79-8662-BEE7F9C74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6101-8C98-4973-89A2-F400C824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B723-ED42-4B04-B4AC-83B3A5BA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3BF3-8AAC-46B5-BF14-47B1EC5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D616-6F51-4A53-8DD3-CAE78726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24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B21C-2D31-474A-84CA-2D0ED7C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86FE-EDF9-4300-9D8F-F092F1CA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CE71-764D-43AD-AB8B-772EBCE3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1C37-274D-4460-80CB-3E7DF767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0C3D-0C60-411F-B93C-5E066DFF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6739E1-9D6A-4C00-ABF1-0FC14F59DCAA}"/>
              </a:ext>
            </a:extLst>
          </p:cNvPr>
          <p:cNvSpPr/>
          <p:nvPr userDrawn="1"/>
        </p:nvSpPr>
        <p:spPr>
          <a:xfrm>
            <a:off x="11429996" y="0"/>
            <a:ext cx="52993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7D2BE9-09A0-4C2D-95DB-D7917F378F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404"/>
            <a:ext cx="12302836" cy="1246187"/>
          </a:xfrm>
          <a:solidFill>
            <a:schemeClr val="tx2">
              <a:lumMod val="20000"/>
              <a:lumOff val="80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	CLICK TO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6881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36B7-032C-4A0D-B155-BA1F4BA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60CD4-5B4F-4D68-965D-6C5C78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487E-D7A1-4DF6-AE36-7F7BA7F3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8F0D-1B7D-41B6-95DE-E4FFEE36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0EA8-C724-4065-A7F5-EA91BB58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842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21B6-6170-452B-8FA2-699D990C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425A-8E79-457F-8E46-A5C99203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5264-70C2-43FA-B049-2FDC44E8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C61E-AC8C-4CEE-909D-2902AE54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1DB6-C70D-4F1F-B7B0-A410F4E7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CD74-4C0A-403D-B6BB-76703166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328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63FA-F335-456E-BCAB-4DB9ACE0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16805-43DE-4672-82D9-3D55317A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9EEFA-0F9B-49CF-BBDC-EB11EDD0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94FD9-02CA-4E90-90F2-792A82C9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8662C-0199-405F-8B7C-2BEE41E8D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7AAC-9F08-4923-8104-28D39DC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8BE2B-E34A-419D-8AAF-0EFA4857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EE672-A5D3-4132-91F9-BA9F86C4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141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099C-C925-4871-A5B3-84956BF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79B9F-C8E6-4172-B9B5-2CEFC161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D5A96-C422-4D34-AACB-EBD9DE0D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16C02-71AB-4AFD-B8BE-CCA5D19D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92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A40F7-DC76-4334-BC84-4187823C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55F5E-1C7C-4F6E-AC14-53EDC948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08D3-BD6C-42F7-85F8-F1F004E2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93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DF38-8BFB-423E-B47F-438CD423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0A37-EA1D-403A-9A41-B69F71F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A4FDE-9C95-4FF0-AF1C-6E23F755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D2DA-566A-47E8-BC70-773CE4D7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EC48-A4AA-4BB6-8E6F-A14B51BE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60F8-3763-472E-A464-33B74452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468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E0B34-AF6A-4F68-B9EA-32D985C1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D857-39AD-4EEA-91F3-732BA8E1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2E61-CCB1-424D-8AFF-5EF19C237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8DE7-8C48-426D-B8CB-89AD96742AA1}" type="datetimeFigureOut">
              <a:rPr lang="en-PK" smtClean="0"/>
              <a:t>25/09/2019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0CBF-B84A-42FF-A6F0-8E869BA22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1B29-7260-42F6-9F1D-0B8B7F55D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06A1-37BE-4202-9847-72F0C17A16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37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ndroid/setup?authuser=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6EB85D-AB62-45A9-AC9F-F4278995730F}"/>
              </a:ext>
            </a:extLst>
          </p:cNvPr>
          <p:cNvSpPr txBox="1">
            <a:spLocks/>
          </p:cNvSpPr>
          <p:nvPr/>
        </p:nvSpPr>
        <p:spPr>
          <a:xfrm>
            <a:off x="0" y="758952"/>
            <a:ext cx="12192000" cy="40416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Database Integration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DF9533-2D62-45BA-B844-8C643392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00599"/>
            <a:ext cx="12192000" cy="488373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									       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Syed Minhaj</a:t>
            </a:r>
          </a:p>
        </p:txBody>
      </p:sp>
    </p:spTree>
    <p:extLst>
      <p:ext uri="{BB962C8B-B14F-4D97-AF65-F5344CB8AC3E}">
        <p14:creationId xmlns:p14="http://schemas.microsoft.com/office/powerpoint/2010/main" val="167204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6DA8B-5D60-42CE-B191-24E7D3DF6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FIREBASE DATABASE INTEGRATION (1/8)</a:t>
            </a: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4C03E-6DA2-4B71-8A88-10A910EA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64" y="1880754"/>
            <a:ext cx="8312725" cy="417714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2F3301-25A8-45D5-B7CF-C913965020D3}"/>
              </a:ext>
            </a:extLst>
          </p:cNvPr>
          <p:cNvSpPr txBox="1">
            <a:spLocks/>
          </p:cNvSpPr>
          <p:nvPr/>
        </p:nvSpPr>
        <p:spPr>
          <a:xfrm>
            <a:off x="139654" y="1880755"/>
            <a:ext cx="260701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Step 1</a:t>
            </a: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Doc</a:t>
            </a:r>
            <a:endParaRPr lang="en-IN" sz="1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Step 2</a:t>
            </a: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Click 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9330278-79D5-4417-8EEE-5D5F6F98D399}"/>
              </a:ext>
            </a:extLst>
          </p:cNvPr>
          <p:cNvSpPr/>
          <p:nvPr/>
        </p:nvSpPr>
        <p:spPr>
          <a:xfrm>
            <a:off x="2930236" y="3657600"/>
            <a:ext cx="2005445" cy="852055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61FC6-F204-410C-90EB-EBB851A475DF}"/>
              </a:ext>
            </a:extLst>
          </p:cNvPr>
          <p:cNvSpPr/>
          <p:nvPr/>
        </p:nvSpPr>
        <p:spPr>
          <a:xfrm>
            <a:off x="1475509" y="3751117"/>
            <a:ext cx="1271155" cy="166254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54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E2E1BA-87DE-43E6-99F6-E67FA4CB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91" y="1880754"/>
            <a:ext cx="8395298" cy="417714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6DA8B-5D60-42CE-B191-24E7D3DF6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FIREBASE DATABASE INTEGRATION (2/8)</a:t>
            </a: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2F3301-25A8-45D5-B7CF-C913965020D3}"/>
              </a:ext>
            </a:extLst>
          </p:cNvPr>
          <p:cNvSpPr txBox="1">
            <a:spLocks/>
          </p:cNvSpPr>
          <p:nvPr/>
        </p:nvSpPr>
        <p:spPr>
          <a:xfrm>
            <a:off x="139654" y="1880755"/>
            <a:ext cx="260701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Step 3</a:t>
            </a: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Click 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1703A3-52B7-4CE5-9EBB-F7291D4BD42C}"/>
              </a:ext>
            </a:extLst>
          </p:cNvPr>
          <p:cNvGrpSpPr/>
          <p:nvPr/>
        </p:nvGrpSpPr>
        <p:grpSpPr>
          <a:xfrm>
            <a:off x="700832" y="2906000"/>
            <a:ext cx="1963259" cy="1937468"/>
            <a:chOff x="700832" y="2748832"/>
            <a:chExt cx="1963259" cy="193746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C461FC6-F204-410C-90EB-EBB851A475DF}"/>
                </a:ext>
              </a:extLst>
            </p:cNvPr>
            <p:cNvSpPr/>
            <p:nvPr/>
          </p:nvSpPr>
          <p:spPr>
            <a:xfrm>
              <a:off x="700832" y="4488872"/>
              <a:ext cx="1963259" cy="197428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34F1FD-5811-4C1F-85E7-844AA91CEB6D}"/>
                </a:ext>
              </a:extLst>
            </p:cNvPr>
            <p:cNvSpPr/>
            <p:nvPr/>
          </p:nvSpPr>
          <p:spPr>
            <a:xfrm>
              <a:off x="700832" y="2748832"/>
              <a:ext cx="75456" cy="187556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BE53C-9FED-4669-A6DB-44B61268A04F}"/>
              </a:ext>
            </a:extLst>
          </p:cNvPr>
          <p:cNvSpPr/>
          <p:nvPr/>
        </p:nvSpPr>
        <p:spPr>
          <a:xfrm>
            <a:off x="2664091" y="4681538"/>
            <a:ext cx="1393559" cy="12859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882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ACA60-7D20-4A1F-BE51-0AFF9D98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64" y="1880754"/>
            <a:ext cx="8312725" cy="417714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6DA8B-5D60-42CE-B191-24E7D3DF6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FIREBASE DATABASE INTEGRATION (3/8)</a:t>
            </a: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2F3301-25A8-45D5-B7CF-C913965020D3}"/>
              </a:ext>
            </a:extLst>
          </p:cNvPr>
          <p:cNvSpPr txBox="1">
            <a:spLocks/>
          </p:cNvSpPr>
          <p:nvPr/>
        </p:nvSpPr>
        <p:spPr>
          <a:xfrm>
            <a:off x="139654" y="1880755"/>
            <a:ext cx="260701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Step 4</a:t>
            </a: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Add dependency to your project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09D4A88-A202-4217-B16D-BC1845DB0E2E}"/>
              </a:ext>
            </a:extLst>
          </p:cNvPr>
          <p:cNvSpPr/>
          <p:nvPr/>
        </p:nvSpPr>
        <p:spPr>
          <a:xfrm>
            <a:off x="4561609" y="4177145"/>
            <a:ext cx="3273136" cy="301337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8ABD56-ACCC-4D74-BC0E-1E1A51039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64" y="1880753"/>
            <a:ext cx="8312725" cy="417714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6DA8B-5D60-42CE-B191-24E7D3DF6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FIREBASE DATABASE INTEGRATION (4/8)</a:t>
            </a: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2F3301-25A8-45D5-B7CF-C913965020D3}"/>
              </a:ext>
            </a:extLst>
          </p:cNvPr>
          <p:cNvSpPr txBox="1">
            <a:spLocks/>
          </p:cNvSpPr>
          <p:nvPr/>
        </p:nvSpPr>
        <p:spPr>
          <a:xfrm>
            <a:off x="139654" y="1880755"/>
            <a:ext cx="2607010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Step 5</a:t>
            </a: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</a:rPr>
              <a:t>Add dependency to your build.gradle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4C808-9BC2-45D1-9F04-03B15B182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44710"/>
            <a:ext cx="12302836" cy="1996957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Finished Real-Time Database Integration</a:t>
            </a:r>
            <a:endParaRPr lang="en-PK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7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Minhaj</dc:creator>
  <cp:lastModifiedBy>Minhaj</cp:lastModifiedBy>
  <cp:revision>68</cp:revision>
  <dcterms:created xsi:type="dcterms:W3CDTF">2019-09-18T08:08:47Z</dcterms:created>
  <dcterms:modified xsi:type="dcterms:W3CDTF">2019-09-25T10:39:27Z</dcterms:modified>
</cp:coreProperties>
</file>