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9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1187B-B9F0-45CA-A4E9-D47CC02B732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02E50-7B35-48FE-ABC1-1488C7BD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7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EA3F-C1C5-4BF1-8D28-1BBC67E2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Application with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0D7EF-48C4-4C7D-B120-6301E0F4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2C5A-D8C8-447A-8BE5-19A5E217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1135F-6A1C-4FAD-87EF-D2174B03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9" y="1818558"/>
            <a:ext cx="8398670" cy="42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FEA9-EA5E-4113-9D4D-60B2B097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installation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008B6-BFD7-4F09-A823-286C4812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8515"/>
            <a:ext cx="8926171" cy="2143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E5C3D4-04E7-4104-8943-A6131DC0959E}"/>
              </a:ext>
            </a:extLst>
          </p:cNvPr>
          <p:cNvSpPr/>
          <p:nvPr/>
        </p:nvSpPr>
        <p:spPr>
          <a:xfrm>
            <a:off x="1128985" y="3728417"/>
            <a:ext cx="3859618" cy="839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https://nodejs.org/en/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node -version or node -v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715D7-BF8A-4097-9002-293027AC70D8}"/>
              </a:ext>
            </a:extLst>
          </p:cNvPr>
          <p:cNvSpPr/>
          <p:nvPr/>
        </p:nvSpPr>
        <p:spPr>
          <a:xfrm>
            <a:off x="1279310" y="5071255"/>
            <a:ext cx="3859618" cy="111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https://www.typescriptlang.org/download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npm install -g typescript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tsc -v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tsc -w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C2F7414B-7909-418D-B044-093B408AA1EF}"/>
              </a:ext>
            </a:extLst>
          </p:cNvPr>
          <p:cNvSpPr/>
          <p:nvPr/>
        </p:nvSpPr>
        <p:spPr>
          <a:xfrm>
            <a:off x="2847612" y="4568391"/>
            <a:ext cx="448481" cy="441890"/>
          </a:xfrm>
          <a:prstGeom prst="plus">
            <a:avLst>
              <a:gd name="adj" fmla="val 3269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026" name="Picture 2" descr="Top Essential Extensions For VS Code- Increase Productivity - CODERSERA">
            <a:extLst>
              <a:ext uri="{FF2B5EF4-FFF2-40B4-BE49-F238E27FC236}">
                <a16:creationId xmlns:a16="http://schemas.microsoft.com/office/drawing/2014/main" id="{26C9121E-CBF4-42CA-80E6-02FC26CB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43" y="3697736"/>
            <a:ext cx="2677914" cy="14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8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82FA-058C-4DEF-BB7A-3222B044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20C22-71B0-4E80-9B7D-D011AA685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9" b="-1"/>
          <a:stretch/>
        </p:blipFill>
        <p:spPr>
          <a:xfrm>
            <a:off x="1705752" y="2084832"/>
            <a:ext cx="8356824" cy="4187952"/>
          </a:xfrm>
        </p:spPr>
      </p:pic>
    </p:spTree>
    <p:extLst>
      <p:ext uri="{BB962C8B-B14F-4D97-AF65-F5344CB8AC3E}">
        <p14:creationId xmlns:p14="http://schemas.microsoft.com/office/powerpoint/2010/main" val="40117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47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Angular Application with typescript</vt:lpstr>
      <vt:lpstr>What is TypeScript</vt:lpstr>
      <vt:lpstr>Requirement for installation </vt:lpstr>
      <vt:lpstr>Core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</dc:creator>
  <cp:lastModifiedBy>Marium</cp:lastModifiedBy>
  <cp:revision>13</cp:revision>
  <dcterms:created xsi:type="dcterms:W3CDTF">2023-11-22T10:11:34Z</dcterms:created>
  <dcterms:modified xsi:type="dcterms:W3CDTF">2023-11-24T07:17:56Z</dcterms:modified>
</cp:coreProperties>
</file>