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88" r:id="rId4"/>
    <p:sldId id="287" r:id="rId5"/>
    <p:sldId id="286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FF17EB-9D2C-4E8C-9EFE-33CF1F44D99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84091E-3C39-4B99-B453-67A1D01CF5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5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://localhost:3000/post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AC591-6B21-430D-9380-D9F05B3E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4188934"/>
            <a:ext cx="10993549" cy="8934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CRUD Operation in Angular</a:t>
            </a:r>
          </a:p>
        </p:txBody>
      </p:sp>
    </p:spTree>
    <p:extLst>
      <p:ext uri="{BB962C8B-B14F-4D97-AF65-F5344CB8AC3E}">
        <p14:creationId xmlns:p14="http://schemas.microsoft.com/office/powerpoint/2010/main" val="172699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B14F-FD73-4E75-84A6-E88DEDE0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6372-76BD-47F4-9DEF-B7060C60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50793"/>
            <a:ext cx="5291444" cy="4730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D80EF-5222-4472-BC28-BBB8EA1BB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6" y="1970013"/>
            <a:ext cx="6082299" cy="448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795A5-4162-460B-95DF-28D7F4C1E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6" y="1655644"/>
            <a:ext cx="1714739" cy="3143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4B77CB-7EE6-44E3-B586-0F5A8D2A5E07}"/>
              </a:ext>
            </a:extLst>
          </p:cNvPr>
          <p:cNvCxnSpPr/>
          <p:nvPr/>
        </p:nvCxnSpPr>
        <p:spPr>
          <a:xfrm flipV="1">
            <a:off x="2721935" y="5433237"/>
            <a:ext cx="3150701" cy="744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6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F960-0BDF-4D1A-92C9-F9CE3FB0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FB37A5-E32B-40E4-B03A-6797D215CC4D}"/>
              </a:ext>
            </a:extLst>
          </p:cNvPr>
          <p:cNvGrpSpPr/>
          <p:nvPr/>
        </p:nvGrpSpPr>
        <p:grpSpPr>
          <a:xfrm>
            <a:off x="581192" y="1913861"/>
            <a:ext cx="6862605" cy="4689034"/>
            <a:chOff x="581192" y="1467810"/>
            <a:chExt cx="7174548" cy="50287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07D9E9-86E6-4645-A057-C2D23910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92" y="1981770"/>
              <a:ext cx="7174548" cy="45147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83118B-CC36-4418-BFCD-217F847B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92" y="1467810"/>
              <a:ext cx="1924319" cy="38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43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4C0D-33BF-48BA-956F-B99E803C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27C2-6279-4ECE-BFC7-9DE4D075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6784"/>
            <a:ext cx="6962943" cy="4505914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C1A3C7-D7E8-4EA4-B189-9A5C5FB2D907}"/>
              </a:ext>
            </a:extLst>
          </p:cNvPr>
          <p:cNvGrpSpPr/>
          <p:nvPr/>
        </p:nvGrpSpPr>
        <p:grpSpPr>
          <a:xfrm>
            <a:off x="4717926" y="3303318"/>
            <a:ext cx="7030431" cy="1752845"/>
            <a:chOff x="4802989" y="3325459"/>
            <a:chExt cx="7030431" cy="17528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85B419-B620-454B-9D26-0464BC494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89" y="3639828"/>
              <a:ext cx="7030431" cy="1438476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B473A2-477E-4A07-90BC-3996E248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89" y="3325459"/>
              <a:ext cx="1714739" cy="314369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9A5FB5-DB1A-4D02-8D81-1BA1C021EDF6}"/>
              </a:ext>
            </a:extLst>
          </p:cNvPr>
          <p:cNvGrpSpPr/>
          <p:nvPr/>
        </p:nvGrpSpPr>
        <p:grpSpPr>
          <a:xfrm>
            <a:off x="7403676" y="2216916"/>
            <a:ext cx="3931788" cy="1212084"/>
            <a:chOff x="7403676" y="2216916"/>
            <a:chExt cx="3931788" cy="12120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EDE4EB-E703-4E91-8907-54ABE5DF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722" y="2600209"/>
              <a:ext cx="3886742" cy="828791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CB83A5-6350-494A-9AF8-D389FE42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76" y="2216916"/>
              <a:ext cx="1829055" cy="352474"/>
            </a:xfrm>
            <a:prstGeom prst="rect">
              <a:avLst/>
            </a:prstGeom>
            <a:ln w="38100" cap="sq">
              <a:solidFill>
                <a:srgbClr val="7030A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7249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D977-4BFA-4383-9B10-26C33AB2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24F1C-F988-4ABA-AF16-22FF94BF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2250049"/>
            <a:ext cx="5353797" cy="390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11470-34F2-43C6-867A-5D214E25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1797239"/>
            <a:ext cx="1943371" cy="371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4151C-BB8B-4238-B233-1AB1FC1EFE58}"/>
              </a:ext>
            </a:extLst>
          </p:cNvPr>
          <p:cNvCxnSpPr>
            <a:cxnSpLocks/>
          </p:cNvCxnSpPr>
          <p:nvPr/>
        </p:nvCxnSpPr>
        <p:spPr>
          <a:xfrm flipH="1">
            <a:off x="2472923" y="5252487"/>
            <a:ext cx="1705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6C94C73-61F8-465E-92BD-579C2C78A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52" y="3739858"/>
            <a:ext cx="688753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A2F078-E8C7-4C14-BDE0-B76C941A9139}"/>
              </a:ext>
            </a:extLst>
          </p:cNvPr>
          <p:cNvGrpSpPr/>
          <p:nvPr/>
        </p:nvGrpSpPr>
        <p:grpSpPr>
          <a:xfrm>
            <a:off x="6811870" y="4348632"/>
            <a:ext cx="5296639" cy="1212196"/>
            <a:chOff x="453601" y="4511340"/>
            <a:chExt cx="5296639" cy="12121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0AA800-D18A-41E3-A57F-225F826ED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36" b="17914"/>
            <a:stretch/>
          </p:blipFill>
          <p:spPr>
            <a:xfrm>
              <a:off x="453601" y="4979257"/>
              <a:ext cx="5296639" cy="74427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2C8CC5-5C33-48EB-9BF4-1459AE79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87" y="4511340"/>
              <a:ext cx="1857634" cy="40010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FB23CC1-A833-4611-BD0C-A4E4117CA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8" y="599202"/>
            <a:ext cx="6414621" cy="59291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107C7-7D95-4F71-8452-74F1B6208F1F}"/>
              </a:ext>
            </a:extLst>
          </p:cNvPr>
          <p:cNvCxnSpPr>
            <a:cxnSpLocks/>
          </p:cNvCxnSpPr>
          <p:nvPr/>
        </p:nvCxnSpPr>
        <p:spPr>
          <a:xfrm flipH="1" flipV="1">
            <a:off x="2668772" y="4901609"/>
            <a:ext cx="4334485" cy="520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4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8D782-9222-40E7-9CB8-D0239AF4D693}"/>
              </a:ext>
            </a:extLst>
          </p:cNvPr>
          <p:cNvGrpSpPr/>
          <p:nvPr/>
        </p:nvGrpSpPr>
        <p:grpSpPr>
          <a:xfrm>
            <a:off x="6503583" y="754680"/>
            <a:ext cx="5296639" cy="6103320"/>
            <a:chOff x="453601" y="641885"/>
            <a:chExt cx="5296639" cy="6103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144669-2C1E-4988-8F6C-39F2F1E65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01" y="1041991"/>
              <a:ext cx="5296639" cy="5703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CBF9A2-332C-4E2D-AD16-ECC41C75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92" y="641885"/>
              <a:ext cx="1857634" cy="400106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0B9A5B6-DA21-4858-AF39-E03BE7715DC4}"/>
              </a:ext>
            </a:extLst>
          </p:cNvPr>
          <p:cNvSpPr/>
          <p:nvPr/>
        </p:nvSpPr>
        <p:spPr>
          <a:xfrm>
            <a:off x="6719777" y="5092995"/>
            <a:ext cx="4985738" cy="1467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C92BB-26C1-4D15-B58D-72F44CB2D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870004"/>
            <a:ext cx="6394565" cy="56902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6D5CB3-7EC3-4B9B-A1B4-3683EBCD36AC}"/>
              </a:ext>
            </a:extLst>
          </p:cNvPr>
          <p:cNvSpPr/>
          <p:nvPr/>
        </p:nvSpPr>
        <p:spPr>
          <a:xfrm>
            <a:off x="338613" y="4203404"/>
            <a:ext cx="6233292" cy="221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9B64E2-31A8-48A7-B540-1CC8A5BA2B26}"/>
              </a:ext>
            </a:extLst>
          </p:cNvPr>
          <p:cNvCxnSpPr>
            <a:cxnSpLocks/>
          </p:cNvCxnSpPr>
          <p:nvPr/>
        </p:nvCxnSpPr>
        <p:spPr>
          <a:xfrm flipH="1" flipV="1">
            <a:off x="2190308" y="4880345"/>
            <a:ext cx="4614529" cy="1403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3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800-9ECF-4E26-94FC-16B6D09E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CRUD</a:t>
            </a:r>
          </a:p>
        </p:txBody>
      </p:sp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6821AAC2-B484-48EC-82D1-5367447BB3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22475" y="1921833"/>
            <a:ext cx="8325292" cy="46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nitor PNG transparent image download, size: 2371x1985px">
            <a:extLst>
              <a:ext uri="{FF2B5EF4-FFF2-40B4-BE49-F238E27FC236}">
                <a16:creationId xmlns:a16="http://schemas.microsoft.com/office/drawing/2014/main" id="{9CAFB60D-B651-4B4E-AEC8-3BABCE849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8"/>
          <a:stretch/>
        </p:blipFill>
        <p:spPr bwMode="auto">
          <a:xfrm>
            <a:off x="1042528" y="628992"/>
            <a:ext cx="9377378" cy="60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74C75BBB-8C7B-4BF1-82AC-EA34B05552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4762" y="1010093"/>
            <a:ext cx="8601739" cy="52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673D8-235E-45FB-9BFE-D23A7901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69" y="1000215"/>
            <a:ext cx="6477904" cy="5048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ED45DE-F220-4443-B2DE-FFC654443AEB}"/>
              </a:ext>
            </a:extLst>
          </p:cNvPr>
          <p:cNvSpPr txBox="1">
            <a:spLocks/>
          </p:cNvSpPr>
          <p:nvPr/>
        </p:nvSpPr>
        <p:spPr>
          <a:xfrm>
            <a:off x="365308" y="1281222"/>
            <a:ext cx="4025938" cy="5263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Bootstrap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34F4455-C056-4CE5-A6BB-E0FD08F8E214}"/>
              </a:ext>
            </a:extLst>
          </p:cNvPr>
          <p:cNvSpPr txBox="1">
            <a:spLocks/>
          </p:cNvSpPr>
          <p:nvPr/>
        </p:nvSpPr>
        <p:spPr>
          <a:xfrm>
            <a:off x="365308" y="1807534"/>
            <a:ext cx="4025938" cy="5263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 install bootstrap@v5.1.3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85FB7-DDF0-4ABA-B641-940E0CFA80D8}"/>
              </a:ext>
            </a:extLst>
          </p:cNvPr>
          <p:cNvCxnSpPr/>
          <p:nvPr/>
        </p:nvCxnSpPr>
        <p:spPr>
          <a:xfrm>
            <a:off x="5390707" y="2049424"/>
            <a:ext cx="49547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CCDBC-9B68-4B86-8D56-D93C699335B9}"/>
              </a:ext>
            </a:extLst>
          </p:cNvPr>
          <p:cNvCxnSpPr>
            <a:cxnSpLocks/>
          </p:cNvCxnSpPr>
          <p:nvPr/>
        </p:nvCxnSpPr>
        <p:spPr>
          <a:xfrm>
            <a:off x="5617535" y="4424029"/>
            <a:ext cx="16657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6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6CA1E-73BD-4079-B36B-51E586CD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4" y="587240"/>
            <a:ext cx="7256730" cy="37151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1639A6-AD39-4FCD-ACCA-97F0EC6189AC}"/>
              </a:ext>
            </a:extLst>
          </p:cNvPr>
          <p:cNvGrpSpPr/>
          <p:nvPr/>
        </p:nvGrpSpPr>
        <p:grpSpPr>
          <a:xfrm>
            <a:off x="6900531" y="1807534"/>
            <a:ext cx="5068186" cy="4837814"/>
            <a:chOff x="6178986" y="1037090"/>
            <a:chExt cx="5915851" cy="52786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31F75-6A58-4EFF-AC4A-3A408C84E816}"/>
                </a:ext>
              </a:extLst>
            </p:cNvPr>
            <p:cNvGrpSpPr/>
            <p:nvPr/>
          </p:nvGrpSpPr>
          <p:grpSpPr>
            <a:xfrm>
              <a:off x="6178986" y="1037090"/>
              <a:ext cx="5915851" cy="5278650"/>
              <a:chOff x="554363" y="1068324"/>
              <a:chExt cx="5915851" cy="52786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AA291C2-F8B0-41F1-A7EE-920244D02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363" y="1574283"/>
                <a:ext cx="5915851" cy="477269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D63C6A5-2C12-42E3-B321-1A735B431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363" y="1068324"/>
                <a:ext cx="1676634" cy="362001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B744AE-3B3F-4598-9785-14FBDFBED1A4}"/>
                </a:ext>
              </a:extLst>
            </p:cNvPr>
            <p:cNvCxnSpPr/>
            <p:nvPr/>
          </p:nvCxnSpPr>
          <p:spPr>
            <a:xfrm flipH="1">
              <a:off x="7495953" y="4136729"/>
              <a:ext cx="2381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C05E1-E9DC-4EA1-8C4D-B9D8D94EABC1}"/>
              </a:ext>
            </a:extLst>
          </p:cNvPr>
          <p:cNvCxnSpPr/>
          <p:nvPr/>
        </p:nvCxnSpPr>
        <p:spPr>
          <a:xfrm>
            <a:off x="3965944" y="1446028"/>
            <a:ext cx="14141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F9AB11-4C47-4CA1-97FC-5CBD3C3C5239}"/>
              </a:ext>
            </a:extLst>
          </p:cNvPr>
          <p:cNvCxnSpPr/>
          <p:nvPr/>
        </p:nvCxnSpPr>
        <p:spPr>
          <a:xfrm>
            <a:off x="3788735" y="2008860"/>
            <a:ext cx="14141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9795F-AC02-49CB-B497-7D6FA2BC94AF}"/>
              </a:ext>
            </a:extLst>
          </p:cNvPr>
          <p:cNvCxnSpPr/>
          <p:nvPr/>
        </p:nvCxnSpPr>
        <p:spPr>
          <a:xfrm>
            <a:off x="3788735" y="2534094"/>
            <a:ext cx="14141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DE8CC-DC1C-4AD5-AA1D-9B8F413D5ED0}"/>
              </a:ext>
            </a:extLst>
          </p:cNvPr>
          <p:cNvCxnSpPr/>
          <p:nvPr/>
        </p:nvCxnSpPr>
        <p:spPr>
          <a:xfrm>
            <a:off x="3682409" y="3055088"/>
            <a:ext cx="14141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5A674-D809-4F60-9CF3-1063C0A4D8E0}"/>
              </a:ext>
            </a:extLst>
          </p:cNvPr>
          <p:cNvCxnSpPr/>
          <p:nvPr/>
        </p:nvCxnSpPr>
        <p:spPr>
          <a:xfrm>
            <a:off x="2087525" y="917945"/>
            <a:ext cx="14141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EA1CB2-35AB-4493-B2D0-079DFDE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Operation Via JSOn Server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B1B1A9-5293-400E-BED9-7773364E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581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Install JSON Server</a:t>
            </a:r>
          </a:p>
          <a:p>
            <a:pPr lvl="1"/>
            <a:r>
              <a:rPr lang="en-US" sz="2000" dirty="0"/>
              <a:t>npm install -g json-server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Create a </a:t>
            </a:r>
            <a:r>
              <a:rPr lang="en-US" sz="2000" b="1" dirty="0">
                <a:solidFill>
                  <a:srgbClr val="00B050"/>
                </a:solidFill>
              </a:rPr>
              <a:t>db.json </a:t>
            </a:r>
            <a:r>
              <a:rPr lang="en-US" sz="2000" dirty="0">
                <a:solidFill>
                  <a:srgbClr val="00B0F0"/>
                </a:solidFill>
              </a:rPr>
              <a:t>file with some data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Start JSON Server</a:t>
            </a:r>
          </a:p>
          <a:p>
            <a:pPr lvl="1"/>
            <a:r>
              <a:rPr lang="en-US" sz="2000" dirty="0"/>
              <a:t>json-server --watch db.json</a:t>
            </a:r>
          </a:p>
          <a:p>
            <a:pPr lvl="1"/>
            <a:r>
              <a:rPr lang="en-US" sz="2000" dirty="0"/>
              <a:t>Now if you go to 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http://localhost:3000/posts/1</a:t>
            </a:r>
            <a:r>
              <a:rPr lang="en-US" sz="2000" dirty="0"/>
              <a:t>, you'll 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01288-B21D-45C1-993A-15D0368EEDDA}"/>
              </a:ext>
            </a:extLst>
          </p:cNvPr>
          <p:cNvSpPr/>
          <p:nvPr/>
        </p:nvSpPr>
        <p:spPr>
          <a:xfrm>
            <a:off x="494831" y="1893999"/>
            <a:ext cx="429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https://www.npmjs.com/package/json-server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F51CFB-A752-49B1-ACB0-2D8B4C217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37" y="3616432"/>
            <a:ext cx="3932858" cy="1709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27CF21-6CDB-48AA-A9D8-62CAFE9D3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43" y="5352410"/>
            <a:ext cx="353426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1A62E5-CD70-42AF-80D8-1C940430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977656"/>
            <a:ext cx="2474525" cy="4527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36903-C5FE-4CB1-9543-44C4763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Own Inputs  Values  Add in db.json file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F39EA9D-A3FE-41DD-977E-4A0F3AC5DA67}"/>
              </a:ext>
            </a:extLst>
          </p:cNvPr>
          <p:cNvSpPr/>
          <p:nvPr/>
        </p:nvSpPr>
        <p:spPr>
          <a:xfrm>
            <a:off x="2502955" y="4678326"/>
            <a:ext cx="1515140" cy="1095153"/>
          </a:xfrm>
          <a:prstGeom prst="rightBrace">
            <a:avLst>
              <a:gd name="adj1" fmla="val 6235"/>
              <a:gd name="adj2" fmla="val 44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6484B-2EB4-4B0A-8765-029554279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26" y="4330427"/>
            <a:ext cx="3391373" cy="1790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B377A2-D79C-451B-9F0C-C452F3B3D31F}"/>
              </a:ext>
            </a:extLst>
          </p:cNvPr>
          <p:cNvSpPr/>
          <p:nvPr/>
        </p:nvSpPr>
        <p:spPr>
          <a:xfrm>
            <a:off x="6539024" y="5061098"/>
            <a:ext cx="4452307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 data using ‘userobj’ object</a:t>
            </a:r>
          </a:p>
        </p:txBody>
      </p:sp>
    </p:spTree>
    <p:extLst>
      <p:ext uri="{BB962C8B-B14F-4D97-AF65-F5344CB8AC3E}">
        <p14:creationId xmlns:p14="http://schemas.microsoft.com/office/powerpoint/2010/main" val="34220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F61C-9658-4ED2-B1FE-267C2059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to Post the data in JSON API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CAC-474C-4204-B37D-64A960D6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1013800"/>
          </a:xfrm>
        </p:spPr>
        <p:txBody>
          <a:bodyPr/>
          <a:lstStyle/>
          <a:p>
            <a:r>
              <a:rPr lang="en-US" dirty="0"/>
              <a:t>Ng g s mydbservice</a:t>
            </a:r>
          </a:p>
          <a:p>
            <a:r>
              <a:rPr lang="en-US" dirty="0"/>
              <a:t>Add </a:t>
            </a:r>
            <a:r>
              <a:rPr lang="en-US" b="1" dirty="0" err="1"/>
              <a:t>HTTPClient</a:t>
            </a:r>
            <a:r>
              <a:rPr lang="en-US" b="1" dirty="0"/>
              <a:t> </a:t>
            </a:r>
            <a:r>
              <a:rPr lang="en-US" dirty="0"/>
              <a:t>in  that service in which you can easily used GET,POST,DELETE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925D5-8111-4510-9870-43725F3A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1" y="2620139"/>
            <a:ext cx="5177000" cy="411027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95E892D-F4A4-4FB9-BE11-B755B2282733}"/>
              </a:ext>
            </a:extLst>
          </p:cNvPr>
          <p:cNvCxnSpPr/>
          <p:nvPr/>
        </p:nvCxnSpPr>
        <p:spPr>
          <a:xfrm rot="5400000">
            <a:off x="2399049" y="4238480"/>
            <a:ext cx="1475113" cy="1254642"/>
          </a:xfrm>
          <a:prstGeom prst="bentConnector3">
            <a:avLst>
              <a:gd name="adj1" fmla="val 10045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B27290-9FF2-409C-BD9E-B1448334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48" y="3947838"/>
            <a:ext cx="4267796" cy="23434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1DDB3-899F-48FE-BE6C-239F60118CE5}"/>
              </a:ext>
            </a:extLst>
          </p:cNvPr>
          <p:cNvCxnSpPr/>
          <p:nvPr/>
        </p:nvCxnSpPr>
        <p:spPr>
          <a:xfrm>
            <a:off x="3763927" y="5603358"/>
            <a:ext cx="3444947" cy="3402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3485BCF-3CCE-4E20-BBA8-C657B24A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4" y="1715956"/>
            <a:ext cx="6325483" cy="4823067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F0DE7-5FCC-462C-A3BB-24B1E5B0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Step:01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D7CE3-B2D7-48A4-8388-A104448280BC}"/>
              </a:ext>
            </a:extLst>
          </p:cNvPr>
          <p:cNvGrpSpPr/>
          <p:nvPr/>
        </p:nvGrpSpPr>
        <p:grpSpPr>
          <a:xfrm>
            <a:off x="5237811" y="1155214"/>
            <a:ext cx="6780028" cy="5383809"/>
            <a:chOff x="3891567" y="1072200"/>
            <a:chExt cx="7549004" cy="5518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78B464-7746-4A81-BDB2-7D46ADB98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9"/>
            <a:stretch/>
          </p:blipFill>
          <p:spPr>
            <a:xfrm>
              <a:off x="3891567" y="1072200"/>
              <a:ext cx="7549004" cy="551861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29BE78-1798-4FE0-9243-639354F50D03}"/>
                </a:ext>
              </a:extLst>
            </p:cNvPr>
            <p:cNvCxnSpPr/>
            <p:nvPr/>
          </p:nvCxnSpPr>
          <p:spPr>
            <a:xfrm>
              <a:off x="6953690" y="3327990"/>
              <a:ext cx="14247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3AE6B8-FDCB-4885-9354-991EB07785C0}"/>
                </a:ext>
              </a:extLst>
            </p:cNvPr>
            <p:cNvCxnSpPr/>
            <p:nvPr/>
          </p:nvCxnSpPr>
          <p:spPr>
            <a:xfrm>
              <a:off x="6953689" y="3895059"/>
              <a:ext cx="14247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2C9FAA-129E-466D-8C87-B084FC243B92}"/>
                </a:ext>
              </a:extLst>
            </p:cNvPr>
            <p:cNvCxnSpPr/>
            <p:nvPr/>
          </p:nvCxnSpPr>
          <p:spPr>
            <a:xfrm>
              <a:off x="6953688" y="4511748"/>
              <a:ext cx="14247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915F81-6C85-46C9-B435-C36615CA2E68}"/>
                </a:ext>
              </a:extLst>
            </p:cNvPr>
            <p:cNvCxnSpPr/>
            <p:nvPr/>
          </p:nvCxnSpPr>
          <p:spPr>
            <a:xfrm>
              <a:off x="6797745" y="5064641"/>
              <a:ext cx="14247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7D6EED-077A-44FD-86FE-C4F13DD8DD6D}"/>
                </a:ext>
              </a:extLst>
            </p:cNvPr>
            <p:cNvCxnSpPr/>
            <p:nvPr/>
          </p:nvCxnSpPr>
          <p:spPr>
            <a:xfrm>
              <a:off x="4873252" y="2183218"/>
              <a:ext cx="142476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E921A7-1380-44A4-B3D9-61067B3AD4C2}"/>
                </a:ext>
              </a:extLst>
            </p:cNvPr>
            <p:cNvCxnSpPr/>
            <p:nvPr/>
          </p:nvCxnSpPr>
          <p:spPr>
            <a:xfrm>
              <a:off x="5886886" y="2640418"/>
              <a:ext cx="142476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EB0006-D631-469B-9E9C-878E8FA3192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099" y="2612062"/>
              <a:ext cx="123338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537931-CD61-477F-A16C-994688C4FA1B}"/>
                </a:ext>
              </a:extLst>
            </p:cNvPr>
            <p:cNvCxnSpPr>
              <a:cxnSpLocks/>
            </p:cNvCxnSpPr>
            <p:nvPr/>
          </p:nvCxnSpPr>
          <p:spPr>
            <a:xfrm>
              <a:off x="4540099" y="1867785"/>
              <a:ext cx="81871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3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FBC5-4AF5-401B-BA3C-7C9E7EF8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Service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A774D-95FF-4C65-A35E-E893B52F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2646"/>
            <a:ext cx="5183863" cy="44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88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1416</TotalTime>
  <Words>104</Words>
  <Application>Microsoft Office PowerPoint</Application>
  <PresentationFormat>Widescreen</PresentationFormat>
  <Paragraphs>27</Paragraphs>
  <Slides>16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CRUD Operation in Angular</vt:lpstr>
      <vt:lpstr>PowerPoint Presentation</vt:lpstr>
      <vt:lpstr>PowerPoint Presentation</vt:lpstr>
      <vt:lpstr>PowerPoint Presentation</vt:lpstr>
      <vt:lpstr>Insert Operation Via JSOn Server</vt:lpstr>
      <vt:lpstr>Create Own Inputs  Values  Add in db.json file</vt:lpstr>
      <vt:lpstr>Create Service to Post the data in JSON API DB</vt:lpstr>
      <vt:lpstr>Step:01 </vt:lpstr>
      <vt:lpstr>Code In Service </vt:lpstr>
      <vt:lpstr>Show User </vt:lpstr>
      <vt:lpstr>Show User data</vt:lpstr>
      <vt:lpstr>Delete Work</vt:lpstr>
      <vt:lpstr>Update Work </vt:lpstr>
      <vt:lpstr>PowerPoint Presentation</vt:lpstr>
      <vt:lpstr>PowerPoint Presentation</vt:lpstr>
      <vt:lpstr>Video 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Marium</dc:creator>
  <cp:lastModifiedBy>Marium</cp:lastModifiedBy>
  <cp:revision>220</cp:revision>
  <dcterms:created xsi:type="dcterms:W3CDTF">2023-11-28T07:46:02Z</dcterms:created>
  <dcterms:modified xsi:type="dcterms:W3CDTF">2023-12-23T05:52:33Z</dcterms:modified>
</cp:coreProperties>
</file>