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3" r:id="rId5"/>
    <p:sldId id="259" r:id="rId6"/>
    <p:sldId id="262" r:id="rId7"/>
    <p:sldId id="260"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65" d="100"/>
          <a:sy n="65" d="100"/>
        </p:scale>
        <p:origin x="66"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055FB71-5DE7-4B2C-905C-6B44FA0F04C9}" type="datetimeFigureOut">
              <a:rPr lang="en-US" smtClean="0"/>
              <a:t>6/5/2017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0DBF44-1F5B-49F4-89A8-71F1CDFB74C6}" type="slidenum">
              <a:rPr lang="en-US" smtClean="0"/>
              <a:t>‹#›</a:t>
            </a:fld>
            <a:endParaRPr lang="en-US"/>
          </a:p>
        </p:txBody>
      </p:sp>
    </p:spTree>
    <p:extLst>
      <p:ext uri="{BB962C8B-B14F-4D97-AF65-F5344CB8AC3E}">
        <p14:creationId xmlns:p14="http://schemas.microsoft.com/office/powerpoint/2010/main" val="2984688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55FB71-5DE7-4B2C-905C-6B44FA0F04C9}" type="datetimeFigureOut">
              <a:rPr lang="en-US" smtClean="0"/>
              <a:t>6/5/2017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0DBF44-1F5B-49F4-89A8-71F1CDFB74C6}" type="slidenum">
              <a:rPr lang="en-US" smtClean="0"/>
              <a:t>‹#›</a:t>
            </a:fld>
            <a:endParaRPr lang="en-US"/>
          </a:p>
        </p:txBody>
      </p:sp>
    </p:spTree>
    <p:extLst>
      <p:ext uri="{BB962C8B-B14F-4D97-AF65-F5344CB8AC3E}">
        <p14:creationId xmlns:p14="http://schemas.microsoft.com/office/powerpoint/2010/main" val="674413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5FB71-5DE7-4B2C-905C-6B44FA0F04C9}" type="datetimeFigureOut">
              <a:rPr lang="en-US" smtClean="0"/>
              <a:t>6/5/2017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0DBF44-1F5B-49F4-89A8-71F1CDFB74C6}" type="slidenum">
              <a:rPr lang="en-US" smtClean="0"/>
              <a:t>‹#›</a:t>
            </a:fld>
            <a:endParaRPr lang="en-US"/>
          </a:p>
        </p:txBody>
      </p:sp>
    </p:spTree>
    <p:extLst>
      <p:ext uri="{BB962C8B-B14F-4D97-AF65-F5344CB8AC3E}">
        <p14:creationId xmlns:p14="http://schemas.microsoft.com/office/powerpoint/2010/main" val="3372951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5FB71-5DE7-4B2C-905C-6B44FA0F04C9}" type="datetimeFigureOut">
              <a:rPr lang="en-US" smtClean="0"/>
              <a:t>6/5/2017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0DBF44-1F5B-49F4-89A8-71F1CDFB74C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583235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5FB71-5DE7-4B2C-905C-6B44FA0F04C9}" type="datetimeFigureOut">
              <a:rPr lang="en-US" smtClean="0"/>
              <a:t>6/5/2017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0DBF44-1F5B-49F4-89A8-71F1CDFB74C6}" type="slidenum">
              <a:rPr lang="en-US" smtClean="0"/>
              <a:t>‹#›</a:t>
            </a:fld>
            <a:endParaRPr lang="en-US"/>
          </a:p>
        </p:txBody>
      </p:sp>
    </p:spTree>
    <p:extLst>
      <p:ext uri="{BB962C8B-B14F-4D97-AF65-F5344CB8AC3E}">
        <p14:creationId xmlns:p14="http://schemas.microsoft.com/office/powerpoint/2010/main" val="23312697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055FB71-5DE7-4B2C-905C-6B44FA0F04C9}" type="datetimeFigureOut">
              <a:rPr lang="en-US" smtClean="0"/>
              <a:t>6/5/2017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0DBF44-1F5B-49F4-89A8-71F1CDFB74C6}" type="slidenum">
              <a:rPr lang="en-US" smtClean="0"/>
              <a:t>‹#›</a:t>
            </a:fld>
            <a:endParaRPr lang="en-US"/>
          </a:p>
        </p:txBody>
      </p:sp>
    </p:spTree>
    <p:extLst>
      <p:ext uri="{BB962C8B-B14F-4D97-AF65-F5344CB8AC3E}">
        <p14:creationId xmlns:p14="http://schemas.microsoft.com/office/powerpoint/2010/main" val="40696968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055FB71-5DE7-4B2C-905C-6B44FA0F04C9}" type="datetimeFigureOut">
              <a:rPr lang="en-US" smtClean="0"/>
              <a:t>6/5/2017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0DBF44-1F5B-49F4-89A8-71F1CDFB74C6}" type="slidenum">
              <a:rPr lang="en-US" smtClean="0"/>
              <a:t>‹#›</a:t>
            </a:fld>
            <a:endParaRPr lang="en-US"/>
          </a:p>
        </p:txBody>
      </p:sp>
    </p:spTree>
    <p:extLst>
      <p:ext uri="{BB962C8B-B14F-4D97-AF65-F5344CB8AC3E}">
        <p14:creationId xmlns:p14="http://schemas.microsoft.com/office/powerpoint/2010/main" val="4267592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055FB71-5DE7-4B2C-905C-6B44FA0F04C9}" type="datetimeFigureOut">
              <a:rPr lang="en-US" smtClean="0"/>
              <a:t>6/5/2017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0DBF44-1F5B-49F4-89A8-71F1CDFB74C6}" type="slidenum">
              <a:rPr lang="en-US" smtClean="0"/>
              <a:t>‹#›</a:t>
            </a:fld>
            <a:endParaRPr lang="en-US"/>
          </a:p>
        </p:txBody>
      </p:sp>
    </p:spTree>
    <p:extLst>
      <p:ext uri="{BB962C8B-B14F-4D97-AF65-F5344CB8AC3E}">
        <p14:creationId xmlns:p14="http://schemas.microsoft.com/office/powerpoint/2010/main" val="30169055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055FB71-5DE7-4B2C-905C-6B44FA0F04C9}" type="datetimeFigureOut">
              <a:rPr lang="en-US" smtClean="0"/>
              <a:t>6/5/2017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0DBF44-1F5B-49F4-89A8-71F1CDFB74C6}" type="slidenum">
              <a:rPr lang="en-US" smtClean="0"/>
              <a:t>‹#›</a:t>
            </a:fld>
            <a:endParaRPr lang="en-US"/>
          </a:p>
        </p:txBody>
      </p:sp>
    </p:spTree>
    <p:extLst>
      <p:ext uri="{BB962C8B-B14F-4D97-AF65-F5344CB8AC3E}">
        <p14:creationId xmlns:p14="http://schemas.microsoft.com/office/powerpoint/2010/main" val="4159387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3055FB71-5DE7-4B2C-905C-6B44FA0F04C9}" type="datetimeFigureOut">
              <a:rPr lang="en-US" smtClean="0"/>
              <a:t>6/5/2017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0DBF44-1F5B-49F4-89A8-71F1CDFB74C6}" type="slidenum">
              <a:rPr lang="en-US" smtClean="0"/>
              <a:t>‹#›</a:t>
            </a:fld>
            <a:endParaRPr lang="en-US"/>
          </a:p>
        </p:txBody>
      </p:sp>
    </p:spTree>
    <p:extLst>
      <p:ext uri="{BB962C8B-B14F-4D97-AF65-F5344CB8AC3E}">
        <p14:creationId xmlns:p14="http://schemas.microsoft.com/office/powerpoint/2010/main" val="1983628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5FB71-5DE7-4B2C-905C-6B44FA0F04C9}" type="datetimeFigureOut">
              <a:rPr lang="en-US" smtClean="0"/>
              <a:t>6/5/2017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0DBF44-1F5B-49F4-89A8-71F1CDFB74C6}" type="slidenum">
              <a:rPr lang="en-US" smtClean="0"/>
              <a:t>‹#›</a:t>
            </a:fld>
            <a:endParaRPr lang="en-US"/>
          </a:p>
        </p:txBody>
      </p:sp>
    </p:spTree>
    <p:extLst>
      <p:ext uri="{BB962C8B-B14F-4D97-AF65-F5344CB8AC3E}">
        <p14:creationId xmlns:p14="http://schemas.microsoft.com/office/powerpoint/2010/main" val="3943431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055FB71-5DE7-4B2C-905C-6B44FA0F04C9}" type="datetimeFigureOut">
              <a:rPr lang="en-US" smtClean="0"/>
              <a:t>6/5/2017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0DBF44-1F5B-49F4-89A8-71F1CDFB74C6}" type="slidenum">
              <a:rPr lang="en-US" smtClean="0"/>
              <a:t>‹#›</a:t>
            </a:fld>
            <a:endParaRPr lang="en-US"/>
          </a:p>
        </p:txBody>
      </p:sp>
    </p:spTree>
    <p:extLst>
      <p:ext uri="{BB962C8B-B14F-4D97-AF65-F5344CB8AC3E}">
        <p14:creationId xmlns:p14="http://schemas.microsoft.com/office/powerpoint/2010/main" val="2156383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055FB71-5DE7-4B2C-905C-6B44FA0F04C9}" type="datetimeFigureOut">
              <a:rPr lang="en-US" smtClean="0"/>
              <a:t>6/5/2017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0DBF44-1F5B-49F4-89A8-71F1CDFB74C6}" type="slidenum">
              <a:rPr lang="en-US" smtClean="0"/>
              <a:t>‹#›</a:t>
            </a:fld>
            <a:endParaRPr lang="en-US"/>
          </a:p>
        </p:txBody>
      </p:sp>
    </p:spTree>
    <p:extLst>
      <p:ext uri="{BB962C8B-B14F-4D97-AF65-F5344CB8AC3E}">
        <p14:creationId xmlns:p14="http://schemas.microsoft.com/office/powerpoint/2010/main" val="4168399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3055FB71-5DE7-4B2C-905C-6B44FA0F04C9}" type="datetimeFigureOut">
              <a:rPr lang="en-US" smtClean="0"/>
              <a:t>6/5/2017</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60DBF44-1F5B-49F4-89A8-71F1CDFB74C6}" type="slidenum">
              <a:rPr lang="en-US" smtClean="0"/>
              <a:t>‹#›</a:t>
            </a:fld>
            <a:endParaRPr lang="en-US"/>
          </a:p>
        </p:txBody>
      </p:sp>
    </p:spTree>
    <p:extLst>
      <p:ext uri="{BB962C8B-B14F-4D97-AF65-F5344CB8AC3E}">
        <p14:creationId xmlns:p14="http://schemas.microsoft.com/office/powerpoint/2010/main" val="1462907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055FB71-5DE7-4B2C-905C-6B44FA0F04C9}" type="datetimeFigureOut">
              <a:rPr lang="en-US" smtClean="0"/>
              <a:t>6/5/2017</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60DBF44-1F5B-49F4-89A8-71F1CDFB74C6}" type="slidenum">
              <a:rPr lang="en-US" smtClean="0"/>
              <a:t>‹#›</a:t>
            </a:fld>
            <a:endParaRPr lang="en-US"/>
          </a:p>
        </p:txBody>
      </p:sp>
    </p:spTree>
    <p:extLst>
      <p:ext uri="{BB962C8B-B14F-4D97-AF65-F5344CB8AC3E}">
        <p14:creationId xmlns:p14="http://schemas.microsoft.com/office/powerpoint/2010/main" val="1087854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3055FB71-5DE7-4B2C-905C-6B44FA0F04C9}" type="datetimeFigureOut">
              <a:rPr lang="en-US" smtClean="0"/>
              <a:t>6/5/2017</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60DBF44-1F5B-49F4-89A8-71F1CDFB74C6}" type="slidenum">
              <a:rPr lang="en-US" smtClean="0"/>
              <a:t>‹#›</a:t>
            </a:fld>
            <a:endParaRPr lang="en-US"/>
          </a:p>
        </p:txBody>
      </p:sp>
    </p:spTree>
    <p:extLst>
      <p:ext uri="{BB962C8B-B14F-4D97-AF65-F5344CB8AC3E}">
        <p14:creationId xmlns:p14="http://schemas.microsoft.com/office/powerpoint/2010/main" val="1323141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55FB71-5DE7-4B2C-905C-6B44FA0F04C9}" type="datetimeFigureOut">
              <a:rPr lang="en-US" smtClean="0"/>
              <a:t>6/5/2017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0DBF44-1F5B-49F4-89A8-71F1CDFB74C6}" type="slidenum">
              <a:rPr lang="en-US" smtClean="0"/>
              <a:t>‹#›</a:t>
            </a:fld>
            <a:endParaRPr lang="en-US"/>
          </a:p>
        </p:txBody>
      </p:sp>
    </p:spTree>
    <p:extLst>
      <p:ext uri="{BB962C8B-B14F-4D97-AF65-F5344CB8AC3E}">
        <p14:creationId xmlns:p14="http://schemas.microsoft.com/office/powerpoint/2010/main" val="2284173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055FB71-5DE7-4B2C-905C-6B44FA0F04C9}" type="datetimeFigureOut">
              <a:rPr lang="en-US" smtClean="0"/>
              <a:t>6/5/2017</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60DBF44-1F5B-49F4-89A8-71F1CDFB74C6}" type="slidenum">
              <a:rPr lang="en-US" smtClean="0"/>
              <a:t>‹#›</a:t>
            </a:fld>
            <a:endParaRPr lang="en-US"/>
          </a:p>
        </p:txBody>
      </p:sp>
    </p:spTree>
    <p:extLst>
      <p:ext uri="{BB962C8B-B14F-4D97-AF65-F5344CB8AC3E}">
        <p14:creationId xmlns:p14="http://schemas.microsoft.com/office/powerpoint/2010/main" val="391927013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8284" y="2001592"/>
            <a:ext cx="10320121" cy="3329581"/>
          </a:xfrm>
        </p:spPr>
        <p:txBody>
          <a:bodyPr/>
          <a:lstStyle/>
          <a:p>
            <a:r>
              <a:rPr lang="en-US" dirty="0"/>
              <a:t>Bubble Sort Algorithm</a:t>
            </a:r>
            <a:br>
              <a:rPr lang="en-US" dirty="0"/>
            </a:br>
            <a:endParaRPr lang="en-US" dirty="0"/>
          </a:p>
        </p:txBody>
      </p:sp>
    </p:spTree>
    <p:extLst>
      <p:ext uri="{BB962C8B-B14F-4D97-AF65-F5344CB8AC3E}">
        <p14:creationId xmlns:p14="http://schemas.microsoft.com/office/powerpoint/2010/main" val="36112819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Bubble sort algorithm</a:t>
            </a:r>
            <a:endParaRPr lang="en-US" dirty="0"/>
          </a:p>
        </p:txBody>
      </p:sp>
      <p:sp>
        <p:nvSpPr>
          <p:cNvPr id="3" name="Content Placeholder 2"/>
          <p:cNvSpPr>
            <a:spLocks noGrp="1"/>
          </p:cNvSpPr>
          <p:nvPr>
            <p:ph idx="1"/>
          </p:nvPr>
        </p:nvSpPr>
        <p:spPr/>
        <p:txBody>
          <a:bodyPr/>
          <a:lstStyle/>
          <a:p>
            <a:pPr algn="just"/>
            <a:r>
              <a:rPr lang="en-US" dirty="0"/>
              <a:t>Bubble sort algorithm starts by comparing the first two elements of an array and swapping if necessary, i.e., if you want to sort the elements of array in ascending order and if the first element is greater than second then, you need to swap the elements but, if the first element is smaller than second, you mustn't swap the element. Then, again second and third elements are compared and swapped if it is necessary and this process go on until last and second last element is compared and swapped. This completes the first step of bubble sort.</a:t>
            </a:r>
          </a:p>
        </p:txBody>
      </p:sp>
    </p:spTree>
    <p:extLst>
      <p:ext uri="{BB962C8B-B14F-4D97-AF65-F5344CB8AC3E}">
        <p14:creationId xmlns:p14="http://schemas.microsoft.com/office/powerpoint/2010/main" val="21206286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Bubble Sort Algorithm</a:t>
            </a:r>
            <a:br>
              <a:rPr lang="en-US" dirty="0"/>
            </a:br>
            <a:endParaRPr lang="en-US" dirty="0"/>
          </a:p>
        </p:txBody>
      </p:sp>
      <p:sp>
        <p:nvSpPr>
          <p:cNvPr id="3" name="Content Placeholder 2"/>
          <p:cNvSpPr>
            <a:spLocks noGrp="1"/>
          </p:cNvSpPr>
          <p:nvPr>
            <p:ph idx="1"/>
          </p:nvPr>
        </p:nvSpPr>
        <p:spPr/>
        <p:txBody>
          <a:bodyPr/>
          <a:lstStyle/>
          <a:p>
            <a:pPr algn="just"/>
            <a:r>
              <a:rPr lang="en-US" dirty="0" smtClean="0"/>
              <a:t>If </a:t>
            </a:r>
            <a:r>
              <a:rPr lang="en-US" dirty="0"/>
              <a:t>there </a:t>
            </a:r>
            <a:r>
              <a:rPr lang="en-US" dirty="0" smtClean="0"/>
              <a:t>are </a:t>
            </a:r>
            <a:r>
              <a:rPr lang="en-US" b="1" dirty="0" smtClean="0"/>
              <a:t>n </a:t>
            </a:r>
            <a:r>
              <a:rPr lang="en-US" dirty="0"/>
              <a:t>elements to be sorted then, the process mentioned above should be repeated </a:t>
            </a:r>
            <a:r>
              <a:rPr lang="en-US" b="1" dirty="0" smtClean="0"/>
              <a:t>n-1 </a:t>
            </a:r>
            <a:r>
              <a:rPr lang="en-US" dirty="0"/>
              <a:t>times to get required result. But, for better performance, in second step, last and second last elements are not compared </a:t>
            </a:r>
            <a:r>
              <a:rPr lang="en-US" dirty="0" err="1"/>
              <a:t>becuase</a:t>
            </a:r>
            <a:r>
              <a:rPr lang="en-US" dirty="0"/>
              <a:t>, the proper element is automatically placed at last after first step. Similarly, in third step, last and second last and second last and third last elements are not compared and so on.</a:t>
            </a:r>
            <a:endParaRPr lang="en-US" b="1" dirty="0"/>
          </a:p>
        </p:txBody>
      </p:sp>
    </p:spTree>
    <p:extLst>
      <p:ext uri="{BB962C8B-B14F-4D97-AF65-F5344CB8AC3E}">
        <p14:creationId xmlns:p14="http://schemas.microsoft.com/office/powerpoint/2010/main" val="30025433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7279" y="70324"/>
            <a:ext cx="9040969" cy="6787676"/>
          </a:xfrm>
        </p:spPr>
      </p:pic>
      <p:sp>
        <p:nvSpPr>
          <p:cNvPr id="2" name="Rectangle 1"/>
          <p:cNvSpPr/>
          <p:nvPr/>
        </p:nvSpPr>
        <p:spPr>
          <a:xfrm>
            <a:off x="1327355" y="353961"/>
            <a:ext cx="1047135" cy="899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L1</a:t>
            </a:r>
            <a:endParaRPr lang="en-US" dirty="0"/>
          </a:p>
        </p:txBody>
      </p:sp>
      <p:sp>
        <p:nvSpPr>
          <p:cNvPr id="5" name="Rectangle 4"/>
          <p:cNvSpPr/>
          <p:nvPr/>
        </p:nvSpPr>
        <p:spPr>
          <a:xfrm>
            <a:off x="1327355" y="1641987"/>
            <a:ext cx="1047135" cy="899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L2</a:t>
            </a:r>
            <a:endParaRPr lang="en-US" dirty="0"/>
          </a:p>
        </p:txBody>
      </p:sp>
      <p:sp>
        <p:nvSpPr>
          <p:cNvPr id="6" name="Rectangle 5"/>
          <p:cNvSpPr/>
          <p:nvPr/>
        </p:nvSpPr>
        <p:spPr>
          <a:xfrm>
            <a:off x="1327355" y="2821858"/>
            <a:ext cx="1047135" cy="899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L3</a:t>
            </a:r>
            <a:endParaRPr lang="en-US" dirty="0"/>
          </a:p>
        </p:txBody>
      </p:sp>
      <p:sp>
        <p:nvSpPr>
          <p:cNvPr id="7" name="Rectangle 6"/>
          <p:cNvSpPr/>
          <p:nvPr/>
        </p:nvSpPr>
        <p:spPr>
          <a:xfrm>
            <a:off x="1327354" y="4023851"/>
            <a:ext cx="1047135" cy="899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L4</a:t>
            </a:r>
            <a:endParaRPr lang="en-US" dirty="0"/>
          </a:p>
        </p:txBody>
      </p:sp>
      <p:sp>
        <p:nvSpPr>
          <p:cNvPr id="8" name="Rectangle 7"/>
          <p:cNvSpPr/>
          <p:nvPr/>
        </p:nvSpPr>
        <p:spPr>
          <a:xfrm>
            <a:off x="1408469" y="5440925"/>
            <a:ext cx="1047135" cy="899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L5</a:t>
            </a:r>
            <a:endParaRPr lang="en-US" dirty="0"/>
          </a:p>
        </p:txBody>
      </p:sp>
    </p:spTree>
    <p:extLst>
      <p:ext uri="{BB962C8B-B14F-4D97-AF65-F5344CB8AC3E}">
        <p14:creationId xmlns:p14="http://schemas.microsoft.com/office/powerpoint/2010/main" val="13233503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222908" y="0"/>
            <a:ext cx="9427920" cy="6857999"/>
          </a:xfrm>
          <a:prstGeom prst="rect">
            <a:avLst/>
          </a:prstGeom>
        </p:spPr>
      </p:pic>
      <p:pic>
        <p:nvPicPr>
          <p:cNvPr id="6" name="Picture 5"/>
          <p:cNvPicPr>
            <a:picLocks noChangeAspect="1"/>
          </p:cNvPicPr>
          <p:nvPr/>
        </p:nvPicPr>
        <p:blipFill>
          <a:blip r:embed="rId3"/>
          <a:stretch>
            <a:fillRect/>
          </a:stretch>
        </p:blipFill>
        <p:spPr>
          <a:xfrm>
            <a:off x="4638270" y="3729004"/>
            <a:ext cx="6012558" cy="533333"/>
          </a:xfrm>
          <a:prstGeom prst="rect">
            <a:avLst/>
          </a:prstGeom>
        </p:spPr>
      </p:pic>
    </p:spTree>
    <p:extLst>
      <p:ext uri="{BB962C8B-B14F-4D97-AF65-F5344CB8AC3E}">
        <p14:creationId xmlns:p14="http://schemas.microsoft.com/office/powerpoint/2010/main" val="11910631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14042" y="1924318"/>
            <a:ext cx="10603456" cy="3329581"/>
          </a:xfrm>
        </p:spPr>
        <p:txBody>
          <a:bodyPr/>
          <a:lstStyle/>
          <a:p>
            <a:r>
              <a:rPr lang="en-US" dirty="0" smtClean="0"/>
              <a:t>Insertion </a:t>
            </a:r>
            <a:r>
              <a:rPr lang="en-US" dirty="0"/>
              <a:t>Sort Algorithm</a:t>
            </a:r>
            <a:br>
              <a:rPr lang="en-US" dirty="0"/>
            </a:br>
            <a:endParaRPr lang="en-US" dirty="0"/>
          </a:p>
        </p:txBody>
      </p:sp>
    </p:spTree>
    <p:extLst>
      <p:ext uri="{BB962C8B-B14F-4D97-AF65-F5344CB8AC3E}">
        <p14:creationId xmlns:p14="http://schemas.microsoft.com/office/powerpoint/2010/main" val="35515575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6524" y="129191"/>
            <a:ext cx="8757633" cy="6647858"/>
          </a:xfrm>
          <a:prstGeom prst="rect">
            <a:avLst/>
          </a:prstGeom>
        </p:spPr>
      </p:pic>
    </p:spTree>
    <p:extLst>
      <p:ext uri="{BB962C8B-B14F-4D97-AF65-F5344CB8AC3E}">
        <p14:creationId xmlns:p14="http://schemas.microsoft.com/office/powerpoint/2010/main" val="21801561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96214" y="98477"/>
            <a:ext cx="10019763" cy="6759523"/>
          </a:xfrm>
          <a:prstGeom prst="rect">
            <a:avLst/>
          </a:prstGeom>
        </p:spPr>
      </p:pic>
      <p:pic>
        <p:nvPicPr>
          <p:cNvPr id="5" name="Picture 4"/>
          <p:cNvPicPr>
            <a:picLocks noChangeAspect="1"/>
          </p:cNvPicPr>
          <p:nvPr/>
        </p:nvPicPr>
        <p:blipFill>
          <a:blip r:embed="rId3"/>
          <a:stretch>
            <a:fillRect/>
          </a:stretch>
        </p:blipFill>
        <p:spPr>
          <a:xfrm>
            <a:off x="5067435" y="4121241"/>
            <a:ext cx="5222784" cy="257577"/>
          </a:xfrm>
          <a:prstGeom prst="rect">
            <a:avLst/>
          </a:prstGeom>
        </p:spPr>
      </p:pic>
    </p:spTree>
    <p:extLst>
      <p:ext uri="{BB962C8B-B14F-4D97-AF65-F5344CB8AC3E}">
        <p14:creationId xmlns:p14="http://schemas.microsoft.com/office/powerpoint/2010/main" val="142171595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155</TotalTime>
  <Words>140</Words>
  <Application>Microsoft Office PowerPoint</Application>
  <PresentationFormat>Widescreen</PresentationFormat>
  <Paragraphs>11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vt:lpstr>
      <vt:lpstr>Bubble Sort Algorithm </vt:lpstr>
      <vt:lpstr>Bubble sort algorithm</vt:lpstr>
      <vt:lpstr>Bubble Sort Algorithm </vt:lpstr>
      <vt:lpstr>PowerPoint Presentation</vt:lpstr>
      <vt:lpstr>PowerPoint Presentation</vt:lpstr>
      <vt:lpstr>Insertion Sort Algorithm </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mariumyounus</dc:creator>
  <cp:lastModifiedBy>mariumyounus</cp:lastModifiedBy>
  <cp:revision>10</cp:revision>
  <dcterms:created xsi:type="dcterms:W3CDTF">2017-05-31T07:28:34Z</dcterms:created>
  <dcterms:modified xsi:type="dcterms:W3CDTF">2017-06-05T07:08:55Z</dcterms:modified>
</cp:coreProperties>
</file>