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58" r:id="rId6"/>
    <p:sldId id="261" r:id="rId7"/>
    <p:sldId id="270" r:id="rId8"/>
    <p:sldId id="259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DAC0-D248-4FEA-A084-2C2BCA31E2EF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C377-A1C2-4E99-8E4B-2620754A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1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DAC0-D248-4FEA-A084-2C2BCA31E2EF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C377-A1C2-4E99-8E4B-2620754A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8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DAC0-D248-4FEA-A084-2C2BCA31E2EF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C377-A1C2-4E99-8E4B-2620754A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4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DAC0-D248-4FEA-A084-2C2BCA31E2EF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C377-A1C2-4E99-8E4B-2620754A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8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DAC0-D248-4FEA-A084-2C2BCA31E2EF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C377-A1C2-4E99-8E4B-2620754A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6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DAC0-D248-4FEA-A084-2C2BCA31E2EF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C377-A1C2-4E99-8E4B-2620754A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6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DAC0-D248-4FEA-A084-2C2BCA31E2EF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C377-A1C2-4E99-8E4B-2620754A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4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DAC0-D248-4FEA-A084-2C2BCA31E2EF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C377-A1C2-4E99-8E4B-2620754A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9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DAC0-D248-4FEA-A084-2C2BCA31E2EF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C377-A1C2-4E99-8E4B-2620754A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2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DAC0-D248-4FEA-A084-2C2BCA31E2EF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C377-A1C2-4E99-8E4B-2620754A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5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DAC0-D248-4FEA-A084-2C2BCA31E2EF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C377-A1C2-4E99-8E4B-2620754A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8DAC0-D248-4FEA-A084-2C2BCA31E2EF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8C377-A1C2-4E99-8E4B-2620754A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2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Structure in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1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A structure definition forms a template for creating structure variables. The variables in the structure are called structure elements or structure members.</a:t>
            </a:r>
          </a:p>
          <a:p>
            <a:pPr marL="0" indent="0">
              <a:buNone/>
            </a:pPr>
            <a:r>
              <a:rPr lang="en-US" b="1" i="1" u="sng" dirty="0" smtClean="0"/>
              <a:t>Defining a structure</a:t>
            </a:r>
          </a:p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cat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har </a:t>
            </a:r>
            <a:r>
              <a:rPr lang="en-US" dirty="0" err="1" smtClean="0"/>
              <a:t>bk_name</a:t>
            </a:r>
            <a:r>
              <a:rPr lang="en-US" dirty="0" smtClean="0"/>
              <a:t>[25];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har author [20];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edn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loat price;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39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name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member1;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member2</a:t>
            </a:r>
            <a:r>
              <a:rPr lang="en-US" dirty="0"/>
              <a:t>; . 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Once the structure has been defined one or more variables of the type can be declared this can be done as follows.</a:t>
            </a:r>
          </a:p>
          <a:p>
            <a:pPr marL="0" indent="0">
              <a:buNone/>
            </a:pPr>
            <a:r>
              <a:rPr lang="en-US" b="1" dirty="0" err="1" smtClean="0"/>
              <a:t>Struct</a:t>
            </a:r>
            <a:r>
              <a:rPr lang="en-US" b="1" dirty="0" smtClean="0"/>
              <a:t> cat books1;</a:t>
            </a: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u="sng" dirty="0" smtClean="0"/>
              <a:t>Declaring structure variable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4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In a program. Two variable book1 and book2 of the structure type cat can  be declared .this can be done in several ways.	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 err="1" smtClean="0"/>
              <a:t>struct</a:t>
            </a:r>
            <a:r>
              <a:rPr lang="en-US" sz="2000" b="1" dirty="0" smtClean="0"/>
              <a:t> cat</a:t>
            </a:r>
          </a:p>
          <a:p>
            <a:pPr marL="0" indent="0">
              <a:buNone/>
            </a:pPr>
            <a:r>
              <a:rPr lang="en-US" sz="2000" b="1" dirty="0" smtClean="0"/>
              <a:t>{</a:t>
            </a:r>
          </a:p>
          <a:p>
            <a:pPr marL="0" indent="0">
              <a:buNone/>
            </a:pPr>
            <a:r>
              <a:rPr lang="en-US" sz="2000" b="1" dirty="0" smtClean="0"/>
              <a:t>	char </a:t>
            </a:r>
            <a:r>
              <a:rPr lang="en-US" sz="2000" b="1" dirty="0" err="1" smtClean="0"/>
              <a:t>bk_name</a:t>
            </a:r>
            <a:r>
              <a:rPr lang="en-US" sz="2000" b="1" dirty="0" smtClean="0"/>
              <a:t>[25];</a:t>
            </a:r>
          </a:p>
          <a:p>
            <a:pPr marL="0" indent="0">
              <a:buNone/>
            </a:pPr>
            <a:r>
              <a:rPr lang="en-US" sz="2000" b="1" dirty="0" smtClean="0"/>
              <a:t>	char author [20];</a:t>
            </a:r>
          </a:p>
          <a:p>
            <a:pPr marL="0" indent="0"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edn</a:t>
            </a:r>
            <a:r>
              <a:rPr lang="en-US" sz="2000" b="1" dirty="0" smtClean="0"/>
              <a:t>;</a:t>
            </a:r>
          </a:p>
          <a:p>
            <a:pPr marL="0" indent="0">
              <a:buNone/>
            </a:pPr>
            <a:r>
              <a:rPr lang="en-US" sz="2000" b="1" dirty="0" smtClean="0"/>
              <a:t>	float price;</a:t>
            </a:r>
          </a:p>
          <a:p>
            <a:pPr marL="0" indent="0">
              <a:buNone/>
            </a:pPr>
            <a:r>
              <a:rPr lang="en-US" sz="2000" b="1" dirty="0" smtClean="0"/>
              <a:t>}books1,books2;</a:t>
            </a:r>
          </a:p>
          <a:p>
            <a:pPr marL="0" indent="0" algn="ctr">
              <a:buNone/>
            </a:pPr>
            <a:r>
              <a:rPr lang="en-US" sz="2000" b="1" u="sng" dirty="0" smtClean="0"/>
              <a:t>or</a:t>
            </a:r>
          </a:p>
          <a:p>
            <a:pPr marL="0" indent="0"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Struct</a:t>
            </a:r>
            <a:r>
              <a:rPr lang="en-US" sz="2000" b="1" dirty="0" smtClean="0"/>
              <a:t> cat  books1,books2;</a:t>
            </a:r>
          </a:p>
          <a:p>
            <a:pPr marL="0" indent="0" algn="ctr">
              <a:buNone/>
            </a:pPr>
            <a:r>
              <a:rPr lang="en-US" sz="2000" b="1" u="sng" dirty="0" smtClean="0"/>
              <a:t>or</a:t>
            </a:r>
          </a:p>
          <a:p>
            <a:pPr marL="0" indent="0"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Struct</a:t>
            </a:r>
            <a:r>
              <a:rPr lang="en-US" sz="2000" b="1" dirty="0" smtClean="0"/>
              <a:t> cat books1;</a:t>
            </a:r>
          </a:p>
          <a:p>
            <a:pPr marL="0" indent="0"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Struct</a:t>
            </a:r>
            <a:r>
              <a:rPr lang="en-US" sz="2000" b="1" dirty="0" smtClean="0"/>
              <a:t> cat books2;</a:t>
            </a:r>
          </a:p>
          <a:p>
            <a:pPr marL="0" indent="0"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5017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Individual structure elements are referenced through the use of the </a:t>
            </a:r>
            <a:r>
              <a:rPr lang="en-US" b="1" dirty="0" smtClean="0"/>
              <a:t>dot operator(.)</a:t>
            </a:r>
            <a:r>
              <a:rPr lang="en-US" dirty="0" smtClean="0"/>
              <a:t>,which is also known as the membership operator. The general syntax structure elements is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For example: </a:t>
            </a:r>
            <a:r>
              <a:rPr lang="en-US" dirty="0" smtClean="0"/>
              <a:t>The </a:t>
            </a:r>
            <a:r>
              <a:rPr lang="en-US" dirty="0" smtClean="0"/>
              <a:t>follow </a:t>
            </a:r>
            <a:r>
              <a:rPr lang="en-US" b="1" dirty="0" err="1" smtClean="0"/>
              <a:t>structure_name.element_name</a:t>
            </a:r>
            <a:r>
              <a:rPr lang="en-US" dirty="0" err="1" smtClean="0"/>
              <a:t>ing</a:t>
            </a:r>
            <a:r>
              <a:rPr lang="en-US" dirty="0" smtClean="0"/>
              <a:t> </a:t>
            </a:r>
            <a:r>
              <a:rPr lang="en-US" dirty="0" smtClean="0"/>
              <a:t>code refers to the filed </a:t>
            </a:r>
            <a:r>
              <a:rPr lang="en-US" dirty="0" err="1" smtClean="0"/>
              <a:t>bk_name</a:t>
            </a:r>
            <a:r>
              <a:rPr lang="en-US" dirty="0" smtClean="0"/>
              <a:t> of the structure variable books1 declared earlier.</a:t>
            </a:r>
          </a:p>
          <a:p>
            <a:pPr marL="0" indent="0" algn="ctr">
              <a:buNone/>
            </a:pPr>
            <a:r>
              <a:rPr lang="en-US" b="1" dirty="0" smtClean="0"/>
              <a:t>books1.bk_name</a:t>
            </a:r>
          </a:p>
          <a:p>
            <a:pPr marL="0" indent="0">
              <a:buNone/>
            </a:pPr>
            <a:r>
              <a:rPr lang="en-US" dirty="0" smtClean="0"/>
              <a:t>To read in the name of the book ,the code would be</a:t>
            </a:r>
          </a:p>
          <a:p>
            <a:pPr marL="0" indent="0" algn="ctr">
              <a:buNone/>
            </a:pPr>
            <a:r>
              <a:rPr lang="en-US" b="1" dirty="0" err="1"/>
              <a:t>s</a:t>
            </a:r>
            <a:r>
              <a:rPr lang="en-US" b="1" dirty="0" err="1" smtClean="0"/>
              <a:t>canf</a:t>
            </a:r>
            <a:r>
              <a:rPr lang="en-US" b="1" dirty="0" smtClean="0"/>
              <a:t>(“%s”,book1.bk_name);</a:t>
            </a:r>
          </a:p>
          <a:p>
            <a:pPr marL="0" indent="0">
              <a:buNone/>
            </a:pPr>
            <a:r>
              <a:rPr lang="en-US" dirty="0" smtClean="0"/>
              <a:t>To print the </a:t>
            </a:r>
            <a:r>
              <a:rPr lang="en-US" dirty="0" err="1" smtClean="0"/>
              <a:t>bok</a:t>
            </a:r>
            <a:r>
              <a:rPr lang="en-US" dirty="0" smtClean="0"/>
              <a:t> </a:t>
            </a:r>
            <a:r>
              <a:rPr lang="en-US" dirty="0" err="1" smtClean="0"/>
              <a:t>name,the</a:t>
            </a:r>
            <a:r>
              <a:rPr lang="en-US" dirty="0" smtClean="0"/>
              <a:t> code would be,</a:t>
            </a:r>
          </a:p>
          <a:p>
            <a:pPr marL="0" indent="0">
              <a:buNone/>
            </a:pPr>
            <a:r>
              <a:rPr lang="en-US" b="1" dirty="0" err="1"/>
              <a:t>p</a:t>
            </a:r>
            <a:r>
              <a:rPr lang="en-US" b="1" dirty="0" err="1" smtClean="0"/>
              <a:t>rintf</a:t>
            </a:r>
            <a:r>
              <a:rPr lang="en-US" b="1" dirty="0" smtClean="0"/>
              <a:t>(“The name of the book is %s”,book1.bk_name);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302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6106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 smtClean="0"/>
              <a:t>void </a:t>
            </a:r>
            <a:r>
              <a:rPr lang="en-US" sz="1900" b="1" dirty="0"/>
              <a:t>main ()</a:t>
            </a:r>
          </a:p>
          <a:p>
            <a:pPr marL="0" indent="0">
              <a:buNone/>
            </a:pPr>
            <a:r>
              <a:rPr lang="en-US" sz="1900" b="1" dirty="0"/>
              <a:t>{</a:t>
            </a:r>
          </a:p>
          <a:p>
            <a:pPr marL="0" indent="0">
              <a:buNone/>
            </a:pPr>
            <a:r>
              <a:rPr lang="en-US" sz="1900" b="1" dirty="0" err="1"/>
              <a:t>clrscr</a:t>
            </a:r>
            <a:r>
              <a:rPr lang="en-US" sz="1900" b="1" dirty="0"/>
              <a:t>();</a:t>
            </a:r>
          </a:p>
          <a:p>
            <a:pPr marL="0" indent="0">
              <a:buNone/>
            </a:pPr>
            <a:r>
              <a:rPr lang="en-US" sz="1900" b="1" dirty="0" err="1"/>
              <a:t>struct</a:t>
            </a:r>
            <a:r>
              <a:rPr lang="en-US" sz="1900" b="1" dirty="0"/>
              <a:t> simple</a:t>
            </a:r>
          </a:p>
          <a:p>
            <a:pPr marL="0" indent="0">
              <a:buNone/>
            </a:pPr>
            <a:r>
              <a:rPr lang="en-US" sz="1900" b="1" dirty="0" smtClean="0"/>
              <a:t>{</a:t>
            </a:r>
            <a:endParaRPr lang="en-US" sz="1900" b="1" dirty="0"/>
          </a:p>
          <a:p>
            <a:pPr marL="0" indent="0">
              <a:buNone/>
            </a:pPr>
            <a:r>
              <a:rPr lang="en-US" sz="1900" b="1" dirty="0"/>
              <a:t> </a:t>
            </a:r>
            <a:r>
              <a:rPr lang="en-US" sz="1900" b="1" dirty="0" err="1"/>
              <a:t>int</a:t>
            </a:r>
            <a:r>
              <a:rPr lang="en-US" sz="1900" b="1" dirty="0"/>
              <a:t> </a:t>
            </a:r>
            <a:r>
              <a:rPr lang="en-US" sz="1900" b="1" dirty="0" err="1"/>
              <a:t>num</a:t>
            </a:r>
            <a:r>
              <a:rPr lang="en-US" sz="1900" b="1" dirty="0"/>
              <a:t>;</a:t>
            </a:r>
          </a:p>
          <a:p>
            <a:pPr marL="0" indent="0">
              <a:buNone/>
            </a:pPr>
            <a:r>
              <a:rPr lang="en-US" sz="1900" b="1" dirty="0"/>
              <a:t> char </a:t>
            </a:r>
            <a:r>
              <a:rPr lang="en-US" sz="1900" b="1" dirty="0" err="1"/>
              <a:t>ch</a:t>
            </a:r>
            <a:r>
              <a:rPr lang="en-US" sz="1900" b="1" dirty="0"/>
              <a:t>;</a:t>
            </a:r>
          </a:p>
          <a:p>
            <a:pPr marL="0" indent="0">
              <a:buNone/>
            </a:pPr>
            <a:r>
              <a:rPr lang="en-US" sz="1900" b="1" dirty="0"/>
              <a:t>} </a:t>
            </a:r>
            <a:r>
              <a:rPr lang="en-US" sz="1900" b="1" dirty="0" err="1"/>
              <a:t>abc,def</a:t>
            </a:r>
            <a:r>
              <a:rPr lang="en-US" sz="1900" b="1" smtClean="0"/>
              <a:t>;</a:t>
            </a:r>
            <a:endParaRPr lang="en-US" sz="1900" b="1" dirty="0"/>
          </a:p>
          <a:p>
            <a:pPr marL="0" indent="0">
              <a:buNone/>
            </a:pPr>
            <a:r>
              <a:rPr lang="en-US" sz="1900" b="1" dirty="0"/>
              <a:t> </a:t>
            </a:r>
            <a:r>
              <a:rPr lang="en-US" sz="1900" b="1" dirty="0" err="1"/>
              <a:t>abc.num</a:t>
            </a:r>
            <a:r>
              <a:rPr lang="en-US" sz="1900" b="1" dirty="0"/>
              <a:t> = 90;</a:t>
            </a:r>
          </a:p>
          <a:p>
            <a:pPr marL="0" indent="0">
              <a:buNone/>
            </a:pPr>
            <a:r>
              <a:rPr lang="en-US" sz="1900" b="1" dirty="0"/>
              <a:t> abc.ch  = 'a';</a:t>
            </a:r>
          </a:p>
          <a:p>
            <a:pPr marL="0" indent="0">
              <a:buNone/>
            </a:pPr>
            <a:r>
              <a:rPr lang="en-US" sz="1900" b="1" dirty="0"/>
              <a:t> </a:t>
            </a:r>
            <a:r>
              <a:rPr lang="en-US" sz="1900" b="1" dirty="0" err="1"/>
              <a:t>def.num</a:t>
            </a:r>
            <a:r>
              <a:rPr lang="en-US" sz="1900" b="1" dirty="0"/>
              <a:t> = 120;</a:t>
            </a:r>
          </a:p>
          <a:p>
            <a:pPr marL="0" indent="0">
              <a:buNone/>
            </a:pPr>
            <a:r>
              <a:rPr lang="en-US" sz="1900" b="1" dirty="0"/>
              <a:t> def.ch  = 'c</a:t>
            </a:r>
            <a:r>
              <a:rPr lang="en-US" sz="1900" b="1" dirty="0" smtClean="0"/>
              <a:t>';</a:t>
            </a:r>
            <a:endParaRPr lang="en-US" sz="1900" b="1" dirty="0"/>
          </a:p>
          <a:p>
            <a:pPr marL="0" indent="0">
              <a:buNone/>
            </a:pPr>
            <a:r>
              <a:rPr lang="en-US" sz="1900" b="1" dirty="0" err="1"/>
              <a:t>printf</a:t>
            </a:r>
            <a:r>
              <a:rPr lang="en-US" sz="1900" b="1" dirty="0"/>
              <a:t>("\n The integer member of structure is %d", </a:t>
            </a:r>
            <a:r>
              <a:rPr lang="en-US" sz="1900" b="1" dirty="0" err="1"/>
              <a:t>abc.num</a:t>
            </a:r>
            <a:r>
              <a:rPr lang="en-US" sz="1900" b="1" dirty="0"/>
              <a:t>);</a:t>
            </a:r>
          </a:p>
          <a:p>
            <a:pPr marL="0" indent="0">
              <a:buNone/>
            </a:pPr>
            <a:r>
              <a:rPr lang="en-US" sz="1900" b="1" dirty="0" err="1"/>
              <a:t>printf</a:t>
            </a:r>
            <a:r>
              <a:rPr lang="en-US" sz="1900" b="1" dirty="0"/>
              <a:t>("\n The character member of structure is %c", abc.ch);</a:t>
            </a:r>
          </a:p>
          <a:p>
            <a:pPr marL="0" indent="0">
              <a:buNone/>
            </a:pPr>
            <a:r>
              <a:rPr lang="en-US" sz="1900" b="1" dirty="0" err="1"/>
              <a:t>printf</a:t>
            </a:r>
            <a:r>
              <a:rPr lang="en-US" sz="1900" b="1" dirty="0"/>
              <a:t>("\n The integer member of second variable structure   is %d", </a:t>
            </a:r>
            <a:r>
              <a:rPr lang="en-US" sz="1900" b="1" dirty="0" err="1"/>
              <a:t>def.num</a:t>
            </a:r>
            <a:r>
              <a:rPr lang="en-US" sz="1900" b="1" dirty="0"/>
              <a:t>);</a:t>
            </a:r>
          </a:p>
          <a:p>
            <a:pPr marL="0" indent="0">
              <a:buNone/>
            </a:pPr>
            <a:r>
              <a:rPr lang="en-US" sz="1900" b="1" dirty="0" err="1"/>
              <a:t>printf</a:t>
            </a:r>
            <a:r>
              <a:rPr lang="en-US" sz="1900" b="1" dirty="0"/>
              <a:t>("\n The character member of structure is %c", def.ch);</a:t>
            </a:r>
          </a:p>
          <a:p>
            <a:pPr marL="0" indent="0">
              <a:buNone/>
            </a:pPr>
            <a:r>
              <a:rPr lang="en-US" sz="1900" b="1" dirty="0" err="1"/>
              <a:t>getch</a:t>
            </a:r>
            <a:r>
              <a:rPr lang="en-US" sz="1900" b="1" dirty="0"/>
              <a:t>();</a:t>
            </a:r>
          </a:p>
          <a:p>
            <a:pPr marL="0" indent="0">
              <a:buNone/>
            </a:pPr>
            <a:r>
              <a:rPr lang="en-US" sz="19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88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70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#include&lt;</a:t>
            </a:r>
            <a:r>
              <a:rPr lang="en-US" sz="1600" dirty="0" err="1" smtClean="0"/>
              <a:t>stdio.h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r>
              <a:rPr lang="en-US" sz="1600" dirty="0" smtClean="0"/>
              <a:t>#include&lt;</a:t>
            </a:r>
            <a:r>
              <a:rPr lang="en-US" sz="1600" dirty="0" err="1" smtClean="0"/>
              <a:t>conio.h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r>
              <a:rPr lang="en-US" sz="1600" dirty="0" smtClean="0"/>
              <a:t>void main (void){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clrscr</a:t>
            </a:r>
            <a:r>
              <a:rPr lang="en-US" sz="1600" dirty="0" smtClean="0"/>
              <a:t>();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struct</a:t>
            </a:r>
            <a:r>
              <a:rPr lang="en-US" sz="1600" dirty="0" smtClean="0"/>
              <a:t> books{</a:t>
            </a:r>
          </a:p>
          <a:p>
            <a:pPr marL="0" indent="0">
              <a:buNone/>
            </a:pPr>
            <a:r>
              <a:rPr lang="en-US" sz="1600" dirty="0" smtClean="0"/>
              <a:t>		char </a:t>
            </a:r>
            <a:r>
              <a:rPr lang="en-US" sz="1600" dirty="0" err="1" smtClean="0"/>
              <a:t>book_name</a:t>
            </a:r>
            <a:r>
              <a:rPr lang="en-US" sz="1600" dirty="0" smtClean="0"/>
              <a:t>[20];</a:t>
            </a:r>
          </a:p>
          <a:p>
            <a:pPr marL="0" indent="0">
              <a:buNone/>
            </a:pPr>
            <a:r>
              <a:rPr lang="en-US" sz="1600" dirty="0" smtClean="0"/>
              <a:t>		char </a:t>
            </a:r>
            <a:r>
              <a:rPr lang="en-US" sz="1600" dirty="0" err="1" smtClean="0"/>
              <a:t>author_name</a:t>
            </a:r>
            <a:r>
              <a:rPr lang="en-US" sz="1600" dirty="0" smtClean="0"/>
              <a:t>[20];</a:t>
            </a:r>
          </a:p>
          <a:p>
            <a:pPr marL="0" indent="0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int</a:t>
            </a:r>
            <a:r>
              <a:rPr lang="en-US" sz="1600" dirty="0" smtClean="0"/>
              <a:t> edition;</a:t>
            </a:r>
          </a:p>
          <a:p>
            <a:pPr marL="0" indent="0">
              <a:buNone/>
            </a:pPr>
            <a:r>
              <a:rPr lang="en-US" sz="1600" dirty="0" smtClean="0"/>
              <a:t>		float price;</a:t>
            </a:r>
          </a:p>
          <a:p>
            <a:pPr marL="0" indent="0">
              <a:buNone/>
            </a:pPr>
            <a:r>
              <a:rPr lang="en-US" sz="1600" dirty="0" smtClean="0"/>
              <a:t>	}b1;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("\t Enter book name: ");</a:t>
            </a:r>
          </a:p>
          <a:p>
            <a:pPr marL="0" indent="0">
              <a:buNone/>
            </a:pPr>
            <a:r>
              <a:rPr lang="en-US" sz="1600" dirty="0" smtClean="0"/>
              <a:t>	gets(b1.book_name);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("\t </a:t>
            </a:r>
            <a:r>
              <a:rPr lang="en-US" sz="1600" dirty="0" err="1" smtClean="0"/>
              <a:t>Enetr</a:t>
            </a:r>
            <a:r>
              <a:rPr lang="en-US" sz="1600" dirty="0" smtClean="0"/>
              <a:t> author name: ");</a:t>
            </a:r>
          </a:p>
          <a:p>
            <a:pPr marL="0" indent="0">
              <a:buNone/>
            </a:pPr>
            <a:r>
              <a:rPr lang="en-US" sz="1600" dirty="0" smtClean="0"/>
              <a:t>	gets(b1.author_name);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("\t Enter edition: ");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scanf</a:t>
            </a:r>
            <a:r>
              <a:rPr lang="en-US" sz="1600" dirty="0" smtClean="0"/>
              <a:t>("%d",&amp;b1.edition);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("\t Enter Price: ");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scanf</a:t>
            </a:r>
            <a:r>
              <a:rPr lang="en-US" sz="1600" dirty="0" smtClean="0"/>
              <a:t>("%f",&amp;b1.price);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("\n \t Book details: ");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("\n\t Book Name = %s, author name = %s, \n\t Edition = %d, Price = 	%.2f",b1.book_name,b1.author_name,b1.edition,b1.price);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getch</a:t>
            </a:r>
            <a:r>
              <a:rPr lang="en-US" sz="1600" dirty="0" smtClean="0"/>
              <a:t>();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6217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Structure using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stdio.h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#include&lt;</a:t>
            </a:r>
            <a:r>
              <a:rPr lang="en-US" sz="1800" dirty="0" err="1"/>
              <a:t>conio.h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 smtClean="0"/>
              <a:t>student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char name[50];</a:t>
            </a:r>
          </a:p>
          <a:p>
            <a:pPr marL="0" indent="0">
              <a:buNone/>
            </a:pPr>
            <a:r>
              <a:rPr lang="en-US" sz="1800" dirty="0"/>
              <a:t>    int roll;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  <a:p>
            <a:pPr marL="0" indent="0">
              <a:buNone/>
            </a:pPr>
            <a:r>
              <a:rPr lang="en-US" sz="1800" dirty="0"/>
              <a:t>void Display(</a:t>
            </a:r>
            <a:r>
              <a:rPr lang="en-US" sz="1800" dirty="0" err="1"/>
              <a:t>struct</a:t>
            </a:r>
            <a:r>
              <a:rPr lang="en-US" sz="1800" dirty="0"/>
              <a:t> student </a:t>
            </a:r>
            <a:r>
              <a:rPr lang="en-US" sz="1800" dirty="0" err="1"/>
              <a:t>stu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>
                <a:solidFill>
                  <a:srgbClr val="00B050"/>
                </a:solidFill>
              </a:rPr>
              <a:t>/* function prototype should be below to the structure declaration otherwise compiler shows </a:t>
            </a:r>
            <a:r>
              <a:rPr lang="en-US" sz="1800" dirty="0">
                <a:solidFill>
                  <a:srgbClr val="00B050"/>
                </a:solidFill>
              </a:rPr>
              <a:t>error */</a:t>
            </a:r>
          </a:p>
          <a:p>
            <a:pPr marL="0" indent="0">
              <a:buNone/>
            </a:pPr>
            <a:r>
              <a:rPr lang="en-US" sz="1800" dirty="0"/>
              <a:t>int main()</a:t>
            </a:r>
          </a:p>
          <a:p>
            <a:pPr marL="0" indent="0">
              <a:buNone/>
            </a:pPr>
            <a:r>
              <a:rPr lang="en-US" sz="1800" dirty="0"/>
              <a:t>{ </a:t>
            </a:r>
            <a:r>
              <a:rPr lang="en-US" sz="1800" dirty="0" err="1"/>
              <a:t>clrscr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struct</a:t>
            </a:r>
            <a:r>
              <a:rPr lang="en-US" sz="1800" dirty="0"/>
              <a:t> student s1;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printf</a:t>
            </a:r>
            <a:r>
              <a:rPr lang="en-US" sz="1800" dirty="0"/>
              <a:t>("Enter student's name: ");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scanf</a:t>
            </a:r>
            <a:r>
              <a:rPr lang="en-US" sz="1800" dirty="0"/>
              <a:t>("%s",&amp;s1.name);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printf</a:t>
            </a:r>
            <a:r>
              <a:rPr lang="en-US" sz="1800" dirty="0"/>
              <a:t>("Enter roll number:");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scanf</a:t>
            </a:r>
            <a:r>
              <a:rPr lang="en-US" sz="1800" dirty="0"/>
              <a:t>("%d",&amp;s1.roll);</a:t>
            </a:r>
          </a:p>
          <a:p>
            <a:pPr marL="0" indent="0">
              <a:buNone/>
            </a:pPr>
            <a:r>
              <a:rPr lang="en-US" sz="1800" dirty="0"/>
              <a:t>    Display(s1);  </a:t>
            </a:r>
            <a:r>
              <a:rPr lang="en-US" sz="1800" dirty="0" smtClean="0"/>
              <a:t>		 </a:t>
            </a:r>
            <a:r>
              <a:rPr lang="en-US" sz="1800" b="1" dirty="0">
                <a:solidFill>
                  <a:srgbClr val="00B050"/>
                </a:solidFill>
              </a:rPr>
              <a:t>// passing structure variable s1 as argument</a:t>
            </a:r>
          </a:p>
          <a:p>
            <a:pPr marL="0" indent="0">
              <a:buNone/>
            </a:pPr>
            <a:r>
              <a:rPr lang="en-US" sz="1800" dirty="0"/>
              <a:t>    return 0;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void Display(</a:t>
            </a:r>
            <a:r>
              <a:rPr lang="en-US" sz="1800" dirty="0" err="1"/>
              <a:t>struct</a:t>
            </a:r>
            <a:r>
              <a:rPr lang="en-US" sz="1800" dirty="0"/>
              <a:t> student </a:t>
            </a:r>
            <a:r>
              <a:rPr lang="en-US" sz="1800" dirty="0" err="1"/>
              <a:t>stu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printf</a:t>
            </a:r>
            <a:r>
              <a:rPr lang="en-US" sz="1800" dirty="0"/>
              <a:t>("Output\</a:t>
            </a:r>
            <a:r>
              <a:rPr lang="en-US" sz="1800" dirty="0" err="1"/>
              <a:t>nName</a:t>
            </a:r>
            <a:r>
              <a:rPr lang="en-US" sz="1800" dirty="0"/>
              <a:t>: %</a:t>
            </a:r>
            <a:r>
              <a:rPr lang="en-US" sz="1800" dirty="0" err="1"/>
              <a:t>s",stu.name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printf</a:t>
            </a:r>
            <a:r>
              <a:rPr lang="en-US" sz="1800" dirty="0"/>
              <a:t>("\</a:t>
            </a:r>
            <a:r>
              <a:rPr lang="en-US" sz="1800" dirty="0" err="1"/>
              <a:t>nRoll</a:t>
            </a:r>
            <a:r>
              <a:rPr lang="en-US" sz="1800" dirty="0"/>
              <a:t>: %d",</a:t>
            </a:r>
            <a:r>
              <a:rPr lang="en-US" sz="1800" dirty="0" err="1"/>
              <a:t>stu.roll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018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343</Words>
  <Application>Microsoft Office PowerPoint</Application>
  <PresentationFormat>On-screen Show (4:3)</PresentationFormat>
  <Paragraphs>104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Structure in C</vt:lpstr>
      <vt:lpstr>Structure</vt:lpstr>
      <vt:lpstr>PowerPoint Presentation</vt:lpstr>
      <vt:lpstr> Declaring structure variable </vt:lpstr>
      <vt:lpstr>PowerPoint Presentation</vt:lpstr>
      <vt:lpstr>PowerPoint Presentation</vt:lpstr>
      <vt:lpstr>PowerPoint Presentation</vt:lpstr>
      <vt:lpstr>PowerPoint Presentation</vt:lpstr>
      <vt:lpstr>Structure using function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in C</dc:title>
  <dc:creator>Alpha</dc:creator>
  <cp:lastModifiedBy>Window Store</cp:lastModifiedBy>
  <cp:revision>78</cp:revision>
  <dcterms:created xsi:type="dcterms:W3CDTF">2014-03-03T17:52:21Z</dcterms:created>
  <dcterms:modified xsi:type="dcterms:W3CDTF">2017-05-24T08:14:09Z</dcterms:modified>
</cp:coreProperties>
</file>