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5" r:id="rId17"/>
    <p:sldId id="276" r:id="rId18"/>
    <p:sldId id="270" r:id="rId19"/>
    <p:sldId id="277" r:id="rId20"/>
    <p:sldId id="271" r:id="rId21"/>
    <p:sldId id="272" r:id="rId22"/>
    <p:sldId id="273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3528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34148"/>
            <a:ext cx="12191999" cy="3238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" y="0"/>
            <a:ext cx="12182855" cy="33413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7017" y="3962400"/>
            <a:ext cx="8956040" cy="149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57017" y="3962400"/>
            <a:ext cx="8956040" cy="149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3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3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84250" y="1433830"/>
            <a:ext cx="4828540" cy="3861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3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3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3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3528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34148"/>
            <a:ext cx="12191999" cy="3238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24840"/>
            <a:ext cx="803211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9866" y="1542491"/>
            <a:ext cx="10518775" cy="4389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597933"/>
            <a:ext cx="1196975" cy="20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342885" y="6613087"/>
            <a:ext cx="4098925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3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000"/>
              </a:lnSpc>
              <a:spcBef>
                <a:spcPts val="100"/>
              </a:spcBef>
            </a:pPr>
            <a:r>
              <a:rPr sz="6000" b="1" spc="100" dirty="0">
                <a:solidFill>
                  <a:srgbClr val="0085B4"/>
                </a:solidFill>
                <a:latin typeface="Times New Roman"/>
                <a:cs typeface="Times New Roman"/>
              </a:rPr>
              <a:t>Session</a:t>
            </a:r>
            <a:r>
              <a:rPr sz="6000" b="1" spc="40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6000" b="1" spc="-50" dirty="0">
                <a:solidFill>
                  <a:srgbClr val="0085B4"/>
                </a:solidFill>
                <a:latin typeface="Times New Roman"/>
                <a:cs typeface="Times New Roman"/>
              </a:rPr>
              <a:t>3</a:t>
            </a:r>
            <a:endParaRPr sz="6000">
              <a:latin typeface="Times New Roman"/>
              <a:cs typeface="Times New Roman"/>
            </a:endParaRPr>
          </a:p>
          <a:p>
            <a:pPr marL="12700">
              <a:lnSpc>
                <a:spcPts val="4600"/>
              </a:lnSpc>
            </a:pPr>
            <a:r>
              <a:rPr sz="4000" b="1" dirty="0">
                <a:solidFill>
                  <a:srgbClr val="0085B4"/>
                </a:solidFill>
                <a:latin typeface="Times New Roman"/>
                <a:cs typeface="Times New Roman"/>
              </a:rPr>
              <a:t>Operators</a:t>
            </a:r>
            <a:r>
              <a:rPr sz="4000" b="1" spc="-10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85B4"/>
                </a:solidFill>
                <a:latin typeface="Times New Roman"/>
                <a:cs typeface="Times New Roman"/>
              </a:rPr>
              <a:t>and</a:t>
            </a:r>
            <a:r>
              <a:rPr sz="4000" b="1" spc="10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4000" b="1" spc="55" dirty="0">
                <a:solidFill>
                  <a:srgbClr val="0085B4"/>
                </a:solidFill>
                <a:latin typeface="Times New Roman"/>
                <a:cs typeface="Times New Roman"/>
              </a:rPr>
              <a:t>Control</a:t>
            </a:r>
            <a:r>
              <a:rPr sz="4000" b="1" spc="10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4000" b="1" spc="150" dirty="0">
                <a:solidFill>
                  <a:srgbClr val="0085B4"/>
                </a:solidFill>
                <a:latin typeface="Times New Roman"/>
                <a:cs typeface="Times New Roman"/>
              </a:rPr>
              <a:t>Flow</a:t>
            </a:r>
            <a:r>
              <a:rPr sz="4000" b="1" spc="5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85B4"/>
                </a:solidFill>
                <a:latin typeface="Times New Roman"/>
                <a:cs typeface="Times New Roman"/>
              </a:rPr>
              <a:t>Statements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48278"/>
            <a:ext cx="2478023" cy="19469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Decision-making</a:t>
            </a:r>
            <a:r>
              <a:rPr spc="-70" dirty="0"/>
              <a:t> </a:t>
            </a:r>
            <a:r>
              <a:rPr spc="-140" dirty="0"/>
              <a:t>Statements</a:t>
            </a:r>
            <a:r>
              <a:rPr spc="-65" dirty="0"/>
              <a:t> </a:t>
            </a:r>
            <a:r>
              <a:rPr spc="-105" dirty="0"/>
              <a:t>[1-</a:t>
            </a:r>
            <a:r>
              <a:rPr spc="-45" dirty="0"/>
              <a:t>3]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4725" y="2454529"/>
            <a:ext cx="5216525" cy="2107565"/>
            <a:chOff x="974725" y="2454529"/>
            <a:chExt cx="5216525" cy="2107565"/>
          </a:xfrm>
        </p:grpSpPr>
        <p:sp>
          <p:nvSpPr>
            <p:cNvPr id="4" name="object 4"/>
            <p:cNvSpPr/>
            <p:nvPr/>
          </p:nvSpPr>
          <p:spPr>
            <a:xfrm>
              <a:off x="981075" y="2460879"/>
              <a:ext cx="5203825" cy="2094864"/>
            </a:xfrm>
            <a:custGeom>
              <a:avLst/>
              <a:gdLst/>
              <a:ahLst/>
              <a:cxnLst/>
              <a:rect l="l" t="t" r="r" b="b"/>
              <a:pathLst>
                <a:path w="5203825" h="2094864">
                  <a:moveTo>
                    <a:pt x="2601849" y="0"/>
                  </a:moveTo>
                  <a:lnTo>
                    <a:pt x="2534692" y="342"/>
                  </a:lnTo>
                  <a:lnTo>
                    <a:pt x="2467954" y="1362"/>
                  </a:lnTo>
                  <a:lnTo>
                    <a:pt x="2401656" y="3053"/>
                  </a:lnTo>
                  <a:lnTo>
                    <a:pt x="2335817" y="5407"/>
                  </a:lnTo>
                  <a:lnTo>
                    <a:pt x="2270460" y="8414"/>
                  </a:lnTo>
                  <a:lnTo>
                    <a:pt x="2205603" y="12067"/>
                  </a:lnTo>
                  <a:lnTo>
                    <a:pt x="2141267" y="16357"/>
                  </a:lnTo>
                  <a:lnTo>
                    <a:pt x="2077473" y="21277"/>
                  </a:lnTo>
                  <a:lnTo>
                    <a:pt x="2014241" y="26817"/>
                  </a:lnTo>
                  <a:lnTo>
                    <a:pt x="1951591" y="32971"/>
                  </a:lnTo>
                  <a:lnTo>
                    <a:pt x="1889545" y="39729"/>
                  </a:lnTo>
                  <a:lnTo>
                    <a:pt x="1828122" y="47084"/>
                  </a:lnTo>
                  <a:lnTo>
                    <a:pt x="1767343" y="55027"/>
                  </a:lnTo>
                  <a:lnTo>
                    <a:pt x="1707228" y="63549"/>
                  </a:lnTo>
                  <a:lnTo>
                    <a:pt x="1647798" y="72644"/>
                  </a:lnTo>
                  <a:lnTo>
                    <a:pt x="1589073" y="82301"/>
                  </a:lnTo>
                  <a:lnTo>
                    <a:pt x="1531074" y="92515"/>
                  </a:lnTo>
                  <a:lnTo>
                    <a:pt x="1473820" y="103275"/>
                  </a:lnTo>
                  <a:lnTo>
                    <a:pt x="1417334" y="114574"/>
                  </a:lnTo>
                  <a:lnTo>
                    <a:pt x="1361634" y="126403"/>
                  </a:lnTo>
                  <a:lnTo>
                    <a:pt x="1306741" y="138755"/>
                  </a:lnTo>
                  <a:lnTo>
                    <a:pt x="1252676" y="151622"/>
                  </a:lnTo>
                  <a:lnTo>
                    <a:pt x="1199459" y="164994"/>
                  </a:lnTo>
                  <a:lnTo>
                    <a:pt x="1147111" y="178863"/>
                  </a:lnTo>
                  <a:lnTo>
                    <a:pt x="1095652" y="193223"/>
                  </a:lnTo>
                  <a:lnTo>
                    <a:pt x="1045102" y="208063"/>
                  </a:lnTo>
                  <a:lnTo>
                    <a:pt x="995482" y="223377"/>
                  </a:lnTo>
                  <a:lnTo>
                    <a:pt x="946813" y="239155"/>
                  </a:lnTo>
                  <a:lnTo>
                    <a:pt x="899114" y="255390"/>
                  </a:lnTo>
                  <a:lnTo>
                    <a:pt x="852407" y="272073"/>
                  </a:lnTo>
                  <a:lnTo>
                    <a:pt x="806711" y="289197"/>
                  </a:lnTo>
                  <a:lnTo>
                    <a:pt x="762047" y="306752"/>
                  </a:lnTo>
                  <a:lnTo>
                    <a:pt x="718436" y="324731"/>
                  </a:lnTo>
                  <a:lnTo>
                    <a:pt x="675897" y="343126"/>
                  </a:lnTo>
                  <a:lnTo>
                    <a:pt x="634452" y="361928"/>
                  </a:lnTo>
                  <a:lnTo>
                    <a:pt x="594121" y="381128"/>
                  </a:lnTo>
                  <a:lnTo>
                    <a:pt x="554924" y="400720"/>
                  </a:lnTo>
                  <a:lnTo>
                    <a:pt x="516882" y="420694"/>
                  </a:lnTo>
                  <a:lnTo>
                    <a:pt x="480015" y="441043"/>
                  </a:lnTo>
                  <a:lnTo>
                    <a:pt x="444343" y="461757"/>
                  </a:lnTo>
                  <a:lnTo>
                    <a:pt x="409887" y="482830"/>
                  </a:lnTo>
                  <a:lnTo>
                    <a:pt x="376668" y="504252"/>
                  </a:lnTo>
                  <a:lnTo>
                    <a:pt x="344705" y="526016"/>
                  </a:lnTo>
                  <a:lnTo>
                    <a:pt x="284632" y="570535"/>
                  </a:lnTo>
                  <a:lnTo>
                    <a:pt x="229832" y="616321"/>
                  </a:lnTo>
                  <a:lnTo>
                    <a:pt x="180467" y="663309"/>
                  </a:lnTo>
                  <a:lnTo>
                    <a:pt x="136702" y="711432"/>
                  </a:lnTo>
                  <a:lnTo>
                    <a:pt x="98699" y="760625"/>
                  </a:lnTo>
                  <a:lnTo>
                    <a:pt x="66623" y="810821"/>
                  </a:lnTo>
                  <a:lnTo>
                    <a:pt x="40636" y="861957"/>
                  </a:lnTo>
                  <a:lnTo>
                    <a:pt x="20903" y="913964"/>
                  </a:lnTo>
                  <a:lnTo>
                    <a:pt x="7586" y="966779"/>
                  </a:lnTo>
                  <a:lnTo>
                    <a:pt x="849" y="1020334"/>
                  </a:lnTo>
                  <a:lnTo>
                    <a:pt x="0" y="1047369"/>
                  </a:lnTo>
                  <a:lnTo>
                    <a:pt x="849" y="1074403"/>
                  </a:lnTo>
                  <a:lnTo>
                    <a:pt x="7586" y="1127958"/>
                  </a:lnTo>
                  <a:lnTo>
                    <a:pt x="20903" y="1180773"/>
                  </a:lnTo>
                  <a:lnTo>
                    <a:pt x="40636" y="1232780"/>
                  </a:lnTo>
                  <a:lnTo>
                    <a:pt x="66623" y="1283916"/>
                  </a:lnTo>
                  <a:lnTo>
                    <a:pt x="98699" y="1334112"/>
                  </a:lnTo>
                  <a:lnTo>
                    <a:pt x="136702" y="1383305"/>
                  </a:lnTo>
                  <a:lnTo>
                    <a:pt x="180467" y="1431428"/>
                  </a:lnTo>
                  <a:lnTo>
                    <a:pt x="229832" y="1478416"/>
                  </a:lnTo>
                  <a:lnTo>
                    <a:pt x="284632" y="1524202"/>
                  </a:lnTo>
                  <a:lnTo>
                    <a:pt x="344705" y="1568721"/>
                  </a:lnTo>
                  <a:lnTo>
                    <a:pt x="376668" y="1590485"/>
                  </a:lnTo>
                  <a:lnTo>
                    <a:pt x="409887" y="1611907"/>
                  </a:lnTo>
                  <a:lnTo>
                    <a:pt x="444343" y="1632980"/>
                  </a:lnTo>
                  <a:lnTo>
                    <a:pt x="480015" y="1653694"/>
                  </a:lnTo>
                  <a:lnTo>
                    <a:pt x="516882" y="1674043"/>
                  </a:lnTo>
                  <a:lnTo>
                    <a:pt x="554924" y="1694017"/>
                  </a:lnTo>
                  <a:lnTo>
                    <a:pt x="594121" y="1713609"/>
                  </a:lnTo>
                  <a:lnTo>
                    <a:pt x="634452" y="1732809"/>
                  </a:lnTo>
                  <a:lnTo>
                    <a:pt x="675897" y="1751611"/>
                  </a:lnTo>
                  <a:lnTo>
                    <a:pt x="718436" y="1770006"/>
                  </a:lnTo>
                  <a:lnTo>
                    <a:pt x="762047" y="1787985"/>
                  </a:lnTo>
                  <a:lnTo>
                    <a:pt x="806711" y="1805540"/>
                  </a:lnTo>
                  <a:lnTo>
                    <a:pt x="852407" y="1822664"/>
                  </a:lnTo>
                  <a:lnTo>
                    <a:pt x="899114" y="1839347"/>
                  </a:lnTo>
                  <a:lnTo>
                    <a:pt x="946813" y="1855582"/>
                  </a:lnTo>
                  <a:lnTo>
                    <a:pt x="995482" y="1871360"/>
                  </a:lnTo>
                  <a:lnTo>
                    <a:pt x="1045102" y="1886674"/>
                  </a:lnTo>
                  <a:lnTo>
                    <a:pt x="1095652" y="1901514"/>
                  </a:lnTo>
                  <a:lnTo>
                    <a:pt x="1147111" y="1915874"/>
                  </a:lnTo>
                  <a:lnTo>
                    <a:pt x="1199459" y="1929743"/>
                  </a:lnTo>
                  <a:lnTo>
                    <a:pt x="1252676" y="1943115"/>
                  </a:lnTo>
                  <a:lnTo>
                    <a:pt x="1306741" y="1955982"/>
                  </a:lnTo>
                  <a:lnTo>
                    <a:pt x="1361634" y="1968334"/>
                  </a:lnTo>
                  <a:lnTo>
                    <a:pt x="1417334" y="1980163"/>
                  </a:lnTo>
                  <a:lnTo>
                    <a:pt x="1473820" y="1991462"/>
                  </a:lnTo>
                  <a:lnTo>
                    <a:pt x="1531074" y="2002222"/>
                  </a:lnTo>
                  <a:lnTo>
                    <a:pt x="1589073" y="2012436"/>
                  </a:lnTo>
                  <a:lnTo>
                    <a:pt x="1647798" y="2022093"/>
                  </a:lnTo>
                  <a:lnTo>
                    <a:pt x="1707228" y="2031188"/>
                  </a:lnTo>
                  <a:lnTo>
                    <a:pt x="1767343" y="2039710"/>
                  </a:lnTo>
                  <a:lnTo>
                    <a:pt x="1828122" y="2047653"/>
                  </a:lnTo>
                  <a:lnTo>
                    <a:pt x="1889545" y="2055008"/>
                  </a:lnTo>
                  <a:lnTo>
                    <a:pt x="1951591" y="2061766"/>
                  </a:lnTo>
                  <a:lnTo>
                    <a:pt x="2014241" y="2067920"/>
                  </a:lnTo>
                  <a:lnTo>
                    <a:pt x="2077473" y="2073460"/>
                  </a:lnTo>
                  <a:lnTo>
                    <a:pt x="2141267" y="2078380"/>
                  </a:lnTo>
                  <a:lnTo>
                    <a:pt x="2205603" y="2082670"/>
                  </a:lnTo>
                  <a:lnTo>
                    <a:pt x="2270460" y="2086323"/>
                  </a:lnTo>
                  <a:lnTo>
                    <a:pt x="2335817" y="2089330"/>
                  </a:lnTo>
                  <a:lnTo>
                    <a:pt x="2401656" y="2091684"/>
                  </a:lnTo>
                  <a:lnTo>
                    <a:pt x="2467954" y="2093375"/>
                  </a:lnTo>
                  <a:lnTo>
                    <a:pt x="2534692" y="2094395"/>
                  </a:lnTo>
                  <a:lnTo>
                    <a:pt x="2601849" y="2094738"/>
                  </a:lnTo>
                  <a:lnTo>
                    <a:pt x="2669005" y="2094395"/>
                  </a:lnTo>
                  <a:lnTo>
                    <a:pt x="2735743" y="2093375"/>
                  </a:lnTo>
                  <a:lnTo>
                    <a:pt x="2802041" y="2091684"/>
                  </a:lnTo>
                  <a:lnTo>
                    <a:pt x="2867880" y="2089330"/>
                  </a:lnTo>
                  <a:lnTo>
                    <a:pt x="2933237" y="2086323"/>
                  </a:lnTo>
                  <a:lnTo>
                    <a:pt x="2998094" y="2082670"/>
                  </a:lnTo>
                  <a:lnTo>
                    <a:pt x="3062430" y="2078380"/>
                  </a:lnTo>
                  <a:lnTo>
                    <a:pt x="3126224" y="2073460"/>
                  </a:lnTo>
                  <a:lnTo>
                    <a:pt x="3189456" y="2067920"/>
                  </a:lnTo>
                  <a:lnTo>
                    <a:pt x="3252106" y="2061766"/>
                  </a:lnTo>
                  <a:lnTo>
                    <a:pt x="3314152" y="2055008"/>
                  </a:lnTo>
                  <a:lnTo>
                    <a:pt x="3375575" y="2047653"/>
                  </a:lnTo>
                  <a:lnTo>
                    <a:pt x="3436354" y="2039710"/>
                  </a:lnTo>
                  <a:lnTo>
                    <a:pt x="3496469" y="2031188"/>
                  </a:lnTo>
                  <a:lnTo>
                    <a:pt x="3555899" y="2022093"/>
                  </a:lnTo>
                  <a:lnTo>
                    <a:pt x="3614624" y="2012436"/>
                  </a:lnTo>
                  <a:lnTo>
                    <a:pt x="3672623" y="2002222"/>
                  </a:lnTo>
                  <a:lnTo>
                    <a:pt x="3729877" y="1991462"/>
                  </a:lnTo>
                  <a:lnTo>
                    <a:pt x="3786363" y="1980163"/>
                  </a:lnTo>
                  <a:lnTo>
                    <a:pt x="3842063" y="1968334"/>
                  </a:lnTo>
                  <a:lnTo>
                    <a:pt x="3896956" y="1955982"/>
                  </a:lnTo>
                  <a:lnTo>
                    <a:pt x="3951021" y="1943115"/>
                  </a:lnTo>
                  <a:lnTo>
                    <a:pt x="4004238" y="1929743"/>
                  </a:lnTo>
                  <a:lnTo>
                    <a:pt x="4056586" y="1915874"/>
                  </a:lnTo>
                  <a:lnTo>
                    <a:pt x="4108045" y="1901514"/>
                  </a:lnTo>
                  <a:lnTo>
                    <a:pt x="4158595" y="1886674"/>
                  </a:lnTo>
                  <a:lnTo>
                    <a:pt x="4208215" y="1871360"/>
                  </a:lnTo>
                  <a:lnTo>
                    <a:pt x="4256884" y="1855582"/>
                  </a:lnTo>
                  <a:lnTo>
                    <a:pt x="4304583" y="1839347"/>
                  </a:lnTo>
                  <a:lnTo>
                    <a:pt x="4351290" y="1822664"/>
                  </a:lnTo>
                  <a:lnTo>
                    <a:pt x="4396986" y="1805540"/>
                  </a:lnTo>
                  <a:lnTo>
                    <a:pt x="4441650" y="1787985"/>
                  </a:lnTo>
                  <a:lnTo>
                    <a:pt x="4485261" y="1770006"/>
                  </a:lnTo>
                  <a:lnTo>
                    <a:pt x="4527800" y="1751611"/>
                  </a:lnTo>
                  <a:lnTo>
                    <a:pt x="4569245" y="1732809"/>
                  </a:lnTo>
                  <a:lnTo>
                    <a:pt x="4609576" y="1713609"/>
                  </a:lnTo>
                  <a:lnTo>
                    <a:pt x="4648773" y="1694017"/>
                  </a:lnTo>
                  <a:lnTo>
                    <a:pt x="4686815" y="1674043"/>
                  </a:lnTo>
                  <a:lnTo>
                    <a:pt x="4723682" y="1653694"/>
                  </a:lnTo>
                  <a:lnTo>
                    <a:pt x="4759354" y="1632980"/>
                  </a:lnTo>
                  <a:lnTo>
                    <a:pt x="4793810" y="1611907"/>
                  </a:lnTo>
                  <a:lnTo>
                    <a:pt x="4827029" y="1590485"/>
                  </a:lnTo>
                  <a:lnTo>
                    <a:pt x="4858992" y="1568721"/>
                  </a:lnTo>
                  <a:lnTo>
                    <a:pt x="4919065" y="1524202"/>
                  </a:lnTo>
                  <a:lnTo>
                    <a:pt x="4973865" y="1478416"/>
                  </a:lnTo>
                  <a:lnTo>
                    <a:pt x="5023230" y="1431428"/>
                  </a:lnTo>
                  <a:lnTo>
                    <a:pt x="5066995" y="1383305"/>
                  </a:lnTo>
                  <a:lnTo>
                    <a:pt x="5104998" y="1334112"/>
                  </a:lnTo>
                  <a:lnTo>
                    <a:pt x="5137074" y="1283916"/>
                  </a:lnTo>
                  <a:lnTo>
                    <a:pt x="5163061" y="1232780"/>
                  </a:lnTo>
                  <a:lnTo>
                    <a:pt x="5182794" y="1180773"/>
                  </a:lnTo>
                  <a:lnTo>
                    <a:pt x="5196111" y="1127958"/>
                  </a:lnTo>
                  <a:lnTo>
                    <a:pt x="5202848" y="1074403"/>
                  </a:lnTo>
                  <a:lnTo>
                    <a:pt x="5203698" y="1047369"/>
                  </a:lnTo>
                  <a:lnTo>
                    <a:pt x="5202848" y="1020334"/>
                  </a:lnTo>
                  <a:lnTo>
                    <a:pt x="5196111" y="966779"/>
                  </a:lnTo>
                  <a:lnTo>
                    <a:pt x="5182794" y="913964"/>
                  </a:lnTo>
                  <a:lnTo>
                    <a:pt x="5163061" y="861957"/>
                  </a:lnTo>
                  <a:lnTo>
                    <a:pt x="5137074" y="810821"/>
                  </a:lnTo>
                  <a:lnTo>
                    <a:pt x="5104998" y="760625"/>
                  </a:lnTo>
                  <a:lnTo>
                    <a:pt x="5066995" y="711432"/>
                  </a:lnTo>
                  <a:lnTo>
                    <a:pt x="5023230" y="663309"/>
                  </a:lnTo>
                  <a:lnTo>
                    <a:pt x="4973865" y="616321"/>
                  </a:lnTo>
                  <a:lnTo>
                    <a:pt x="4919065" y="570535"/>
                  </a:lnTo>
                  <a:lnTo>
                    <a:pt x="4858992" y="526016"/>
                  </a:lnTo>
                  <a:lnTo>
                    <a:pt x="4827029" y="504252"/>
                  </a:lnTo>
                  <a:lnTo>
                    <a:pt x="4793810" y="482830"/>
                  </a:lnTo>
                  <a:lnTo>
                    <a:pt x="4759354" y="461757"/>
                  </a:lnTo>
                  <a:lnTo>
                    <a:pt x="4723682" y="441043"/>
                  </a:lnTo>
                  <a:lnTo>
                    <a:pt x="4686815" y="420694"/>
                  </a:lnTo>
                  <a:lnTo>
                    <a:pt x="4648773" y="400720"/>
                  </a:lnTo>
                  <a:lnTo>
                    <a:pt x="4609576" y="381128"/>
                  </a:lnTo>
                  <a:lnTo>
                    <a:pt x="4569245" y="361928"/>
                  </a:lnTo>
                  <a:lnTo>
                    <a:pt x="4527800" y="343126"/>
                  </a:lnTo>
                  <a:lnTo>
                    <a:pt x="4485261" y="324731"/>
                  </a:lnTo>
                  <a:lnTo>
                    <a:pt x="4441650" y="306752"/>
                  </a:lnTo>
                  <a:lnTo>
                    <a:pt x="4396986" y="289197"/>
                  </a:lnTo>
                  <a:lnTo>
                    <a:pt x="4351290" y="272073"/>
                  </a:lnTo>
                  <a:lnTo>
                    <a:pt x="4304583" y="255390"/>
                  </a:lnTo>
                  <a:lnTo>
                    <a:pt x="4256884" y="239155"/>
                  </a:lnTo>
                  <a:lnTo>
                    <a:pt x="4208215" y="223377"/>
                  </a:lnTo>
                  <a:lnTo>
                    <a:pt x="4158595" y="208063"/>
                  </a:lnTo>
                  <a:lnTo>
                    <a:pt x="4108045" y="193223"/>
                  </a:lnTo>
                  <a:lnTo>
                    <a:pt x="4056586" y="178863"/>
                  </a:lnTo>
                  <a:lnTo>
                    <a:pt x="4004238" y="164994"/>
                  </a:lnTo>
                  <a:lnTo>
                    <a:pt x="3951021" y="151622"/>
                  </a:lnTo>
                  <a:lnTo>
                    <a:pt x="3896956" y="138755"/>
                  </a:lnTo>
                  <a:lnTo>
                    <a:pt x="3842063" y="126403"/>
                  </a:lnTo>
                  <a:lnTo>
                    <a:pt x="3786363" y="114574"/>
                  </a:lnTo>
                  <a:lnTo>
                    <a:pt x="3729877" y="103275"/>
                  </a:lnTo>
                  <a:lnTo>
                    <a:pt x="3672623" y="92515"/>
                  </a:lnTo>
                  <a:lnTo>
                    <a:pt x="3614624" y="82301"/>
                  </a:lnTo>
                  <a:lnTo>
                    <a:pt x="3555899" y="72644"/>
                  </a:lnTo>
                  <a:lnTo>
                    <a:pt x="3496469" y="63549"/>
                  </a:lnTo>
                  <a:lnTo>
                    <a:pt x="3436354" y="55027"/>
                  </a:lnTo>
                  <a:lnTo>
                    <a:pt x="3375575" y="47084"/>
                  </a:lnTo>
                  <a:lnTo>
                    <a:pt x="3314152" y="39729"/>
                  </a:lnTo>
                  <a:lnTo>
                    <a:pt x="3252106" y="32971"/>
                  </a:lnTo>
                  <a:lnTo>
                    <a:pt x="3189456" y="26817"/>
                  </a:lnTo>
                  <a:lnTo>
                    <a:pt x="3126224" y="21277"/>
                  </a:lnTo>
                  <a:lnTo>
                    <a:pt x="3062430" y="16357"/>
                  </a:lnTo>
                  <a:lnTo>
                    <a:pt x="2998094" y="12067"/>
                  </a:lnTo>
                  <a:lnTo>
                    <a:pt x="2933237" y="8414"/>
                  </a:lnTo>
                  <a:lnTo>
                    <a:pt x="2867880" y="5407"/>
                  </a:lnTo>
                  <a:lnTo>
                    <a:pt x="2802041" y="3053"/>
                  </a:lnTo>
                  <a:lnTo>
                    <a:pt x="2735743" y="1362"/>
                  </a:lnTo>
                  <a:lnTo>
                    <a:pt x="2669005" y="342"/>
                  </a:lnTo>
                  <a:lnTo>
                    <a:pt x="2601849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1075" y="2460879"/>
              <a:ext cx="5203825" cy="2094864"/>
            </a:xfrm>
            <a:custGeom>
              <a:avLst/>
              <a:gdLst/>
              <a:ahLst/>
              <a:cxnLst/>
              <a:rect l="l" t="t" r="r" b="b"/>
              <a:pathLst>
                <a:path w="5203825" h="2094864">
                  <a:moveTo>
                    <a:pt x="0" y="1047369"/>
                  </a:moveTo>
                  <a:lnTo>
                    <a:pt x="3385" y="993468"/>
                  </a:lnTo>
                  <a:lnTo>
                    <a:pt x="13432" y="940275"/>
                  </a:lnTo>
                  <a:lnTo>
                    <a:pt x="29978" y="887856"/>
                  </a:lnTo>
                  <a:lnTo>
                    <a:pt x="52858" y="836276"/>
                  </a:lnTo>
                  <a:lnTo>
                    <a:pt x="81910" y="785602"/>
                  </a:lnTo>
                  <a:lnTo>
                    <a:pt x="116970" y="735898"/>
                  </a:lnTo>
                  <a:lnTo>
                    <a:pt x="157874" y="687232"/>
                  </a:lnTo>
                  <a:lnTo>
                    <a:pt x="204460" y="639669"/>
                  </a:lnTo>
                  <a:lnTo>
                    <a:pt x="256563" y="593274"/>
                  </a:lnTo>
                  <a:lnTo>
                    <a:pt x="314020" y="548113"/>
                  </a:lnTo>
                  <a:lnTo>
                    <a:pt x="376668" y="504252"/>
                  </a:lnTo>
                  <a:lnTo>
                    <a:pt x="409887" y="482830"/>
                  </a:lnTo>
                  <a:lnTo>
                    <a:pt x="444343" y="461757"/>
                  </a:lnTo>
                  <a:lnTo>
                    <a:pt x="480015" y="441043"/>
                  </a:lnTo>
                  <a:lnTo>
                    <a:pt x="516882" y="420694"/>
                  </a:lnTo>
                  <a:lnTo>
                    <a:pt x="554924" y="400720"/>
                  </a:lnTo>
                  <a:lnTo>
                    <a:pt x="594121" y="381128"/>
                  </a:lnTo>
                  <a:lnTo>
                    <a:pt x="634452" y="361928"/>
                  </a:lnTo>
                  <a:lnTo>
                    <a:pt x="675897" y="343126"/>
                  </a:lnTo>
                  <a:lnTo>
                    <a:pt x="718436" y="324731"/>
                  </a:lnTo>
                  <a:lnTo>
                    <a:pt x="762047" y="306752"/>
                  </a:lnTo>
                  <a:lnTo>
                    <a:pt x="806711" y="289197"/>
                  </a:lnTo>
                  <a:lnTo>
                    <a:pt x="852407" y="272073"/>
                  </a:lnTo>
                  <a:lnTo>
                    <a:pt x="899114" y="255390"/>
                  </a:lnTo>
                  <a:lnTo>
                    <a:pt x="946813" y="239155"/>
                  </a:lnTo>
                  <a:lnTo>
                    <a:pt x="995482" y="223377"/>
                  </a:lnTo>
                  <a:lnTo>
                    <a:pt x="1045102" y="208063"/>
                  </a:lnTo>
                  <a:lnTo>
                    <a:pt x="1095652" y="193223"/>
                  </a:lnTo>
                  <a:lnTo>
                    <a:pt x="1147111" y="178863"/>
                  </a:lnTo>
                  <a:lnTo>
                    <a:pt x="1199459" y="164994"/>
                  </a:lnTo>
                  <a:lnTo>
                    <a:pt x="1252676" y="151622"/>
                  </a:lnTo>
                  <a:lnTo>
                    <a:pt x="1306741" y="138755"/>
                  </a:lnTo>
                  <a:lnTo>
                    <a:pt x="1361634" y="126403"/>
                  </a:lnTo>
                  <a:lnTo>
                    <a:pt x="1417334" y="114574"/>
                  </a:lnTo>
                  <a:lnTo>
                    <a:pt x="1473820" y="103275"/>
                  </a:lnTo>
                  <a:lnTo>
                    <a:pt x="1531074" y="92515"/>
                  </a:lnTo>
                  <a:lnTo>
                    <a:pt x="1589073" y="82301"/>
                  </a:lnTo>
                  <a:lnTo>
                    <a:pt x="1647798" y="72644"/>
                  </a:lnTo>
                  <a:lnTo>
                    <a:pt x="1707228" y="63549"/>
                  </a:lnTo>
                  <a:lnTo>
                    <a:pt x="1767343" y="55027"/>
                  </a:lnTo>
                  <a:lnTo>
                    <a:pt x="1828122" y="47084"/>
                  </a:lnTo>
                  <a:lnTo>
                    <a:pt x="1889545" y="39729"/>
                  </a:lnTo>
                  <a:lnTo>
                    <a:pt x="1951591" y="32971"/>
                  </a:lnTo>
                  <a:lnTo>
                    <a:pt x="2014241" y="26817"/>
                  </a:lnTo>
                  <a:lnTo>
                    <a:pt x="2077473" y="21277"/>
                  </a:lnTo>
                  <a:lnTo>
                    <a:pt x="2141267" y="16357"/>
                  </a:lnTo>
                  <a:lnTo>
                    <a:pt x="2205603" y="12067"/>
                  </a:lnTo>
                  <a:lnTo>
                    <a:pt x="2270460" y="8414"/>
                  </a:lnTo>
                  <a:lnTo>
                    <a:pt x="2335817" y="5407"/>
                  </a:lnTo>
                  <a:lnTo>
                    <a:pt x="2401656" y="3053"/>
                  </a:lnTo>
                  <a:lnTo>
                    <a:pt x="2467954" y="1362"/>
                  </a:lnTo>
                  <a:lnTo>
                    <a:pt x="2534692" y="342"/>
                  </a:lnTo>
                  <a:lnTo>
                    <a:pt x="2601849" y="0"/>
                  </a:lnTo>
                  <a:lnTo>
                    <a:pt x="2669005" y="342"/>
                  </a:lnTo>
                  <a:lnTo>
                    <a:pt x="2735743" y="1362"/>
                  </a:lnTo>
                  <a:lnTo>
                    <a:pt x="2802041" y="3053"/>
                  </a:lnTo>
                  <a:lnTo>
                    <a:pt x="2867880" y="5407"/>
                  </a:lnTo>
                  <a:lnTo>
                    <a:pt x="2933237" y="8414"/>
                  </a:lnTo>
                  <a:lnTo>
                    <a:pt x="2998094" y="12067"/>
                  </a:lnTo>
                  <a:lnTo>
                    <a:pt x="3062430" y="16357"/>
                  </a:lnTo>
                  <a:lnTo>
                    <a:pt x="3126224" y="21277"/>
                  </a:lnTo>
                  <a:lnTo>
                    <a:pt x="3189456" y="26817"/>
                  </a:lnTo>
                  <a:lnTo>
                    <a:pt x="3252106" y="32971"/>
                  </a:lnTo>
                  <a:lnTo>
                    <a:pt x="3314152" y="39729"/>
                  </a:lnTo>
                  <a:lnTo>
                    <a:pt x="3375575" y="47084"/>
                  </a:lnTo>
                  <a:lnTo>
                    <a:pt x="3436354" y="55027"/>
                  </a:lnTo>
                  <a:lnTo>
                    <a:pt x="3496469" y="63549"/>
                  </a:lnTo>
                  <a:lnTo>
                    <a:pt x="3555899" y="72644"/>
                  </a:lnTo>
                  <a:lnTo>
                    <a:pt x="3614624" y="82301"/>
                  </a:lnTo>
                  <a:lnTo>
                    <a:pt x="3672623" y="92515"/>
                  </a:lnTo>
                  <a:lnTo>
                    <a:pt x="3729877" y="103275"/>
                  </a:lnTo>
                  <a:lnTo>
                    <a:pt x="3786363" y="114574"/>
                  </a:lnTo>
                  <a:lnTo>
                    <a:pt x="3842063" y="126403"/>
                  </a:lnTo>
                  <a:lnTo>
                    <a:pt x="3896956" y="138755"/>
                  </a:lnTo>
                  <a:lnTo>
                    <a:pt x="3951021" y="151622"/>
                  </a:lnTo>
                  <a:lnTo>
                    <a:pt x="4004238" y="164994"/>
                  </a:lnTo>
                  <a:lnTo>
                    <a:pt x="4056586" y="178863"/>
                  </a:lnTo>
                  <a:lnTo>
                    <a:pt x="4108045" y="193223"/>
                  </a:lnTo>
                  <a:lnTo>
                    <a:pt x="4158595" y="208063"/>
                  </a:lnTo>
                  <a:lnTo>
                    <a:pt x="4208215" y="223377"/>
                  </a:lnTo>
                  <a:lnTo>
                    <a:pt x="4256884" y="239155"/>
                  </a:lnTo>
                  <a:lnTo>
                    <a:pt x="4304583" y="255390"/>
                  </a:lnTo>
                  <a:lnTo>
                    <a:pt x="4351290" y="272073"/>
                  </a:lnTo>
                  <a:lnTo>
                    <a:pt x="4396986" y="289197"/>
                  </a:lnTo>
                  <a:lnTo>
                    <a:pt x="4441650" y="306752"/>
                  </a:lnTo>
                  <a:lnTo>
                    <a:pt x="4485261" y="324731"/>
                  </a:lnTo>
                  <a:lnTo>
                    <a:pt x="4527800" y="343126"/>
                  </a:lnTo>
                  <a:lnTo>
                    <a:pt x="4569245" y="361928"/>
                  </a:lnTo>
                  <a:lnTo>
                    <a:pt x="4609576" y="381128"/>
                  </a:lnTo>
                  <a:lnTo>
                    <a:pt x="4648773" y="400720"/>
                  </a:lnTo>
                  <a:lnTo>
                    <a:pt x="4686815" y="420694"/>
                  </a:lnTo>
                  <a:lnTo>
                    <a:pt x="4723682" y="441043"/>
                  </a:lnTo>
                  <a:lnTo>
                    <a:pt x="4759354" y="461757"/>
                  </a:lnTo>
                  <a:lnTo>
                    <a:pt x="4793810" y="482830"/>
                  </a:lnTo>
                  <a:lnTo>
                    <a:pt x="4827029" y="504252"/>
                  </a:lnTo>
                  <a:lnTo>
                    <a:pt x="4858992" y="526016"/>
                  </a:lnTo>
                  <a:lnTo>
                    <a:pt x="4919065" y="570535"/>
                  </a:lnTo>
                  <a:lnTo>
                    <a:pt x="4973865" y="616321"/>
                  </a:lnTo>
                  <a:lnTo>
                    <a:pt x="5023230" y="663309"/>
                  </a:lnTo>
                  <a:lnTo>
                    <a:pt x="5066995" y="711432"/>
                  </a:lnTo>
                  <a:lnTo>
                    <a:pt x="5104998" y="760625"/>
                  </a:lnTo>
                  <a:lnTo>
                    <a:pt x="5137074" y="810821"/>
                  </a:lnTo>
                  <a:lnTo>
                    <a:pt x="5163061" y="861957"/>
                  </a:lnTo>
                  <a:lnTo>
                    <a:pt x="5182794" y="913964"/>
                  </a:lnTo>
                  <a:lnTo>
                    <a:pt x="5196111" y="966779"/>
                  </a:lnTo>
                  <a:lnTo>
                    <a:pt x="5202848" y="1020334"/>
                  </a:lnTo>
                  <a:lnTo>
                    <a:pt x="5203698" y="1047369"/>
                  </a:lnTo>
                  <a:lnTo>
                    <a:pt x="5202848" y="1074403"/>
                  </a:lnTo>
                  <a:lnTo>
                    <a:pt x="5196111" y="1127958"/>
                  </a:lnTo>
                  <a:lnTo>
                    <a:pt x="5182794" y="1180773"/>
                  </a:lnTo>
                  <a:lnTo>
                    <a:pt x="5163061" y="1232780"/>
                  </a:lnTo>
                  <a:lnTo>
                    <a:pt x="5137074" y="1283916"/>
                  </a:lnTo>
                  <a:lnTo>
                    <a:pt x="5104998" y="1334112"/>
                  </a:lnTo>
                  <a:lnTo>
                    <a:pt x="5066995" y="1383305"/>
                  </a:lnTo>
                  <a:lnTo>
                    <a:pt x="5023230" y="1431428"/>
                  </a:lnTo>
                  <a:lnTo>
                    <a:pt x="4973865" y="1478416"/>
                  </a:lnTo>
                  <a:lnTo>
                    <a:pt x="4919065" y="1524202"/>
                  </a:lnTo>
                  <a:lnTo>
                    <a:pt x="4858992" y="1568721"/>
                  </a:lnTo>
                  <a:lnTo>
                    <a:pt x="4827029" y="1590485"/>
                  </a:lnTo>
                  <a:lnTo>
                    <a:pt x="4793810" y="1611907"/>
                  </a:lnTo>
                  <a:lnTo>
                    <a:pt x="4759354" y="1632980"/>
                  </a:lnTo>
                  <a:lnTo>
                    <a:pt x="4723682" y="1653694"/>
                  </a:lnTo>
                  <a:lnTo>
                    <a:pt x="4686815" y="1674043"/>
                  </a:lnTo>
                  <a:lnTo>
                    <a:pt x="4648773" y="1694017"/>
                  </a:lnTo>
                  <a:lnTo>
                    <a:pt x="4609576" y="1713609"/>
                  </a:lnTo>
                  <a:lnTo>
                    <a:pt x="4569245" y="1732809"/>
                  </a:lnTo>
                  <a:lnTo>
                    <a:pt x="4527800" y="1751611"/>
                  </a:lnTo>
                  <a:lnTo>
                    <a:pt x="4485261" y="1770006"/>
                  </a:lnTo>
                  <a:lnTo>
                    <a:pt x="4441650" y="1787985"/>
                  </a:lnTo>
                  <a:lnTo>
                    <a:pt x="4396986" y="1805540"/>
                  </a:lnTo>
                  <a:lnTo>
                    <a:pt x="4351290" y="1822664"/>
                  </a:lnTo>
                  <a:lnTo>
                    <a:pt x="4304583" y="1839347"/>
                  </a:lnTo>
                  <a:lnTo>
                    <a:pt x="4256884" y="1855582"/>
                  </a:lnTo>
                  <a:lnTo>
                    <a:pt x="4208215" y="1871360"/>
                  </a:lnTo>
                  <a:lnTo>
                    <a:pt x="4158595" y="1886674"/>
                  </a:lnTo>
                  <a:lnTo>
                    <a:pt x="4108045" y="1901514"/>
                  </a:lnTo>
                  <a:lnTo>
                    <a:pt x="4056586" y="1915874"/>
                  </a:lnTo>
                  <a:lnTo>
                    <a:pt x="4004238" y="1929743"/>
                  </a:lnTo>
                  <a:lnTo>
                    <a:pt x="3951021" y="1943115"/>
                  </a:lnTo>
                  <a:lnTo>
                    <a:pt x="3896956" y="1955982"/>
                  </a:lnTo>
                  <a:lnTo>
                    <a:pt x="3842063" y="1968334"/>
                  </a:lnTo>
                  <a:lnTo>
                    <a:pt x="3786363" y="1980163"/>
                  </a:lnTo>
                  <a:lnTo>
                    <a:pt x="3729877" y="1991462"/>
                  </a:lnTo>
                  <a:lnTo>
                    <a:pt x="3672623" y="2002222"/>
                  </a:lnTo>
                  <a:lnTo>
                    <a:pt x="3614624" y="2012436"/>
                  </a:lnTo>
                  <a:lnTo>
                    <a:pt x="3555899" y="2022093"/>
                  </a:lnTo>
                  <a:lnTo>
                    <a:pt x="3496469" y="2031188"/>
                  </a:lnTo>
                  <a:lnTo>
                    <a:pt x="3436354" y="2039710"/>
                  </a:lnTo>
                  <a:lnTo>
                    <a:pt x="3375575" y="2047653"/>
                  </a:lnTo>
                  <a:lnTo>
                    <a:pt x="3314152" y="2055008"/>
                  </a:lnTo>
                  <a:lnTo>
                    <a:pt x="3252106" y="2061766"/>
                  </a:lnTo>
                  <a:lnTo>
                    <a:pt x="3189456" y="2067920"/>
                  </a:lnTo>
                  <a:lnTo>
                    <a:pt x="3126224" y="2073460"/>
                  </a:lnTo>
                  <a:lnTo>
                    <a:pt x="3062430" y="2078380"/>
                  </a:lnTo>
                  <a:lnTo>
                    <a:pt x="2998094" y="2082670"/>
                  </a:lnTo>
                  <a:lnTo>
                    <a:pt x="2933237" y="2086323"/>
                  </a:lnTo>
                  <a:lnTo>
                    <a:pt x="2867880" y="2089330"/>
                  </a:lnTo>
                  <a:lnTo>
                    <a:pt x="2802041" y="2091684"/>
                  </a:lnTo>
                  <a:lnTo>
                    <a:pt x="2735743" y="2093375"/>
                  </a:lnTo>
                  <a:lnTo>
                    <a:pt x="2669005" y="2094395"/>
                  </a:lnTo>
                  <a:lnTo>
                    <a:pt x="2601849" y="2094738"/>
                  </a:lnTo>
                  <a:lnTo>
                    <a:pt x="2534692" y="2094395"/>
                  </a:lnTo>
                  <a:lnTo>
                    <a:pt x="2467954" y="2093375"/>
                  </a:lnTo>
                  <a:lnTo>
                    <a:pt x="2401656" y="2091684"/>
                  </a:lnTo>
                  <a:lnTo>
                    <a:pt x="2335817" y="2089330"/>
                  </a:lnTo>
                  <a:lnTo>
                    <a:pt x="2270460" y="2086323"/>
                  </a:lnTo>
                  <a:lnTo>
                    <a:pt x="2205603" y="2082670"/>
                  </a:lnTo>
                  <a:lnTo>
                    <a:pt x="2141267" y="2078380"/>
                  </a:lnTo>
                  <a:lnTo>
                    <a:pt x="2077473" y="2073460"/>
                  </a:lnTo>
                  <a:lnTo>
                    <a:pt x="2014241" y="2067920"/>
                  </a:lnTo>
                  <a:lnTo>
                    <a:pt x="1951591" y="2061766"/>
                  </a:lnTo>
                  <a:lnTo>
                    <a:pt x="1889545" y="2055008"/>
                  </a:lnTo>
                  <a:lnTo>
                    <a:pt x="1828122" y="2047653"/>
                  </a:lnTo>
                  <a:lnTo>
                    <a:pt x="1767343" y="2039710"/>
                  </a:lnTo>
                  <a:lnTo>
                    <a:pt x="1707228" y="2031188"/>
                  </a:lnTo>
                  <a:lnTo>
                    <a:pt x="1647798" y="2022093"/>
                  </a:lnTo>
                  <a:lnTo>
                    <a:pt x="1589073" y="2012436"/>
                  </a:lnTo>
                  <a:lnTo>
                    <a:pt x="1531074" y="2002222"/>
                  </a:lnTo>
                  <a:lnTo>
                    <a:pt x="1473820" y="1991462"/>
                  </a:lnTo>
                  <a:lnTo>
                    <a:pt x="1417334" y="1980163"/>
                  </a:lnTo>
                  <a:lnTo>
                    <a:pt x="1361634" y="1968334"/>
                  </a:lnTo>
                  <a:lnTo>
                    <a:pt x="1306741" y="1955982"/>
                  </a:lnTo>
                  <a:lnTo>
                    <a:pt x="1252676" y="1943115"/>
                  </a:lnTo>
                  <a:lnTo>
                    <a:pt x="1199459" y="1929743"/>
                  </a:lnTo>
                  <a:lnTo>
                    <a:pt x="1147111" y="1915874"/>
                  </a:lnTo>
                  <a:lnTo>
                    <a:pt x="1095652" y="1901514"/>
                  </a:lnTo>
                  <a:lnTo>
                    <a:pt x="1045102" y="1886674"/>
                  </a:lnTo>
                  <a:lnTo>
                    <a:pt x="995482" y="1871360"/>
                  </a:lnTo>
                  <a:lnTo>
                    <a:pt x="946813" y="1855582"/>
                  </a:lnTo>
                  <a:lnTo>
                    <a:pt x="899114" y="1839347"/>
                  </a:lnTo>
                  <a:lnTo>
                    <a:pt x="852407" y="1822664"/>
                  </a:lnTo>
                  <a:lnTo>
                    <a:pt x="806711" y="1805540"/>
                  </a:lnTo>
                  <a:lnTo>
                    <a:pt x="762047" y="1787985"/>
                  </a:lnTo>
                  <a:lnTo>
                    <a:pt x="718436" y="1770006"/>
                  </a:lnTo>
                  <a:lnTo>
                    <a:pt x="675897" y="1751611"/>
                  </a:lnTo>
                  <a:lnTo>
                    <a:pt x="634452" y="1732809"/>
                  </a:lnTo>
                  <a:lnTo>
                    <a:pt x="594121" y="1713609"/>
                  </a:lnTo>
                  <a:lnTo>
                    <a:pt x="554924" y="1694017"/>
                  </a:lnTo>
                  <a:lnTo>
                    <a:pt x="516882" y="1674043"/>
                  </a:lnTo>
                  <a:lnTo>
                    <a:pt x="480015" y="1653694"/>
                  </a:lnTo>
                  <a:lnTo>
                    <a:pt x="444343" y="1632980"/>
                  </a:lnTo>
                  <a:lnTo>
                    <a:pt x="409887" y="1611907"/>
                  </a:lnTo>
                  <a:lnTo>
                    <a:pt x="376668" y="1590485"/>
                  </a:lnTo>
                  <a:lnTo>
                    <a:pt x="344705" y="1568721"/>
                  </a:lnTo>
                  <a:lnTo>
                    <a:pt x="284632" y="1524202"/>
                  </a:lnTo>
                  <a:lnTo>
                    <a:pt x="229832" y="1478416"/>
                  </a:lnTo>
                  <a:lnTo>
                    <a:pt x="180467" y="1431428"/>
                  </a:lnTo>
                  <a:lnTo>
                    <a:pt x="136702" y="1383305"/>
                  </a:lnTo>
                  <a:lnTo>
                    <a:pt x="98699" y="1334112"/>
                  </a:lnTo>
                  <a:lnTo>
                    <a:pt x="66623" y="1283916"/>
                  </a:lnTo>
                  <a:lnTo>
                    <a:pt x="40636" y="1232780"/>
                  </a:lnTo>
                  <a:lnTo>
                    <a:pt x="20903" y="1180773"/>
                  </a:lnTo>
                  <a:lnTo>
                    <a:pt x="7586" y="1127958"/>
                  </a:lnTo>
                  <a:lnTo>
                    <a:pt x="849" y="1074403"/>
                  </a:lnTo>
                  <a:lnTo>
                    <a:pt x="0" y="104736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53514" y="2744215"/>
            <a:ext cx="32588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These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statements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decide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block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statements </a:t>
            </a:r>
            <a:r>
              <a:rPr sz="2400" dirty="0">
                <a:latin typeface="Carlito"/>
                <a:cs typeface="Carlito"/>
              </a:rPr>
              <a:t>has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executed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based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given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conditions.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50914" y="1444752"/>
            <a:ext cx="1483360" cy="4710430"/>
            <a:chOff x="6550914" y="1444752"/>
            <a:chExt cx="1483360" cy="47104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5502" y="3792474"/>
              <a:ext cx="588276" cy="1691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5502" y="3233153"/>
              <a:ext cx="588276" cy="11323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5502" y="2115312"/>
              <a:ext cx="588276" cy="1691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0914" y="1444752"/>
              <a:ext cx="896124" cy="470992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797484" y="3319148"/>
            <a:ext cx="431800" cy="9632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0"/>
              </a:lnSpc>
            </a:pPr>
            <a:r>
              <a:rPr sz="3200" spc="-30" dirty="0">
                <a:latin typeface="Carlito"/>
                <a:cs typeface="Carlito"/>
              </a:rPr>
              <a:t>Types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32242" y="1674114"/>
            <a:ext cx="2935986" cy="8961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380728" y="1818894"/>
            <a:ext cx="241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Carlito"/>
                <a:cs typeface="Carlito"/>
              </a:rPr>
              <a:t>if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2242" y="2791955"/>
            <a:ext cx="2935986" cy="89688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991345" y="2937256"/>
            <a:ext cx="10229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if-</a:t>
            </a:r>
            <a:r>
              <a:rPr sz="3200" spc="-20" dirty="0">
                <a:latin typeface="Carlito"/>
                <a:cs typeface="Carlito"/>
              </a:rPr>
              <a:t>else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32242" y="3910584"/>
            <a:ext cx="2935986" cy="89611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820404" y="4055617"/>
            <a:ext cx="1362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if-else-</a:t>
            </a:r>
            <a:r>
              <a:rPr sz="3200" spc="-25" dirty="0">
                <a:latin typeface="Carlito"/>
                <a:cs typeface="Carlito"/>
              </a:rPr>
              <a:t>if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32242" y="5029200"/>
            <a:ext cx="2935986" cy="89611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961628" y="5173979"/>
            <a:ext cx="1080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switch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6833" y="1390014"/>
            <a:ext cx="9518015" cy="1938020"/>
            <a:chOff x="1076833" y="1390014"/>
            <a:chExt cx="9518015" cy="1938020"/>
          </a:xfrm>
        </p:grpSpPr>
        <p:sp>
          <p:nvSpPr>
            <p:cNvPr id="3" name="object 3"/>
            <p:cNvSpPr/>
            <p:nvPr/>
          </p:nvSpPr>
          <p:spPr>
            <a:xfrm>
              <a:off x="1083183" y="1396364"/>
              <a:ext cx="9505315" cy="1925320"/>
            </a:xfrm>
            <a:custGeom>
              <a:avLst/>
              <a:gdLst/>
              <a:ahLst/>
              <a:cxnLst/>
              <a:rect l="l" t="t" r="r" b="b"/>
              <a:pathLst>
                <a:path w="9505315" h="1925320">
                  <a:moveTo>
                    <a:pt x="9184386" y="0"/>
                  </a:moveTo>
                  <a:lnTo>
                    <a:pt x="320801" y="0"/>
                  </a:lnTo>
                  <a:lnTo>
                    <a:pt x="273398" y="3478"/>
                  </a:lnTo>
                  <a:lnTo>
                    <a:pt x="228153" y="13583"/>
                  </a:lnTo>
                  <a:lnTo>
                    <a:pt x="185563" y="29817"/>
                  </a:lnTo>
                  <a:lnTo>
                    <a:pt x="146125" y="51685"/>
                  </a:lnTo>
                  <a:lnTo>
                    <a:pt x="110335" y="78690"/>
                  </a:lnTo>
                  <a:lnTo>
                    <a:pt x="78690" y="110335"/>
                  </a:lnTo>
                  <a:lnTo>
                    <a:pt x="51685" y="146125"/>
                  </a:lnTo>
                  <a:lnTo>
                    <a:pt x="29817" y="185563"/>
                  </a:lnTo>
                  <a:lnTo>
                    <a:pt x="13583" y="228153"/>
                  </a:lnTo>
                  <a:lnTo>
                    <a:pt x="3478" y="273398"/>
                  </a:lnTo>
                  <a:lnTo>
                    <a:pt x="0" y="320801"/>
                  </a:lnTo>
                  <a:lnTo>
                    <a:pt x="0" y="1604010"/>
                  </a:lnTo>
                  <a:lnTo>
                    <a:pt x="3478" y="1651413"/>
                  </a:lnTo>
                  <a:lnTo>
                    <a:pt x="13583" y="1696658"/>
                  </a:lnTo>
                  <a:lnTo>
                    <a:pt x="29817" y="1739248"/>
                  </a:lnTo>
                  <a:lnTo>
                    <a:pt x="51685" y="1778686"/>
                  </a:lnTo>
                  <a:lnTo>
                    <a:pt x="78690" y="1814476"/>
                  </a:lnTo>
                  <a:lnTo>
                    <a:pt x="110335" y="1846121"/>
                  </a:lnTo>
                  <a:lnTo>
                    <a:pt x="146125" y="1873126"/>
                  </a:lnTo>
                  <a:lnTo>
                    <a:pt x="185563" y="1894994"/>
                  </a:lnTo>
                  <a:lnTo>
                    <a:pt x="228153" y="1911228"/>
                  </a:lnTo>
                  <a:lnTo>
                    <a:pt x="273398" y="1921333"/>
                  </a:lnTo>
                  <a:lnTo>
                    <a:pt x="320801" y="1924812"/>
                  </a:lnTo>
                  <a:lnTo>
                    <a:pt x="9184386" y="1924812"/>
                  </a:lnTo>
                  <a:lnTo>
                    <a:pt x="9231789" y="1921333"/>
                  </a:lnTo>
                  <a:lnTo>
                    <a:pt x="9277034" y="1911228"/>
                  </a:lnTo>
                  <a:lnTo>
                    <a:pt x="9319624" y="1894994"/>
                  </a:lnTo>
                  <a:lnTo>
                    <a:pt x="9359062" y="1873126"/>
                  </a:lnTo>
                  <a:lnTo>
                    <a:pt x="9394852" y="1846121"/>
                  </a:lnTo>
                  <a:lnTo>
                    <a:pt x="9426497" y="1814476"/>
                  </a:lnTo>
                  <a:lnTo>
                    <a:pt x="9453502" y="1778686"/>
                  </a:lnTo>
                  <a:lnTo>
                    <a:pt x="9475370" y="1739248"/>
                  </a:lnTo>
                  <a:lnTo>
                    <a:pt x="9491604" y="1696658"/>
                  </a:lnTo>
                  <a:lnTo>
                    <a:pt x="9501709" y="1651413"/>
                  </a:lnTo>
                  <a:lnTo>
                    <a:pt x="9505188" y="1604010"/>
                  </a:lnTo>
                  <a:lnTo>
                    <a:pt x="9505188" y="320801"/>
                  </a:lnTo>
                  <a:lnTo>
                    <a:pt x="9501709" y="273398"/>
                  </a:lnTo>
                  <a:lnTo>
                    <a:pt x="9491604" y="228153"/>
                  </a:lnTo>
                  <a:lnTo>
                    <a:pt x="9475370" y="185563"/>
                  </a:lnTo>
                  <a:lnTo>
                    <a:pt x="9453502" y="146125"/>
                  </a:lnTo>
                  <a:lnTo>
                    <a:pt x="9426497" y="110335"/>
                  </a:lnTo>
                  <a:lnTo>
                    <a:pt x="9394852" y="78690"/>
                  </a:lnTo>
                  <a:lnTo>
                    <a:pt x="9359062" y="51685"/>
                  </a:lnTo>
                  <a:lnTo>
                    <a:pt x="9319624" y="29817"/>
                  </a:lnTo>
                  <a:lnTo>
                    <a:pt x="9277034" y="13583"/>
                  </a:lnTo>
                  <a:lnTo>
                    <a:pt x="9231789" y="3478"/>
                  </a:lnTo>
                  <a:lnTo>
                    <a:pt x="918438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3183" y="1396364"/>
              <a:ext cx="9505315" cy="1925320"/>
            </a:xfrm>
            <a:custGeom>
              <a:avLst/>
              <a:gdLst/>
              <a:ahLst/>
              <a:cxnLst/>
              <a:rect l="l" t="t" r="r" b="b"/>
              <a:pathLst>
                <a:path w="9505315" h="1925320">
                  <a:moveTo>
                    <a:pt x="0" y="320801"/>
                  </a:moveTo>
                  <a:lnTo>
                    <a:pt x="3478" y="273398"/>
                  </a:lnTo>
                  <a:lnTo>
                    <a:pt x="13583" y="228153"/>
                  </a:lnTo>
                  <a:lnTo>
                    <a:pt x="29817" y="185563"/>
                  </a:lnTo>
                  <a:lnTo>
                    <a:pt x="51685" y="146125"/>
                  </a:lnTo>
                  <a:lnTo>
                    <a:pt x="78690" y="110335"/>
                  </a:lnTo>
                  <a:lnTo>
                    <a:pt x="110335" y="78690"/>
                  </a:lnTo>
                  <a:lnTo>
                    <a:pt x="146125" y="51685"/>
                  </a:lnTo>
                  <a:lnTo>
                    <a:pt x="185563" y="29817"/>
                  </a:lnTo>
                  <a:lnTo>
                    <a:pt x="228153" y="13583"/>
                  </a:lnTo>
                  <a:lnTo>
                    <a:pt x="273398" y="3478"/>
                  </a:lnTo>
                  <a:lnTo>
                    <a:pt x="320801" y="0"/>
                  </a:lnTo>
                  <a:lnTo>
                    <a:pt x="9184386" y="0"/>
                  </a:lnTo>
                  <a:lnTo>
                    <a:pt x="9231789" y="3478"/>
                  </a:lnTo>
                  <a:lnTo>
                    <a:pt x="9277034" y="13583"/>
                  </a:lnTo>
                  <a:lnTo>
                    <a:pt x="9319624" y="29817"/>
                  </a:lnTo>
                  <a:lnTo>
                    <a:pt x="9359062" y="51685"/>
                  </a:lnTo>
                  <a:lnTo>
                    <a:pt x="9394852" y="78690"/>
                  </a:lnTo>
                  <a:lnTo>
                    <a:pt x="9426497" y="110335"/>
                  </a:lnTo>
                  <a:lnTo>
                    <a:pt x="9453502" y="146125"/>
                  </a:lnTo>
                  <a:lnTo>
                    <a:pt x="9475370" y="185563"/>
                  </a:lnTo>
                  <a:lnTo>
                    <a:pt x="9491604" y="228153"/>
                  </a:lnTo>
                  <a:lnTo>
                    <a:pt x="9501709" y="273398"/>
                  </a:lnTo>
                  <a:lnTo>
                    <a:pt x="9505188" y="320801"/>
                  </a:lnTo>
                  <a:lnTo>
                    <a:pt x="9505188" y="1604010"/>
                  </a:lnTo>
                  <a:lnTo>
                    <a:pt x="9501709" y="1651413"/>
                  </a:lnTo>
                  <a:lnTo>
                    <a:pt x="9491604" y="1696658"/>
                  </a:lnTo>
                  <a:lnTo>
                    <a:pt x="9475370" y="1739248"/>
                  </a:lnTo>
                  <a:lnTo>
                    <a:pt x="9453502" y="1778686"/>
                  </a:lnTo>
                  <a:lnTo>
                    <a:pt x="9426497" y="1814476"/>
                  </a:lnTo>
                  <a:lnTo>
                    <a:pt x="9394852" y="1846121"/>
                  </a:lnTo>
                  <a:lnTo>
                    <a:pt x="9359062" y="1873126"/>
                  </a:lnTo>
                  <a:lnTo>
                    <a:pt x="9319624" y="1894994"/>
                  </a:lnTo>
                  <a:lnTo>
                    <a:pt x="9277034" y="1911228"/>
                  </a:lnTo>
                  <a:lnTo>
                    <a:pt x="9231789" y="1921333"/>
                  </a:lnTo>
                  <a:lnTo>
                    <a:pt x="9184386" y="1924812"/>
                  </a:lnTo>
                  <a:lnTo>
                    <a:pt x="320801" y="1924812"/>
                  </a:lnTo>
                  <a:lnTo>
                    <a:pt x="273398" y="1921333"/>
                  </a:lnTo>
                  <a:lnTo>
                    <a:pt x="228153" y="1911228"/>
                  </a:lnTo>
                  <a:lnTo>
                    <a:pt x="185563" y="1894994"/>
                  </a:lnTo>
                  <a:lnTo>
                    <a:pt x="146125" y="1873126"/>
                  </a:lnTo>
                  <a:lnTo>
                    <a:pt x="110335" y="1846121"/>
                  </a:lnTo>
                  <a:lnTo>
                    <a:pt x="78690" y="1814476"/>
                  </a:lnTo>
                  <a:lnTo>
                    <a:pt x="51685" y="1778686"/>
                  </a:lnTo>
                  <a:lnTo>
                    <a:pt x="29817" y="1739248"/>
                  </a:lnTo>
                  <a:lnTo>
                    <a:pt x="13583" y="1696658"/>
                  </a:lnTo>
                  <a:lnTo>
                    <a:pt x="3478" y="1651413"/>
                  </a:lnTo>
                  <a:lnTo>
                    <a:pt x="0" y="1604010"/>
                  </a:lnTo>
                  <a:lnTo>
                    <a:pt x="0" y="32080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439815"/>
            <a:ext cx="8032115" cy="123126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pc="-90" dirty="0"/>
              <a:t>Decision-making</a:t>
            </a:r>
            <a:r>
              <a:rPr spc="-80" dirty="0"/>
              <a:t> </a:t>
            </a:r>
            <a:r>
              <a:rPr spc="-140" dirty="0"/>
              <a:t>Statements</a:t>
            </a:r>
            <a:r>
              <a:rPr spc="-70" dirty="0"/>
              <a:t> </a:t>
            </a:r>
            <a:r>
              <a:rPr spc="-285" dirty="0"/>
              <a:t>[2-</a:t>
            </a:r>
            <a:r>
              <a:rPr spc="-50" dirty="0"/>
              <a:t>3]</a:t>
            </a:r>
          </a:p>
          <a:p>
            <a:pPr marL="351155">
              <a:lnSpc>
                <a:spcPct val="100000"/>
              </a:lnSpc>
              <a:spcBef>
                <a:spcPts val="595"/>
              </a:spcBef>
            </a:pPr>
            <a:r>
              <a:rPr sz="1800" b="1" dirty="0">
                <a:solidFill>
                  <a:srgbClr val="000000"/>
                </a:solidFill>
                <a:latin typeface="Carlito"/>
                <a:cs typeface="Carlito"/>
              </a:rPr>
              <a:t>Code</a:t>
            </a:r>
            <a:r>
              <a:rPr sz="1800" b="1" spc="-4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rlito"/>
                <a:cs typeface="Carlito"/>
              </a:rPr>
              <a:t>Snippet</a:t>
            </a:r>
            <a:r>
              <a:rPr sz="1800" b="1" spc="-4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b="1" spc="-25" dirty="0">
                <a:solidFill>
                  <a:srgbClr val="000000"/>
                </a:solidFill>
                <a:latin typeface="Carlito"/>
                <a:cs typeface="Carlito"/>
              </a:rPr>
              <a:t>3</a:t>
            </a:r>
            <a:r>
              <a:rPr sz="1800" spc="-25" dirty="0">
                <a:solidFill>
                  <a:srgbClr val="000000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60830" y="3458845"/>
            <a:ext cx="9518015" cy="2876550"/>
            <a:chOff x="1060830" y="3458845"/>
            <a:chExt cx="9518015" cy="2876550"/>
          </a:xfrm>
        </p:grpSpPr>
        <p:sp>
          <p:nvSpPr>
            <p:cNvPr id="7" name="object 7"/>
            <p:cNvSpPr/>
            <p:nvPr/>
          </p:nvSpPr>
          <p:spPr>
            <a:xfrm>
              <a:off x="1067180" y="3465195"/>
              <a:ext cx="9505315" cy="2863850"/>
            </a:xfrm>
            <a:custGeom>
              <a:avLst/>
              <a:gdLst/>
              <a:ahLst/>
              <a:cxnLst/>
              <a:rect l="l" t="t" r="r" b="b"/>
              <a:pathLst>
                <a:path w="9505315" h="2863850">
                  <a:moveTo>
                    <a:pt x="9027922" y="0"/>
                  </a:moveTo>
                  <a:lnTo>
                    <a:pt x="477266" y="0"/>
                  </a:lnTo>
                  <a:lnTo>
                    <a:pt x="428478" y="2464"/>
                  </a:lnTo>
                  <a:lnTo>
                    <a:pt x="381097" y="9698"/>
                  </a:lnTo>
                  <a:lnTo>
                    <a:pt x="335364" y="21462"/>
                  </a:lnTo>
                  <a:lnTo>
                    <a:pt x="291518" y="37514"/>
                  </a:lnTo>
                  <a:lnTo>
                    <a:pt x="249800" y="57615"/>
                  </a:lnTo>
                  <a:lnTo>
                    <a:pt x="210449" y="81525"/>
                  </a:lnTo>
                  <a:lnTo>
                    <a:pt x="173706" y="109004"/>
                  </a:lnTo>
                  <a:lnTo>
                    <a:pt x="139811" y="139811"/>
                  </a:lnTo>
                  <a:lnTo>
                    <a:pt x="109004" y="173706"/>
                  </a:lnTo>
                  <a:lnTo>
                    <a:pt x="81525" y="210449"/>
                  </a:lnTo>
                  <a:lnTo>
                    <a:pt x="57615" y="249800"/>
                  </a:lnTo>
                  <a:lnTo>
                    <a:pt x="37514" y="291518"/>
                  </a:lnTo>
                  <a:lnTo>
                    <a:pt x="21462" y="335364"/>
                  </a:lnTo>
                  <a:lnTo>
                    <a:pt x="9698" y="381097"/>
                  </a:lnTo>
                  <a:lnTo>
                    <a:pt x="2464" y="428478"/>
                  </a:lnTo>
                  <a:lnTo>
                    <a:pt x="0" y="477265"/>
                  </a:lnTo>
                  <a:lnTo>
                    <a:pt x="0" y="2386317"/>
                  </a:lnTo>
                  <a:lnTo>
                    <a:pt x="2464" y="2435115"/>
                  </a:lnTo>
                  <a:lnTo>
                    <a:pt x="9698" y="2482504"/>
                  </a:lnTo>
                  <a:lnTo>
                    <a:pt x="21462" y="2528243"/>
                  </a:lnTo>
                  <a:lnTo>
                    <a:pt x="37514" y="2572093"/>
                  </a:lnTo>
                  <a:lnTo>
                    <a:pt x="57615" y="2613814"/>
                  </a:lnTo>
                  <a:lnTo>
                    <a:pt x="81525" y="2653166"/>
                  </a:lnTo>
                  <a:lnTo>
                    <a:pt x="109004" y="2689908"/>
                  </a:lnTo>
                  <a:lnTo>
                    <a:pt x="139811" y="2723802"/>
                  </a:lnTo>
                  <a:lnTo>
                    <a:pt x="173706" y="2754607"/>
                  </a:lnTo>
                  <a:lnTo>
                    <a:pt x="210449" y="2782082"/>
                  </a:lnTo>
                  <a:lnTo>
                    <a:pt x="249800" y="2805989"/>
                  </a:lnTo>
                  <a:lnTo>
                    <a:pt x="291518" y="2826088"/>
                  </a:lnTo>
                  <a:lnTo>
                    <a:pt x="335364" y="2842138"/>
                  </a:lnTo>
                  <a:lnTo>
                    <a:pt x="381097" y="2853899"/>
                  </a:lnTo>
                  <a:lnTo>
                    <a:pt x="428478" y="2861131"/>
                  </a:lnTo>
                  <a:lnTo>
                    <a:pt x="477266" y="2863595"/>
                  </a:lnTo>
                  <a:lnTo>
                    <a:pt x="9027922" y="2863595"/>
                  </a:lnTo>
                  <a:lnTo>
                    <a:pt x="9076709" y="2861131"/>
                  </a:lnTo>
                  <a:lnTo>
                    <a:pt x="9124090" y="2853899"/>
                  </a:lnTo>
                  <a:lnTo>
                    <a:pt x="9169823" y="2842138"/>
                  </a:lnTo>
                  <a:lnTo>
                    <a:pt x="9213669" y="2826088"/>
                  </a:lnTo>
                  <a:lnTo>
                    <a:pt x="9255387" y="2805989"/>
                  </a:lnTo>
                  <a:lnTo>
                    <a:pt x="9294738" y="2782082"/>
                  </a:lnTo>
                  <a:lnTo>
                    <a:pt x="9331481" y="2754607"/>
                  </a:lnTo>
                  <a:lnTo>
                    <a:pt x="9365376" y="2723802"/>
                  </a:lnTo>
                  <a:lnTo>
                    <a:pt x="9396183" y="2689908"/>
                  </a:lnTo>
                  <a:lnTo>
                    <a:pt x="9423662" y="2653166"/>
                  </a:lnTo>
                  <a:lnTo>
                    <a:pt x="9447572" y="2613814"/>
                  </a:lnTo>
                  <a:lnTo>
                    <a:pt x="9467673" y="2572093"/>
                  </a:lnTo>
                  <a:lnTo>
                    <a:pt x="9483725" y="2528243"/>
                  </a:lnTo>
                  <a:lnTo>
                    <a:pt x="9495489" y="2482504"/>
                  </a:lnTo>
                  <a:lnTo>
                    <a:pt x="9502723" y="2435115"/>
                  </a:lnTo>
                  <a:lnTo>
                    <a:pt x="9505188" y="2386317"/>
                  </a:lnTo>
                  <a:lnTo>
                    <a:pt x="9505188" y="477265"/>
                  </a:lnTo>
                  <a:lnTo>
                    <a:pt x="9502723" y="428478"/>
                  </a:lnTo>
                  <a:lnTo>
                    <a:pt x="9495489" y="381097"/>
                  </a:lnTo>
                  <a:lnTo>
                    <a:pt x="9483725" y="335364"/>
                  </a:lnTo>
                  <a:lnTo>
                    <a:pt x="9467673" y="291518"/>
                  </a:lnTo>
                  <a:lnTo>
                    <a:pt x="9447572" y="249800"/>
                  </a:lnTo>
                  <a:lnTo>
                    <a:pt x="9423662" y="210449"/>
                  </a:lnTo>
                  <a:lnTo>
                    <a:pt x="9396183" y="173706"/>
                  </a:lnTo>
                  <a:lnTo>
                    <a:pt x="9365376" y="139811"/>
                  </a:lnTo>
                  <a:lnTo>
                    <a:pt x="9331481" y="109004"/>
                  </a:lnTo>
                  <a:lnTo>
                    <a:pt x="9294738" y="81525"/>
                  </a:lnTo>
                  <a:lnTo>
                    <a:pt x="9255387" y="57615"/>
                  </a:lnTo>
                  <a:lnTo>
                    <a:pt x="9213669" y="37514"/>
                  </a:lnTo>
                  <a:lnTo>
                    <a:pt x="9169823" y="21462"/>
                  </a:lnTo>
                  <a:lnTo>
                    <a:pt x="9124090" y="9698"/>
                  </a:lnTo>
                  <a:lnTo>
                    <a:pt x="9076709" y="2464"/>
                  </a:lnTo>
                  <a:lnTo>
                    <a:pt x="9027922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7180" y="3465195"/>
              <a:ext cx="9505315" cy="2863850"/>
            </a:xfrm>
            <a:custGeom>
              <a:avLst/>
              <a:gdLst/>
              <a:ahLst/>
              <a:cxnLst/>
              <a:rect l="l" t="t" r="r" b="b"/>
              <a:pathLst>
                <a:path w="9505315" h="2863850">
                  <a:moveTo>
                    <a:pt x="0" y="477265"/>
                  </a:moveTo>
                  <a:lnTo>
                    <a:pt x="2464" y="428478"/>
                  </a:lnTo>
                  <a:lnTo>
                    <a:pt x="9698" y="381097"/>
                  </a:lnTo>
                  <a:lnTo>
                    <a:pt x="21462" y="335364"/>
                  </a:lnTo>
                  <a:lnTo>
                    <a:pt x="37514" y="291518"/>
                  </a:lnTo>
                  <a:lnTo>
                    <a:pt x="57615" y="249800"/>
                  </a:lnTo>
                  <a:lnTo>
                    <a:pt x="81525" y="210449"/>
                  </a:lnTo>
                  <a:lnTo>
                    <a:pt x="109004" y="173706"/>
                  </a:lnTo>
                  <a:lnTo>
                    <a:pt x="139811" y="139811"/>
                  </a:lnTo>
                  <a:lnTo>
                    <a:pt x="173706" y="109004"/>
                  </a:lnTo>
                  <a:lnTo>
                    <a:pt x="210449" y="81525"/>
                  </a:lnTo>
                  <a:lnTo>
                    <a:pt x="249800" y="57615"/>
                  </a:lnTo>
                  <a:lnTo>
                    <a:pt x="291518" y="37514"/>
                  </a:lnTo>
                  <a:lnTo>
                    <a:pt x="335364" y="21462"/>
                  </a:lnTo>
                  <a:lnTo>
                    <a:pt x="381097" y="9698"/>
                  </a:lnTo>
                  <a:lnTo>
                    <a:pt x="428478" y="2464"/>
                  </a:lnTo>
                  <a:lnTo>
                    <a:pt x="477266" y="0"/>
                  </a:lnTo>
                  <a:lnTo>
                    <a:pt x="9027922" y="0"/>
                  </a:lnTo>
                  <a:lnTo>
                    <a:pt x="9076709" y="2464"/>
                  </a:lnTo>
                  <a:lnTo>
                    <a:pt x="9124090" y="9698"/>
                  </a:lnTo>
                  <a:lnTo>
                    <a:pt x="9169823" y="21462"/>
                  </a:lnTo>
                  <a:lnTo>
                    <a:pt x="9213669" y="37514"/>
                  </a:lnTo>
                  <a:lnTo>
                    <a:pt x="9255387" y="57615"/>
                  </a:lnTo>
                  <a:lnTo>
                    <a:pt x="9294738" y="81525"/>
                  </a:lnTo>
                  <a:lnTo>
                    <a:pt x="9331481" y="109004"/>
                  </a:lnTo>
                  <a:lnTo>
                    <a:pt x="9365376" y="139811"/>
                  </a:lnTo>
                  <a:lnTo>
                    <a:pt x="9396183" y="173706"/>
                  </a:lnTo>
                  <a:lnTo>
                    <a:pt x="9423662" y="210449"/>
                  </a:lnTo>
                  <a:lnTo>
                    <a:pt x="9447572" y="249800"/>
                  </a:lnTo>
                  <a:lnTo>
                    <a:pt x="9467673" y="291518"/>
                  </a:lnTo>
                  <a:lnTo>
                    <a:pt x="9483725" y="335364"/>
                  </a:lnTo>
                  <a:lnTo>
                    <a:pt x="9495489" y="381097"/>
                  </a:lnTo>
                  <a:lnTo>
                    <a:pt x="9502723" y="428478"/>
                  </a:lnTo>
                  <a:lnTo>
                    <a:pt x="9505188" y="477265"/>
                  </a:lnTo>
                  <a:lnTo>
                    <a:pt x="9505188" y="2386317"/>
                  </a:lnTo>
                  <a:lnTo>
                    <a:pt x="9502723" y="2435115"/>
                  </a:lnTo>
                  <a:lnTo>
                    <a:pt x="9495489" y="2482504"/>
                  </a:lnTo>
                  <a:lnTo>
                    <a:pt x="9483725" y="2528243"/>
                  </a:lnTo>
                  <a:lnTo>
                    <a:pt x="9467673" y="2572093"/>
                  </a:lnTo>
                  <a:lnTo>
                    <a:pt x="9447572" y="2613814"/>
                  </a:lnTo>
                  <a:lnTo>
                    <a:pt x="9423662" y="2653166"/>
                  </a:lnTo>
                  <a:lnTo>
                    <a:pt x="9396183" y="2689908"/>
                  </a:lnTo>
                  <a:lnTo>
                    <a:pt x="9365376" y="2723802"/>
                  </a:lnTo>
                  <a:lnTo>
                    <a:pt x="9331481" y="2754607"/>
                  </a:lnTo>
                  <a:lnTo>
                    <a:pt x="9294738" y="2782082"/>
                  </a:lnTo>
                  <a:lnTo>
                    <a:pt x="9255387" y="2805989"/>
                  </a:lnTo>
                  <a:lnTo>
                    <a:pt x="9213669" y="2826088"/>
                  </a:lnTo>
                  <a:lnTo>
                    <a:pt x="9169823" y="2842138"/>
                  </a:lnTo>
                  <a:lnTo>
                    <a:pt x="9124090" y="2853899"/>
                  </a:lnTo>
                  <a:lnTo>
                    <a:pt x="9076709" y="2861131"/>
                  </a:lnTo>
                  <a:lnTo>
                    <a:pt x="9027922" y="2863595"/>
                  </a:lnTo>
                  <a:lnTo>
                    <a:pt x="477266" y="2863595"/>
                  </a:lnTo>
                  <a:lnTo>
                    <a:pt x="428478" y="2861131"/>
                  </a:lnTo>
                  <a:lnTo>
                    <a:pt x="381097" y="2853899"/>
                  </a:lnTo>
                  <a:lnTo>
                    <a:pt x="335364" y="2842138"/>
                  </a:lnTo>
                  <a:lnTo>
                    <a:pt x="291518" y="2826088"/>
                  </a:lnTo>
                  <a:lnTo>
                    <a:pt x="249800" y="2805989"/>
                  </a:lnTo>
                  <a:lnTo>
                    <a:pt x="210449" y="2782082"/>
                  </a:lnTo>
                  <a:lnTo>
                    <a:pt x="173706" y="2754607"/>
                  </a:lnTo>
                  <a:lnTo>
                    <a:pt x="139811" y="2723802"/>
                  </a:lnTo>
                  <a:lnTo>
                    <a:pt x="109004" y="2689908"/>
                  </a:lnTo>
                  <a:lnTo>
                    <a:pt x="81525" y="2653166"/>
                  </a:lnTo>
                  <a:lnTo>
                    <a:pt x="57615" y="2613814"/>
                  </a:lnTo>
                  <a:lnTo>
                    <a:pt x="37514" y="2572093"/>
                  </a:lnTo>
                  <a:lnTo>
                    <a:pt x="21462" y="2528243"/>
                  </a:lnTo>
                  <a:lnTo>
                    <a:pt x="9698" y="2482504"/>
                  </a:lnTo>
                  <a:lnTo>
                    <a:pt x="2464" y="2435115"/>
                  </a:lnTo>
                  <a:lnTo>
                    <a:pt x="0" y="2386317"/>
                  </a:lnTo>
                  <a:lnTo>
                    <a:pt x="0" y="47726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55775" y="1907540"/>
            <a:ext cx="5340350" cy="421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804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num=5; </a:t>
            </a: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(num&gt;0)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print(‘Number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is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positive’);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800">
              <a:latin typeface="Courier New"/>
              <a:cs typeface="Courier New"/>
            </a:endParaRPr>
          </a:p>
          <a:p>
            <a:pPr marL="4191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4</a:t>
            </a:r>
            <a:r>
              <a:rPr sz="1800" spc="-25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41910" marR="3650615">
              <a:lnSpc>
                <a:spcPct val="100000"/>
              </a:lnSpc>
              <a:spcBef>
                <a:spcPts val="2065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num=0; </a:t>
            </a: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(num&gt;0)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5631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print(‘Number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is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positive’);</a:t>
            </a:r>
            <a:endParaRPr sz="1800">
              <a:latin typeface="Courier New"/>
              <a:cs typeface="Courier New"/>
            </a:endParaRPr>
          </a:p>
          <a:p>
            <a:pPr marL="4191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191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else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6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5631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print(‘Number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is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not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positive’);</a:t>
            </a:r>
            <a:endParaRPr sz="1800">
              <a:latin typeface="Courier New"/>
              <a:cs typeface="Courier New"/>
            </a:endParaRPr>
          </a:p>
          <a:p>
            <a:pPr marL="4191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3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11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603D-85BB-4463-9D2A-AE41E4C1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0047F-58C4-42C5-95A3-8BBDEE1F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9" y="1524000"/>
            <a:ext cx="7106642" cy="277216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C2595-862F-444C-90BE-53ACBA67A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07" y="3276600"/>
            <a:ext cx="6982927" cy="317558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278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Decision-making</a:t>
            </a:r>
            <a:r>
              <a:rPr spc="-75" dirty="0"/>
              <a:t> </a:t>
            </a:r>
            <a:r>
              <a:rPr spc="-140" dirty="0"/>
              <a:t>Statements</a:t>
            </a:r>
            <a:r>
              <a:rPr spc="-70" dirty="0"/>
              <a:t> </a:t>
            </a:r>
            <a:r>
              <a:rPr spc="-285" dirty="0"/>
              <a:t>[3-</a:t>
            </a:r>
            <a:r>
              <a:rPr spc="-35" dirty="0"/>
              <a:t>3]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8840" y="1461642"/>
            <a:ext cx="5451475" cy="4873625"/>
            <a:chOff x="378840" y="1461642"/>
            <a:chExt cx="5451475" cy="4873625"/>
          </a:xfrm>
        </p:grpSpPr>
        <p:sp>
          <p:nvSpPr>
            <p:cNvPr id="4" name="object 4"/>
            <p:cNvSpPr/>
            <p:nvPr/>
          </p:nvSpPr>
          <p:spPr>
            <a:xfrm>
              <a:off x="385190" y="1467992"/>
              <a:ext cx="5438775" cy="4860925"/>
            </a:xfrm>
            <a:custGeom>
              <a:avLst/>
              <a:gdLst/>
              <a:ahLst/>
              <a:cxnLst/>
              <a:rect l="l" t="t" r="r" b="b"/>
              <a:pathLst>
                <a:path w="5438775" h="4860925">
                  <a:moveTo>
                    <a:pt x="4628261" y="0"/>
                  </a:moveTo>
                  <a:lnTo>
                    <a:pt x="810145" y="0"/>
                  </a:lnTo>
                  <a:lnTo>
                    <a:pt x="762543" y="1375"/>
                  </a:lnTo>
                  <a:lnTo>
                    <a:pt x="715665" y="5450"/>
                  </a:lnTo>
                  <a:lnTo>
                    <a:pt x="669587" y="12149"/>
                  </a:lnTo>
                  <a:lnTo>
                    <a:pt x="624385" y="21396"/>
                  </a:lnTo>
                  <a:lnTo>
                    <a:pt x="580136" y="33115"/>
                  </a:lnTo>
                  <a:lnTo>
                    <a:pt x="536915" y="47229"/>
                  </a:lnTo>
                  <a:lnTo>
                    <a:pt x="494799" y="63664"/>
                  </a:lnTo>
                  <a:lnTo>
                    <a:pt x="453863" y="82343"/>
                  </a:lnTo>
                  <a:lnTo>
                    <a:pt x="414182" y="103190"/>
                  </a:lnTo>
                  <a:lnTo>
                    <a:pt x="375835" y="126128"/>
                  </a:lnTo>
                  <a:lnTo>
                    <a:pt x="338895" y="151083"/>
                  </a:lnTo>
                  <a:lnTo>
                    <a:pt x="303439" y="177978"/>
                  </a:lnTo>
                  <a:lnTo>
                    <a:pt x="269544" y="206736"/>
                  </a:lnTo>
                  <a:lnTo>
                    <a:pt x="237285" y="237283"/>
                  </a:lnTo>
                  <a:lnTo>
                    <a:pt x="206738" y="269542"/>
                  </a:lnTo>
                  <a:lnTo>
                    <a:pt x="177979" y="303437"/>
                  </a:lnTo>
                  <a:lnTo>
                    <a:pt x="151084" y="338892"/>
                  </a:lnTo>
                  <a:lnTo>
                    <a:pt x="126129" y="375831"/>
                  </a:lnTo>
                  <a:lnTo>
                    <a:pt x="103190" y="414178"/>
                  </a:lnTo>
                  <a:lnTo>
                    <a:pt x="82343" y="453858"/>
                  </a:lnTo>
                  <a:lnTo>
                    <a:pt x="63664" y="494793"/>
                  </a:lnTo>
                  <a:lnTo>
                    <a:pt x="47230" y="536909"/>
                  </a:lnTo>
                  <a:lnTo>
                    <a:pt x="33115" y="580129"/>
                  </a:lnTo>
                  <a:lnTo>
                    <a:pt x="21396" y="624377"/>
                  </a:lnTo>
                  <a:lnTo>
                    <a:pt x="12149" y="669578"/>
                  </a:lnTo>
                  <a:lnTo>
                    <a:pt x="5450" y="715654"/>
                  </a:lnTo>
                  <a:lnTo>
                    <a:pt x="1375" y="762531"/>
                  </a:lnTo>
                  <a:lnTo>
                    <a:pt x="0" y="810133"/>
                  </a:lnTo>
                  <a:lnTo>
                    <a:pt x="0" y="4050665"/>
                  </a:lnTo>
                  <a:lnTo>
                    <a:pt x="1375" y="4098266"/>
                  </a:lnTo>
                  <a:lnTo>
                    <a:pt x="5450" y="4145143"/>
                  </a:lnTo>
                  <a:lnTo>
                    <a:pt x="12149" y="4191219"/>
                  </a:lnTo>
                  <a:lnTo>
                    <a:pt x="21396" y="4236420"/>
                  </a:lnTo>
                  <a:lnTo>
                    <a:pt x="33115" y="4280668"/>
                  </a:lnTo>
                  <a:lnTo>
                    <a:pt x="47230" y="4323888"/>
                  </a:lnTo>
                  <a:lnTo>
                    <a:pt x="63664" y="4366004"/>
                  </a:lnTo>
                  <a:lnTo>
                    <a:pt x="82343" y="4406939"/>
                  </a:lnTo>
                  <a:lnTo>
                    <a:pt x="103190" y="4446619"/>
                  </a:lnTo>
                  <a:lnTo>
                    <a:pt x="126129" y="4484966"/>
                  </a:lnTo>
                  <a:lnTo>
                    <a:pt x="151084" y="4521905"/>
                  </a:lnTo>
                  <a:lnTo>
                    <a:pt x="177979" y="4557360"/>
                  </a:lnTo>
                  <a:lnTo>
                    <a:pt x="206738" y="4591255"/>
                  </a:lnTo>
                  <a:lnTo>
                    <a:pt x="237285" y="4623514"/>
                  </a:lnTo>
                  <a:lnTo>
                    <a:pt x="269544" y="4654061"/>
                  </a:lnTo>
                  <a:lnTo>
                    <a:pt x="303439" y="4682819"/>
                  </a:lnTo>
                  <a:lnTo>
                    <a:pt x="338895" y="4709714"/>
                  </a:lnTo>
                  <a:lnTo>
                    <a:pt x="375835" y="4734669"/>
                  </a:lnTo>
                  <a:lnTo>
                    <a:pt x="414182" y="4757607"/>
                  </a:lnTo>
                  <a:lnTo>
                    <a:pt x="453863" y="4778454"/>
                  </a:lnTo>
                  <a:lnTo>
                    <a:pt x="494799" y="4797133"/>
                  </a:lnTo>
                  <a:lnTo>
                    <a:pt x="536915" y="4813568"/>
                  </a:lnTo>
                  <a:lnTo>
                    <a:pt x="580136" y="4827682"/>
                  </a:lnTo>
                  <a:lnTo>
                    <a:pt x="624385" y="4839401"/>
                  </a:lnTo>
                  <a:lnTo>
                    <a:pt x="669587" y="4848648"/>
                  </a:lnTo>
                  <a:lnTo>
                    <a:pt x="715665" y="4855347"/>
                  </a:lnTo>
                  <a:lnTo>
                    <a:pt x="762543" y="4859422"/>
                  </a:lnTo>
                  <a:lnTo>
                    <a:pt x="810145" y="4860798"/>
                  </a:lnTo>
                  <a:lnTo>
                    <a:pt x="4628261" y="4860798"/>
                  </a:lnTo>
                  <a:lnTo>
                    <a:pt x="4675862" y="4859422"/>
                  </a:lnTo>
                  <a:lnTo>
                    <a:pt x="4722739" y="4855347"/>
                  </a:lnTo>
                  <a:lnTo>
                    <a:pt x="4768815" y="4848648"/>
                  </a:lnTo>
                  <a:lnTo>
                    <a:pt x="4814016" y="4839401"/>
                  </a:lnTo>
                  <a:lnTo>
                    <a:pt x="4858264" y="4827682"/>
                  </a:lnTo>
                  <a:lnTo>
                    <a:pt x="4901484" y="4813568"/>
                  </a:lnTo>
                  <a:lnTo>
                    <a:pt x="4943600" y="4797133"/>
                  </a:lnTo>
                  <a:lnTo>
                    <a:pt x="4984535" y="4778454"/>
                  </a:lnTo>
                  <a:lnTo>
                    <a:pt x="5024215" y="4757607"/>
                  </a:lnTo>
                  <a:lnTo>
                    <a:pt x="5062562" y="4734669"/>
                  </a:lnTo>
                  <a:lnTo>
                    <a:pt x="5099501" y="4709714"/>
                  </a:lnTo>
                  <a:lnTo>
                    <a:pt x="5134956" y="4682819"/>
                  </a:lnTo>
                  <a:lnTo>
                    <a:pt x="5168851" y="4654061"/>
                  </a:lnTo>
                  <a:lnTo>
                    <a:pt x="5201110" y="4623514"/>
                  </a:lnTo>
                  <a:lnTo>
                    <a:pt x="5231657" y="4591255"/>
                  </a:lnTo>
                  <a:lnTo>
                    <a:pt x="5260415" y="4557360"/>
                  </a:lnTo>
                  <a:lnTo>
                    <a:pt x="5287310" y="4521905"/>
                  </a:lnTo>
                  <a:lnTo>
                    <a:pt x="5312265" y="4484966"/>
                  </a:lnTo>
                  <a:lnTo>
                    <a:pt x="5335203" y="4446619"/>
                  </a:lnTo>
                  <a:lnTo>
                    <a:pt x="5356050" y="4406939"/>
                  </a:lnTo>
                  <a:lnTo>
                    <a:pt x="5374729" y="4366004"/>
                  </a:lnTo>
                  <a:lnTo>
                    <a:pt x="5391164" y="4323888"/>
                  </a:lnTo>
                  <a:lnTo>
                    <a:pt x="5405278" y="4280668"/>
                  </a:lnTo>
                  <a:lnTo>
                    <a:pt x="5416997" y="4236420"/>
                  </a:lnTo>
                  <a:lnTo>
                    <a:pt x="5426244" y="4191219"/>
                  </a:lnTo>
                  <a:lnTo>
                    <a:pt x="5432943" y="4145143"/>
                  </a:lnTo>
                  <a:lnTo>
                    <a:pt x="5437018" y="4098266"/>
                  </a:lnTo>
                  <a:lnTo>
                    <a:pt x="5438394" y="4050665"/>
                  </a:lnTo>
                  <a:lnTo>
                    <a:pt x="5438394" y="810133"/>
                  </a:lnTo>
                  <a:lnTo>
                    <a:pt x="5437018" y="762531"/>
                  </a:lnTo>
                  <a:lnTo>
                    <a:pt x="5432943" y="715654"/>
                  </a:lnTo>
                  <a:lnTo>
                    <a:pt x="5426244" y="669578"/>
                  </a:lnTo>
                  <a:lnTo>
                    <a:pt x="5416997" y="624377"/>
                  </a:lnTo>
                  <a:lnTo>
                    <a:pt x="5405278" y="580129"/>
                  </a:lnTo>
                  <a:lnTo>
                    <a:pt x="5391164" y="536909"/>
                  </a:lnTo>
                  <a:lnTo>
                    <a:pt x="5374729" y="494793"/>
                  </a:lnTo>
                  <a:lnTo>
                    <a:pt x="5356050" y="453858"/>
                  </a:lnTo>
                  <a:lnTo>
                    <a:pt x="5335203" y="414178"/>
                  </a:lnTo>
                  <a:lnTo>
                    <a:pt x="5312265" y="375831"/>
                  </a:lnTo>
                  <a:lnTo>
                    <a:pt x="5287310" y="338892"/>
                  </a:lnTo>
                  <a:lnTo>
                    <a:pt x="5260415" y="303437"/>
                  </a:lnTo>
                  <a:lnTo>
                    <a:pt x="5231657" y="269542"/>
                  </a:lnTo>
                  <a:lnTo>
                    <a:pt x="5201110" y="237283"/>
                  </a:lnTo>
                  <a:lnTo>
                    <a:pt x="5168851" y="206736"/>
                  </a:lnTo>
                  <a:lnTo>
                    <a:pt x="5134956" y="177978"/>
                  </a:lnTo>
                  <a:lnTo>
                    <a:pt x="5099501" y="151083"/>
                  </a:lnTo>
                  <a:lnTo>
                    <a:pt x="5062562" y="126128"/>
                  </a:lnTo>
                  <a:lnTo>
                    <a:pt x="5024215" y="103190"/>
                  </a:lnTo>
                  <a:lnTo>
                    <a:pt x="4984535" y="82343"/>
                  </a:lnTo>
                  <a:lnTo>
                    <a:pt x="4943600" y="63664"/>
                  </a:lnTo>
                  <a:lnTo>
                    <a:pt x="4901484" y="47229"/>
                  </a:lnTo>
                  <a:lnTo>
                    <a:pt x="4858264" y="33115"/>
                  </a:lnTo>
                  <a:lnTo>
                    <a:pt x="4814016" y="21396"/>
                  </a:lnTo>
                  <a:lnTo>
                    <a:pt x="4768815" y="12149"/>
                  </a:lnTo>
                  <a:lnTo>
                    <a:pt x="4722739" y="5450"/>
                  </a:lnTo>
                  <a:lnTo>
                    <a:pt x="4675862" y="1375"/>
                  </a:lnTo>
                  <a:lnTo>
                    <a:pt x="4628261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5190" y="1467992"/>
              <a:ext cx="5438775" cy="4860925"/>
            </a:xfrm>
            <a:custGeom>
              <a:avLst/>
              <a:gdLst/>
              <a:ahLst/>
              <a:cxnLst/>
              <a:rect l="l" t="t" r="r" b="b"/>
              <a:pathLst>
                <a:path w="5438775" h="4860925">
                  <a:moveTo>
                    <a:pt x="0" y="810133"/>
                  </a:moveTo>
                  <a:lnTo>
                    <a:pt x="1375" y="762531"/>
                  </a:lnTo>
                  <a:lnTo>
                    <a:pt x="5450" y="715654"/>
                  </a:lnTo>
                  <a:lnTo>
                    <a:pt x="12149" y="669578"/>
                  </a:lnTo>
                  <a:lnTo>
                    <a:pt x="21396" y="624377"/>
                  </a:lnTo>
                  <a:lnTo>
                    <a:pt x="33115" y="580129"/>
                  </a:lnTo>
                  <a:lnTo>
                    <a:pt x="47230" y="536909"/>
                  </a:lnTo>
                  <a:lnTo>
                    <a:pt x="63664" y="494793"/>
                  </a:lnTo>
                  <a:lnTo>
                    <a:pt x="82343" y="453858"/>
                  </a:lnTo>
                  <a:lnTo>
                    <a:pt x="103190" y="414178"/>
                  </a:lnTo>
                  <a:lnTo>
                    <a:pt x="126129" y="375831"/>
                  </a:lnTo>
                  <a:lnTo>
                    <a:pt x="151084" y="338892"/>
                  </a:lnTo>
                  <a:lnTo>
                    <a:pt x="177979" y="303437"/>
                  </a:lnTo>
                  <a:lnTo>
                    <a:pt x="206738" y="269542"/>
                  </a:lnTo>
                  <a:lnTo>
                    <a:pt x="237285" y="237283"/>
                  </a:lnTo>
                  <a:lnTo>
                    <a:pt x="269544" y="206736"/>
                  </a:lnTo>
                  <a:lnTo>
                    <a:pt x="303439" y="177978"/>
                  </a:lnTo>
                  <a:lnTo>
                    <a:pt x="338895" y="151083"/>
                  </a:lnTo>
                  <a:lnTo>
                    <a:pt x="375835" y="126128"/>
                  </a:lnTo>
                  <a:lnTo>
                    <a:pt x="414182" y="103190"/>
                  </a:lnTo>
                  <a:lnTo>
                    <a:pt x="453863" y="82343"/>
                  </a:lnTo>
                  <a:lnTo>
                    <a:pt x="494799" y="63664"/>
                  </a:lnTo>
                  <a:lnTo>
                    <a:pt x="536915" y="47229"/>
                  </a:lnTo>
                  <a:lnTo>
                    <a:pt x="580136" y="33115"/>
                  </a:lnTo>
                  <a:lnTo>
                    <a:pt x="624385" y="21396"/>
                  </a:lnTo>
                  <a:lnTo>
                    <a:pt x="669587" y="12149"/>
                  </a:lnTo>
                  <a:lnTo>
                    <a:pt x="715665" y="5450"/>
                  </a:lnTo>
                  <a:lnTo>
                    <a:pt x="762543" y="1375"/>
                  </a:lnTo>
                  <a:lnTo>
                    <a:pt x="810145" y="0"/>
                  </a:lnTo>
                  <a:lnTo>
                    <a:pt x="4628261" y="0"/>
                  </a:lnTo>
                  <a:lnTo>
                    <a:pt x="4675862" y="1375"/>
                  </a:lnTo>
                  <a:lnTo>
                    <a:pt x="4722739" y="5450"/>
                  </a:lnTo>
                  <a:lnTo>
                    <a:pt x="4768815" y="12149"/>
                  </a:lnTo>
                  <a:lnTo>
                    <a:pt x="4814016" y="21396"/>
                  </a:lnTo>
                  <a:lnTo>
                    <a:pt x="4858264" y="33115"/>
                  </a:lnTo>
                  <a:lnTo>
                    <a:pt x="4901484" y="47229"/>
                  </a:lnTo>
                  <a:lnTo>
                    <a:pt x="4943600" y="63664"/>
                  </a:lnTo>
                  <a:lnTo>
                    <a:pt x="4984535" y="82343"/>
                  </a:lnTo>
                  <a:lnTo>
                    <a:pt x="5024215" y="103190"/>
                  </a:lnTo>
                  <a:lnTo>
                    <a:pt x="5062562" y="126128"/>
                  </a:lnTo>
                  <a:lnTo>
                    <a:pt x="5099501" y="151083"/>
                  </a:lnTo>
                  <a:lnTo>
                    <a:pt x="5134956" y="177978"/>
                  </a:lnTo>
                  <a:lnTo>
                    <a:pt x="5168851" y="206736"/>
                  </a:lnTo>
                  <a:lnTo>
                    <a:pt x="5201110" y="237283"/>
                  </a:lnTo>
                  <a:lnTo>
                    <a:pt x="5231657" y="269542"/>
                  </a:lnTo>
                  <a:lnTo>
                    <a:pt x="5260415" y="303437"/>
                  </a:lnTo>
                  <a:lnTo>
                    <a:pt x="5287310" y="338892"/>
                  </a:lnTo>
                  <a:lnTo>
                    <a:pt x="5312265" y="375831"/>
                  </a:lnTo>
                  <a:lnTo>
                    <a:pt x="5335203" y="414178"/>
                  </a:lnTo>
                  <a:lnTo>
                    <a:pt x="5356050" y="453858"/>
                  </a:lnTo>
                  <a:lnTo>
                    <a:pt x="5374729" y="494793"/>
                  </a:lnTo>
                  <a:lnTo>
                    <a:pt x="5391164" y="536909"/>
                  </a:lnTo>
                  <a:lnTo>
                    <a:pt x="5405278" y="580129"/>
                  </a:lnTo>
                  <a:lnTo>
                    <a:pt x="5416997" y="624377"/>
                  </a:lnTo>
                  <a:lnTo>
                    <a:pt x="5426244" y="669578"/>
                  </a:lnTo>
                  <a:lnTo>
                    <a:pt x="5432943" y="715654"/>
                  </a:lnTo>
                  <a:lnTo>
                    <a:pt x="5437018" y="762531"/>
                  </a:lnTo>
                  <a:lnTo>
                    <a:pt x="5438394" y="810133"/>
                  </a:lnTo>
                  <a:lnTo>
                    <a:pt x="5438394" y="4050665"/>
                  </a:lnTo>
                  <a:lnTo>
                    <a:pt x="5437018" y="4098266"/>
                  </a:lnTo>
                  <a:lnTo>
                    <a:pt x="5432943" y="4145143"/>
                  </a:lnTo>
                  <a:lnTo>
                    <a:pt x="5426244" y="4191219"/>
                  </a:lnTo>
                  <a:lnTo>
                    <a:pt x="5416997" y="4236420"/>
                  </a:lnTo>
                  <a:lnTo>
                    <a:pt x="5405278" y="4280668"/>
                  </a:lnTo>
                  <a:lnTo>
                    <a:pt x="5391164" y="4323888"/>
                  </a:lnTo>
                  <a:lnTo>
                    <a:pt x="5374729" y="4366004"/>
                  </a:lnTo>
                  <a:lnTo>
                    <a:pt x="5356050" y="4406939"/>
                  </a:lnTo>
                  <a:lnTo>
                    <a:pt x="5335203" y="4446619"/>
                  </a:lnTo>
                  <a:lnTo>
                    <a:pt x="5312265" y="4484966"/>
                  </a:lnTo>
                  <a:lnTo>
                    <a:pt x="5287310" y="4521905"/>
                  </a:lnTo>
                  <a:lnTo>
                    <a:pt x="5260415" y="4557360"/>
                  </a:lnTo>
                  <a:lnTo>
                    <a:pt x="5231657" y="4591255"/>
                  </a:lnTo>
                  <a:lnTo>
                    <a:pt x="5201110" y="4623514"/>
                  </a:lnTo>
                  <a:lnTo>
                    <a:pt x="5168851" y="4654061"/>
                  </a:lnTo>
                  <a:lnTo>
                    <a:pt x="5134956" y="4682819"/>
                  </a:lnTo>
                  <a:lnTo>
                    <a:pt x="5099501" y="4709714"/>
                  </a:lnTo>
                  <a:lnTo>
                    <a:pt x="5062562" y="4734669"/>
                  </a:lnTo>
                  <a:lnTo>
                    <a:pt x="5024215" y="4757607"/>
                  </a:lnTo>
                  <a:lnTo>
                    <a:pt x="4984535" y="4778454"/>
                  </a:lnTo>
                  <a:lnTo>
                    <a:pt x="4943600" y="4797133"/>
                  </a:lnTo>
                  <a:lnTo>
                    <a:pt x="4901484" y="4813568"/>
                  </a:lnTo>
                  <a:lnTo>
                    <a:pt x="4858264" y="4827682"/>
                  </a:lnTo>
                  <a:lnTo>
                    <a:pt x="4814016" y="4839401"/>
                  </a:lnTo>
                  <a:lnTo>
                    <a:pt x="4768815" y="4848648"/>
                  </a:lnTo>
                  <a:lnTo>
                    <a:pt x="4722739" y="4855347"/>
                  </a:lnTo>
                  <a:lnTo>
                    <a:pt x="4675862" y="4859422"/>
                  </a:lnTo>
                  <a:lnTo>
                    <a:pt x="4628261" y="4860798"/>
                  </a:lnTo>
                  <a:lnTo>
                    <a:pt x="810145" y="4860798"/>
                  </a:lnTo>
                  <a:lnTo>
                    <a:pt x="762543" y="4859422"/>
                  </a:lnTo>
                  <a:lnTo>
                    <a:pt x="715665" y="4855347"/>
                  </a:lnTo>
                  <a:lnTo>
                    <a:pt x="669587" y="4848648"/>
                  </a:lnTo>
                  <a:lnTo>
                    <a:pt x="624385" y="4839401"/>
                  </a:lnTo>
                  <a:lnTo>
                    <a:pt x="580136" y="4827682"/>
                  </a:lnTo>
                  <a:lnTo>
                    <a:pt x="536915" y="4813568"/>
                  </a:lnTo>
                  <a:lnTo>
                    <a:pt x="494799" y="4797133"/>
                  </a:lnTo>
                  <a:lnTo>
                    <a:pt x="453863" y="4778454"/>
                  </a:lnTo>
                  <a:lnTo>
                    <a:pt x="414182" y="4757607"/>
                  </a:lnTo>
                  <a:lnTo>
                    <a:pt x="375835" y="4734669"/>
                  </a:lnTo>
                  <a:lnTo>
                    <a:pt x="338895" y="4709714"/>
                  </a:lnTo>
                  <a:lnTo>
                    <a:pt x="303439" y="4682819"/>
                  </a:lnTo>
                  <a:lnTo>
                    <a:pt x="269544" y="4654061"/>
                  </a:lnTo>
                  <a:lnTo>
                    <a:pt x="237285" y="4623514"/>
                  </a:lnTo>
                  <a:lnTo>
                    <a:pt x="206738" y="4591255"/>
                  </a:lnTo>
                  <a:lnTo>
                    <a:pt x="177979" y="4557360"/>
                  </a:lnTo>
                  <a:lnTo>
                    <a:pt x="151084" y="4521905"/>
                  </a:lnTo>
                  <a:lnTo>
                    <a:pt x="126129" y="4484966"/>
                  </a:lnTo>
                  <a:lnTo>
                    <a:pt x="103190" y="4446619"/>
                  </a:lnTo>
                  <a:lnTo>
                    <a:pt x="82343" y="4406939"/>
                  </a:lnTo>
                  <a:lnTo>
                    <a:pt x="63664" y="4366004"/>
                  </a:lnTo>
                  <a:lnTo>
                    <a:pt x="47230" y="4323888"/>
                  </a:lnTo>
                  <a:lnTo>
                    <a:pt x="33115" y="4280668"/>
                  </a:lnTo>
                  <a:lnTo>
                    <a:pt x="21396" y="4236420"/>
                  </a:lnTo>
                  <a:lnTo>
                    <a:pt x="12149" y="4191219"/>
                  </a:lnTo>
                  <a:lnTo>
                    <a:pt x="5450" y="4145143"/>
                  </a:lnTo>
                  <a:lnTo>
                    <a:pt x="1375" y="4098266"/>
                  </a:lnTo>
                  <a:lnTo>
                    <a:pt x="0" y="4050665"/>
                  </a:lnTo>
                  <a:lnTo>
                    <a:pt x="0" y="81013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1040" y="1950973"/>
            <a:ext cx="4765040" cy="330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5: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num=-</a:t>
            </a:r>
            <a:r>
              <a:rPr sz="1800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(num&gt;0)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print(‘Number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is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positive’);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else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if(num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0)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print(‘Number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is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zero’);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else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6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print(‘Number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is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negative’);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10021" y="1397635"/>
            <a:ext cx="6188710" cy="4873625"/>
            <a:chOff x="6010021" y="1397635"/>
            <a:chExt cx="6188710" cy="4873625"/>
          </a:xfrm>
        </p:grpSpPr>
        <p:sp>
          <p:nvSpPr>
            <p:cNvPr id="8" name="object 8"/>
            <p:cNvSpPr/>
            <p:nvPr/>
          </p:nvSpPr>
          <p:spPr>
            <a:xfrm>
              <a:off x="6016371" y="1403985"/>
              <a:ext cx="6176010" cy="4860925"/>
            </a:xfrm>
            <a:custGeom>
              <a:avLst/>
              <a:gdLst/>
              <a:ahLst/>
              <a:cxnLst/>
              <a:rect l="l" t="t" r="r" b="b"/>
              <a:pathLst>
                <a:path w="6176009" h="4860925">
                  <a:moveTo>
                    <a:pt x="5365877" y="0"/>
                  </a:moveTo>
                  <a:lnTo>
                    <a:pt x="810132" y="0"/>
                  </a:lnTo>
                  <a:lnTo>
                    <a:pt x="762531" y="1375"/>
                  </a:lnTo>
                  <a:lnTo>
                    <a:pt x="715654" y="5450"/>
                  </a:lnTo>
                  <a:lnTo>
                    <a:pt x="669578" y="12149"/>
                  </a:lnTo>
                  <a:lnTo>
                    <a:pt x="624377" y="21396"/>
                  </a:lnTo>
                  <a:lnTo>
                    <a:pt x="580129" y="33115"/>
                  </a:lnTo>
                  <a:lnTo>
                    <a:pt x="536909" y="47229"/>
                  </a:lnTo>
                  <a:lnTo>
                    <a:pt x="494793" y="63664"/>
                  </a:lnTo>
                  <a:lnTo>
                    <a:pt x="453858" y="82343"/>
                  </a:lnTo>
                  <a:lnTo>
                    <a:pt x="414178" y="103190"/>
                  </a:lnTo>
                  <a:lnTo>
                    <a:pt x="375831" y="126128"/>
                  </a:lnTo>
                  <a:lnTo>
                    <a:pt x="338892" y="151083"/>
                  </a:lnTo>
                  <a:lnTo>
                    <a:pt x="303437" y="177978"/>
                  </a:lnTo>
                  <a:lnTo>
                    <a:pt x="269542" y="206736"/>
                  </a:lnTo>
                  <a:lnTo>
                    <a:pt x="237283" y="237283"/>
                  </a:lnTo>
                  <a:lnTo>
                    <a:pt x="206736" y="269542"/>
                  </a:lnTo>
                  <a:lnTo>
                    <a:pt x="177978" y="303437"/>
                  </a:lnTo>
                  <a:lnTo>
                    <a:pt x="151083" y="338892"/>
                  </a:lnTo>
                  <a:lnTo>
                    <a:pt x="126128" y="375831"/>
                  </a:lnTo>
                  <a:lnTo>
                    <a:pt x="103190" y="414178"/>
                  </a:lnTo>
                  <a:lnTo>
                    <a:pt x="82343" y="453858"/>
                  </a:lnTo>
                  <a:lnTo>
                    <a:pt x="63664" y="494793"/>
                  </a:lnTo>
                  <a:lnTo>
                    <a:pt x="47229" y="536909"/>
                  </a:lnTo>
                  <a:lnTo>
                    <a:pt x="33115" y="580129"/>
                  </a:lnTo>
                  <a:lnTo>
                    <a:pt x="21396" y="624377"/>
                  </a:lnTo>
                  <a:lnTo>
                    <a:pt x="12149" y="669578"/>
                  </a:lnTo>
                  <a:lnTo>
                    <a:pt x="5450" y="715654"/>
                  </a:lnTo>
                  <a:lnTo>
                    <a:pt x="1375" y="762531"/>
                  </a:lnTo>
                  <a:lnTo>
                    <a:pt x="0" y="810132"/>
                  </a:lnTo>
                  <a:lnTo>
                    <a:pt x="0" y="4050665"/>
                  </a:lnTo>
                  <a:lnTo>
                    <a:pt x="1375" y="4098266"/>
                  </a:lnTo>
                  <a:lnTo>
                    <a:pt x="5450" y="4145143"/>
                  </a:lnTo>
                  <a:lnTo>
                    <a:pt x="12149" y="4191219"/>
                  </a:lnTo>
                  <a:lnTo>
                    <a:pt x="21396" y="4236420"/>
                  </a:lnTo>
                  <a:lnTo>
                    <a:pt x="33115" y="4280668"/>
                  </a:lnTo>
                  <a:lnTo>
                    <a:pt x="47229" y="4323888"/>
                  </a:lnTo>
                  <a:lnTo>
                    <a:pt x="63664" y="4366004"/>
                  </a:lnTo>
                  <a:lnTo>
                    <a:pt x="82343" y="4406939"/>
                  </a:lnTo>
                  <a:lnTo>
                    <a:pt x="103190" y="4446619"/>
                  </a:lnTo>
                  <a:lnTo>
                    <a:pt x="126128" y="4484966"/>
                  </a:lnTo>
                  <a:lnTo>
                    <a:pt x="151083" y="4521905"/>
                  </a:lnTo>
                  <a:lnTo>
                    <a:pt x="177978" y="4557360"/>
                  </a:lnTo>
                  <a:lnTo>
                    <a:pt x="206736" y="4591255"/>
                  </a:lnTo>
                  <a:lnTo>
                    <a:pt x="237283" y="4623514"/>
                  </a:lnTo>
                  <a:lnTo>
                    <a:pt x="269542" y="4654061"/>
                  </a:lnTo>
                  <a:lnTo>
                    <a:pt x="303437" y="4682819"/>
                  </a:lnTo>
                  <a:lnTo>
                    <a:pt x="338892" y="4709714"/>
                  </a:lnTo>
                  <a:lnTo>
                    <a:pt x="375831" y="4734669"/>
                  </a:lnTo>
                  <a:lnTo>
                    <a:pt x="414178" y="4757607"/>
                  </a:lnTo>
                  <a:lnTo>
                    <a:pt x="453858" y="4778454"/>
                  </a:lnTo>
                  <a:lnTo>
                    <a:pt x="494793" y="4797133"/>
                  </a:lnTo>
                  <a:lnTo>
                    <a:pt x="536909" y="4813568"/>
                  </a:lnTo>
                  <a:lnTo>
                    <a:pt x="580129" y="4827682"/>
                  </a:lnTo>
                  <a:lnTo>
                    <a:pt x="624377" y="4839401"/>
                  </a:lnTo>
                  <a:lnTo>
                    <a:pt x="669578" y="4848648"/>
                  </a:lnTo>
                  <a:lnTo>
                    <a:pt x="715654" y="4855347"/>
                  </a:lnTo>
                  <a:lnTo>
                    <a:pt x="762531" y="4859422"/>
                  </a:lnTo>
                  <a:lnTo>
                    <a:pt x="810132" y="4860798"/>
                  </a:lnTo>
                  <a:lnTo>
                    <a:pt x="5365877" y="4860798"/>
                  </a:lnTo>
                  <a:lnTo>
                    <a:pt x="5413478" y="4859422"/>
                  </a:lnTo>
                  <a:lnTo>
                    <a:pt x="5460355" y="4855347"/>
                  </a:lnTo>
                  <a:lnTo>
                    <a:pt x="5506431" y="4848648"/>
                  </a:lnTo>
                  <a:lnTo>
                    <a:pt x="5551632" y="4839401"/>
                  </a:lnTo>
                  <a:lnTo>
                    <a:pt x="5595880" y="4827682"/>
                  </a:lnTo>
                  <a:lnTo>
                    <a:pt x="5639100" y="4813568"/>
                  </a:lnTo>
                  <a:lnTo>
                    <a:pt x="5681216" y="4797133"/>
                  </a:lnTo>
                  <a:lnTo>
                    <a:pt x="5722151" y="4778454"/>
                  </a:lnTo>
                  <a:lnTo>
                    <a:pt x="5761831" y="4757607"/>
                  </a:lnTo>
                  <a:lnTo>
                    <a:pt x="5800178" y="4734669"/>
                  </a:lnTo>
                  <a:lnTo>
                    <a:pt x="5837117" y="4709714"/>
                  </a:lnTo>
                  <a:lnTo>
                    <a:pt x="5872572" y="4682819"/>
                  </a:lnTo>
                  <a:lnTo>
                    <a:pt x="5906467" y="4654061"/>
                  </a:lnTo>
                  <a:lnTo>
                    <a:pt x="5938726" y="4623514"/>
                  </a:lnTo>
                  <a:lnTo>
                    <a:pt x="5969273" y="4591255"/>
                  </a:lnTo>
                  <a:lnTo>
                    <a:pt x="5998031" y="4557360"/>
                  </a:lnTo>
                  <a:lnTo>
                    <a:pt x="6024926" y="4521905"/>
                  </a:lnTo>
                  <a:lnTo>
                    <a:pt x="6049881" y="4484966"/>
                  </a:lnTo>
                  <a:lnTo>
                    <a:pt x="6072819" y="4446619"/>
                  </a:lnTo>
                  <a:lnTo>
                    <a:pt x="6093666" y="4406939"/>
                  </a:lnTo>
                  <a:lnTo>
                    <a:pt x="6112345" y="4366004"/>
                  </a:lnTo>
                  <a:lnTo>
                    <a:pt x="6128780" y="4323888"/>
                  </a:lnTo>
                  <a:lnTo>
                    <a:pt x="6142894" y="4280668"/>
                  </a:lnTo>
                  <a:lnTo>
                    <a:pt x="6154613" y="4236420"/>
                  </a:lnTo>
                  <a:lnTo>
                    <a:pt x="6163860" y="4191219"/>
                  </a:lnTo>
                  <a:lnTo>
                    <a:pt x="6170559" y="4145143"/>
                  </a:lnTo>
                  <a:lnTo>
                    <a:pt x="6174634" y="4098266"/>
                  </a:lnTo>
                  <a:lnTo>
                    <a:pt x="6176009" y="4050665"/>
                  </a:lnTo>
                  <a:lnTo>
                    <a:pt x="6176009" y="810132"/>
                  </a:lnTo>
                  <a:lnTo>
                    <a:pt x="6174634" y="762531"/>
                  </a:lnTo>
                  <a:lnTo>
                    <a:pt x="6170559" y="715654"/>
                  </a:lnTo>
                  <a:lnTo>
                    <a:pt x="6163860" y="669578"/>
                  </a:lnTo>
                  <a:lnTo>
                    <a:pt x="6154613" y="624377"/>
                  </a:lnTo>
                  <a:lnTo>
                    <a:pt x="6142894" y="580129"/>
                  </a:lnTo>
                  <a:lnTo>
                    <a:pt x="6128780" y="536909"/>
                  </a:lnTo>
                  <a:lnTo>
                    <a:pt x="6112345" y="494793"/>
                  </a:lnTo>
                  <a:lnTo>
                    <a:pt x="6093666" y="453858"/>
                  </a:lnTo>
                  <a:lnTo>
                    <a:pt x="6072819" y="414178"/>
                  </a:lnTo>
                  <a:lnTo>
                    <a:pt x="6049881" y="375831"/>
                  </a:lnTo>
                  <a:lnTo>
                    <a:pt x="6024926" y="338892"/>
                  </a:lnTo>
                  <a:lnTo>
                    <a:pt x="5998031" y="303437"/>
                  </a:lnTo>
                  <a:lnTo>
                    <a:pt x="5969273" y="269542"/>
                  </a:lnTo>
                  <a:lnTo>
                    <a:pt x="5938726" y="237283"/>
                  </a:lnTo>
                  <a:lnTo>
                    <a:pt x="5906467" y="206736"/>
                  </a:lnTo>
                  <a:lnTo>
                    <a:pt x="5872572" y="177978"/>
                  </a:lnTo>
                  <a:lnTo>
                    <a:pt x="5837117" y="151083"/>
                  </a:lnTo>
                  <a:lnTo>
                    <a:pt x="5800178" y="126128"/>
                  </a:lnTo>
                  <a:lnTo>
                    <a:pt x="5761831" y="103190"/>
                  </a:lnTo>
                  <a:lnTo>
                    <a:pt x="5722151" y="82343"/>
                  </a:lnTo>
                  <a:lnTo>
                    <a:pt x="5681216" y="63664"/>
                  </a:lnTo>
                  <a:lnTo>
                    <a:pt x="5639100" y="47229"/>
                  </a:lnTo>
                  <a:lnTo>
                    <a:pt x="5595880" y="33115"/>
                  </a:lnTo>
                  <a:lnTo>
                    <a:pt x="5551632" y="21396"/>
                  </a:lnTo>
                  <a:lnTo>
                    <a:pt x="5506431" y="12149"/>
                  </a:lnTo>
                  <a:lnTo>
                    <a:pt x="5460355" y="5450"/>
                  </a:lnTo>
                  <a:lnTo>
                    <a:pt x="5413478" y="1375"/>
                  </a:lnTo>
                  <a:lnTo>
                    <a:pt x="536587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16371" y="1403985"/>
              <a:ext cx="6176010" cy="4860925"/>
            </a:xfrm>
            <a:custGeom>
              <a:avLst/>
              <a:gdLst/>
              <a:ahLst/>
              <a:cxnLst/>
              <a:rect l="l" t="t" r="r" b="b"/>
              <a:pathLst>
                <a:path w="6176009" h="4860925">
                  <a:moveTo>
                    <a:pt x="0" y="810132"/>
                  </a:moveTo>
                  <a:lnTo>
                    <a:pt x="1375" y="762531"/>
                  </a:lnTo>
                  <a:lnTo>
                    <a:pt x="5450" y="715654"/>
                  </a:lnTo>
                  <a:lnTo>
                    <a:pt x="12149" y="669578"/>
                  </a:lnTo>
                  <a:lnTo>
                    <a:pt x="21396" y="624377"/>
                  </a:lnTo>
                  <a:lnTo>
                    <a:pt x="33115" y="580129"/>
                  </a:lnTo>
                  <a:lnTo>
                    <a:pt x="47229" y="536909"/>
                  </a:lnTo>
                  <a:lnTo>
                    <a:pt x="63664" y="494793"/>
                  </a:lnTo>
                  <a:lnTo>
                    <a:pt x="82343" y="453858"/>
                  </a:lnTo>
                  <a:lnTo>
                    <a:pt x="103190" y="414178"/>
                  </a:lnTo>
                  <a:lnTo>
                    <a:pt x="126128" y="375831"/>
                  </a:lnTo>
                  <a:lnTo>
                    <a:pt x="151083" y="338892"/>
                  </a:lnTo>
                  <a:lnTo>
                    <a:pt x="177978" y="303437"/>
                  </a:lnTo>
                  <a:lnTo>
                    <a:pt x="206736" y="269542"/>
                  </a:lnTo>
                  <a:lnTo>
                    <a:pt x="237283" y="237283"/>
                  </a:lnTo>
                  <a:lnTo>
                    <a:pt x="269542" y="206736"/>
                  </a:lnTo>
                  <a:lnTo>
                    <a:pt x="303437" y="177978"/>
                  </a:lnTo>
                  <a:lnTo>
                    <a:pt x="338892" y="151083"/>
                  </a:lnTo>
                  <a:lnTo>
                    <a:pt x="375831" y="126128"/>
                  </a:lnTo>
                  <a:lnTo>
                    <a:pt x="414178" y="103190"/>
                  </a:lnTo>
                  <a:lnTo>
                    <a:pt x="453858" y="82343"/>
                  </a:lnTo>
                  <a:lnTo>
                    <a:pt x="494793" y="63664"/>
                  </a:lnTo>
                  <a:lnTo>
                    <a:pt x="536909" y="47229"/>
                  </a:lnTo>
                  <a:lnTo>
                    <a:pt x="580129" y="33115"/>
                  </a:lnTo>
                  <a:lnTo>
                    <a:pt x="624377" y="21396"/>
                  </a:lnTo>
                  <a:lnTo>
                    <a:pt x="669578" y="12149"/>
                  </a:lnTo>
                  <a:lnTo>
                    <a:pt x="715654" y="5450"/>
                  </a:lnTo>
                  <a:lnTo>
                    <a:pt x="762531" y="1375"/>
                  </a:lnTo>
                  <a:lnTo>
                    <a:pt x="810132" y="0"/>
                  </a:lnTo>
                  <a:lnTo>
                    <a:pt x="5365877" y="0"/>
                  </a:lnTo>
                  <a:lnTo>
                    <a:pt x="5413478" y="1375"/>
                  </a:lnTo>
                  <a:lnTo>
                    <a:pt x="5460355" y="5450"/>
                  </a:lnTo>
                  <a:lnTo>
                    <a:pt x="5506431" y="12149"/>
                  </a:lnTo>
                  <a:lnTo>
                    <a:pt x="5551632" y="21396"/>
                  </a:lnTo>
                  <a:lnTo>
                    <a:pt x="5595880" y="33115"/>
                  </a:lnTo>
                  <a:lnTo>
                    <a:pt x="5639100" y="47229"/>
                  </a:lnTo>
                  <a:lnTo>
                    <a:pt x="5681216" y="63664"/>
                  </a:lnTo>
                  <a:lnTo>
                    <a:pt x="5722151" y="82343"/>
                  </a:lnTo>
                  <a:lnTo>
                    <a:pt x="5761831" y="103190"/>
                  </a:lnTo>
                  <a:lnTo>
                    <a:pt x="5800178" y="126128"/>
                  </a:lnTo>
                  <a:lnTo>
                    <a:pt x="5837117" y="151083"/>
                  </a:lnTo>
                  <a:lnTo>
                    <a:pt x="5872572" y="177978"/>
                  </a:lnTo>
                  <a:lnTo>
                    <a:pt x="5906467" y="206736"/>
                  </a:lnTo>
                  <a:lnTo>
                    <a:pt x="5938726" y="237283"/>
                  </a:lnTo>
                  <a:lnTo>
                    <a:pt x="5969273" y="269542"/>
                  </a:lnTo>
                  <a:lnTo>
                    <a:pt x="5998031" y="303437"/>
                  </a:lnTo>
                  <a:lnTo>
                    <a:pt x="6024926" y="338892"/>
                  </a:lnTo>
                  <a:lnTo>
                    <a:pt x="6049881" y="375831"/>
                  </a:lnTo>
                  <a:lnTo>
                    <a:pt x="6072819" y="414178"/>
                  </a:lnTo>
                  <a:lnTo>
                    <a:pt x="6093666" y="453858"/>
                  </a:lnTo>
                  <a:lnTo>
                    <a:pt x="6112345" y="494793"/>
                  </a:lnTo>
                  <a:lnTo>
                    <a:pt x="6128780" y="536909"/>
                  </a:lnTo>
                  <a:lnTo>
                    <a:pt x="6142894" y="580129"/>
                  </a:lnTo>
                  <a:lnTo>
                    <a:pt x="6154613" y="624377"/>
                  </a:lnTo>
                  <a:lnTo>
                    <a:pt x="6163860" y="669578"/>
                  </a:lnTo>
                  <a:lnTo>
                    <a:pt x="6170559" y="715654"/>
                  </a:lnTo>
                  <a:lnTo>
                    <a:pt x="6174634" y="762531"/>
                  </a:lnTo>
                  <a:lnTo>
                    <a:pt x="6176009" y="810132"/>
                  </a:lnTo>
                  <a:lnTo>
                    <a:pt x="6176009" y="4050665"/>
                  </a:lnTo>
                  <a:lnTo>
                    <a:pt x="6174634" y="4098266"/>
                  </a:lnTo>
                  <a:lnTo>
                    <a:pt x="6170559" y="4145143"/>
                  </a:lnTo>
                  <a:lnTo>
                    <a:pt x="6163860" y="4191219"/>
                  </a:lnTo>
                  <a:lnTo>
                    <a:pt x="6154613" y="4236420"/>
                  </a:lnTo>
                  <a:lnTo>
                    <a:pt x="6142894" y="4280668"/>
                  </a:lnTo>
                  <a:lnTo>
                    <a:pt x="6128780" y="4323888"/>
                  </a:lnTo>
                  <a:lnTo>
                    <a:pt x="6112345" y="4366004"/>
                  </a:lnTo>
                  <a:lnTo>
                    <a:pt x="6093666" y="4406939"/>
                  </a:lnTo>
                  <a:lnTo>
                    <a:pt x="6072819" y="4446619"/>
                  </a:lnTo>
                  <a:lnTo>
                    <a:pt x="6049881" y="4484966"/>
                  </a:lnTo>
                  <a:lnTo>
                    <a:pt x="6024926" y="4521905"/>
                  </a:lnTo>
                  <a:lnTo>
                    <a:pt x="5998031" y="4557360"/>
                  </a:lnTo>
                  <a:lnTo>
                    <a:pt x="5969273" y="4591255"/>
                  </a:lnTo>
                  <a:lnTo>
                    <a:pt x="5938726" y="4623514"/>
                  </a:lnTo>
                  <a:lnTo>
                    <a:pt x="5906467" y="4654061"/>
                  </a:lnTo>
                  <a:lnTo>
                    <a:pt x="5872572" y="4682819"/>
                  </a:lnTo>
                  <a:lnTo>
                    <a:pt x="5837117" y="4709714"/>
                  </a:lnTo>
                  <a:lnTo>
                    <a:pt x="5800178" y="4734669"/>
                  </a:lnTo>
                  <a:lnTo>
                    <a:pt x="5761831" y="4757607"/>
                  </a:lnTo>
                  <a:lnTo>
                    <a:pt x="5722151" y="4778454"/>
                  </a:lnTo>
                  <a:lnTo>
                    <a:pt x="5681216" y="4797133"/>
                  </a:lnTo>
                  <a:lnTo>
                    <a:pt x="5639100" y="4813568"/>
                  </a:lnTo>
                  <a:lnTo>
                    <a:pt x="5595880" y="4827682"/>
                  </a:lnTo>
                  <a:lnTo>
                    <a:pt x="5551632" y="4839401"/>
                  </a:lnTo>
                  <a:lnTo>
                    <a:pt x="5506431" y="4848648"/>
                  </a:lnTo>
                  <a:lnTo>
                    <a:pt x="5460355" y="4855347"/>
                  </a:lnTo>
                  <a:lnTo>
                    <a:pt x="5413478" y="4859422"/>
                  </a:lnTo>
                  <a:lnTo>
                    <a:pt x="5365877" y="4860798"/>
                  </a:lnTo>
                  <a:lnTo>
                    <a:pt x="810132" y="4860798"/>
                  </a:lnTo>
                  <a:lnTo>
                    <a:pt x="762531" y="4859422"/>
                  </a:lnTo>
                  <a:lnTo>
                    <a:pt x="715654" y="4855347"/>
                  </a:lnTo>
                  <a:lnTo>
                    <a:pt x="669578" y="4848648"/>
                  </a:lnTo>
                  <a:lnTo>
                    <a:pt x="624377" y="4839401"/>
                  </a:lnTo>
                  <a:lnTo>
                    <a:pt x="580129" y="4827682"/>
                  </a:lnTo>
                  <a:lnTo>
                    <a:pt x="536909" y="4813568"/>
                  </a:lnTo>
                  <a:lnTo>
                    <a:pt x="494793" y="4797133"/>
                  </a:lnTo>
                  <a:lnTo>
                    <a:pt x="453858" y="4778454"/>
                  </a:lnTo>
                  <a:lnTo>
                    <a:pt x="414178" y="4757607"/>
                  </a:lnTo>
                  <a:lnTo>
                    <a:pt x="375831" y="4734669"/>
                  </a:lnTo>
                  <a:lnTo>
                    <a:pt x="338892" y="4709714"/>
                  </a:lnTo>
                  <a:lnTo>
                    <a:pt x="303437" y="4682819"/>
                  </a:lnTo>
                  <a:lnTo>
                    <a:pt x="269542" y="4654061"/>
                  </a:lnTo>
                  <a:lnTo>
                    <a:pt x="237283" y="4623514"/>
                  </a:lnTo>
                  <a:lnTo>
                    <a:pt x="206736" y="4591255"/>
                  </a:lnTo>
                  <a:lnTo>
                    <a:pt x="177978" y="4557360"/>
                  </a:lnTo>
                  <a:lnTo>
                    <a:pt x="151083" y="4521905"/>
                  </a:lnTo>
                  <a:lnTo>
                    <a:pt x="126128" y="4484966"/>
                  </a:lnTo>
                  <a:lnTo>
                    <a:pt x="103190" y="4446619"/>
                  </a:lnTo>
                  <a:lnTo>
                    <a:pt x="82343" y="4406939"/>
                  </a:lnTo>
                  <a:lnTo>
                    <a:pt x="63664" y="4366004"/>
                  </a:lnTo>
                  <a:lnTo>
                    <a:pt x="47229" y="4323888"/>
                  </a:lnTo>
                  <a:lnTo>
                    <a:pt x="33115" y="4280668"/>
                  </a:lnTo>
                  <a:lnTo>
                    <a:pt x="21396" y="4236420"/>
                  </a:lnTo>
                  <a:lnTo>
                    <a:pt x="12149" y="4191219"/>
                  </a:lnTo>
                  <a:lnTo>
                    <a:pt x="5450" y="4145143"/>
                  </a:lnTo>
                  <a:lnTo>
                    <a:pt x="1375" y="4098266"/>
                  </a:lnTo>
                  <a:lnTo>
                    <a:pt x="0" y="4050665"/>
                  </a:lnTo>
                  <a:lnTo>
                    <a:pt x="0" y="81013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32220" y="1475232"/>
            <a:ext cx="151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6: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2220" y="2011934"/>
            <a:ext cx="45332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631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grade=‘B’; </a:t>
            </a:r>
            <a:r>
              <a:rPr sz="1800" dirty="0">
                <a:latin typeface="Courier New"/>
                <a:cs typeface="Courier New"/>
              </a:rPr>
              <a:t>switch(grade)</a:t>
            </a:r>
            <a:r>
              <a:rPr sz="1800" spc="-12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case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‘A’: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print(‘Excellent’);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} </a:t>
            </a:r>
            <a:r>
              <a:rPr sz="1800" spc="-10" dirty="0"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02543" y="4755388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313170" y="3160200"/>
          <a:ext cx="4298313" cy="2724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8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38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‘B’: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break;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print(‘Good’);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‘C’: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print(‘Fair’);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break;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‘D’: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print(‘Poor’);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break;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31750">
                        <a:lnSpc>
                          <a:spcPts val="198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default: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98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print(‘Excellent’);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break;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38125" algn="r">
                        <a:lnSpc>
                          <a:spcPts val="19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6008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Looping</a:t>
            </a:r>
            <a:r>
              <a:rPr spc="-155" dirty="0"/>
              <a:t> </a:t>
            </a:r>
            <a:r>
              <a:rPr spc="-140" dirty="0"/>
              <a:t>Statements</a:t>
            </a:r>
            <a:r>
              <a:rPr spc="-125" dirty="0"/>
              <a:t> </a:t>
            </a:r>
            <a:r>
              <a:rPr spc="-105" dirty="0"/>
              <a:t>[1-</a:t>
            </a:r>
            <a:r>
              <a:rPr spc="-45" dirty="0"/>
              <a:t>3]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9256" y="1956180"/>
            <a:ext cx="4003040" cy="4085590"/>
            <a:chOff x="659256" y="1956180"/>
            <a:chExt cx="4003040" cy="4085590"/>
          </a:xfrm>
        </p:grpSpPr>
        <p:sp>
          <p:nvSpPr>
            <p:cNvPr id="4" name="object 4"/>
            <p:cNvSpPr/>
            <p:nvPr/>
          </p:nvSpPr>
          <p:spPr>
            <a:xfrm>
              <a:off x="665606" y="1962530"/>
              <a:ext cx="3990340" cy="4072890"/>
            </a:xfrm>
            <a:custGeom>
              <a:avLst/>
              <a:gdLst/>
              <a:ahLst/>
              <a:cxnLst/>
              <a:rect l="l" t="t" r="r" b="b"/>
              <a:pathLst>
                <a:path w="3990340" h="4072890">
                  <a:moveTo>
                    <a:pt x="1994916" y="0"/>
                  </a:moveTo>
                  <a:lnTo>
                    <a:pt x="0" y="2036445"/>
                  </a:lnTo>
                  <a:lnTo>
                    <a:pt x="1994916" y="4072890"/>
                  </a:lnTo>
                  <a:lnTo>
                    <a:pt x="3989831" y="2036445"/>
                  </a:lnTo>
                  <a:lnTo>
                    <a:pt x="199491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5606" y="1962530"/>
              <a:ext cx="3990340" cy="4072890"/>
            </a:xfrm>
            <a:custGeom>
              <a:avLst/>
              <a:gdLst/>
              <a:ahLst/>
              <a:cxnLst/>
              <a:rect l="l" t="t" r="r" b="b"/>
              <a:pathLst>
                <a:path w="3990340" h="4072890">
                  <a:moveTo>
                    <a:pt x="0" y="2036445"/>
                  </a:moveTo>
                  <a:lnTo>
                    <a:pt x="1994916" y="0"/>
                  </a:lnTo>
                  <a:lnTo>
                    <a:pt x="3989831" y="2036445"/>
                  </a:lnTo>
                  <a:lnTo>
                    <a:pt x="1994916" y="4072890"/>
                  </a:lnTo>
                  <a:lnTo>
                    <a:pt x="0" y="2036445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55648" y="2916174"/>
            <a:ext cx="1807845" cy="212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latin typeface="Carlito"/>
                <a:cs typeface="Carlito"/>
              </a:rPr>
              <a:t>These statements</a:t>
            </a:r>
            <a:r>
              <a:rPr sz="2300" spc="-100" dirty="0">
                <a:latin typeface="Carlito"/>
                <a:cs typeface="Carlito"/>
              </a:rPr>
              <a:t> </a:t>
            </a:r>
            <a:r>
              <a:rPr sz="2300" spc="-25" dirty="0">
                <a:latin typeface="Carlito"/>
                <a:cs typeface="Carlito"/>
              </a:rPr>
              <a:t>are </a:t>
            </a:r>
            <a:r>
              <a:rPr sz="2300" dirty="0">
                <a:latin typeface="Carlito"/>
                <a:cs typeface="Carlito"/>
              </a:rPr>
              <a:t>used</a:t>
            </a:r>
            <a:r>
              <a:rPr sz="2300" spc="-45" dirty="0">
                <a:latin typeface="Carlito"/>
                <a:cs typeface="Carlito"/>
              </a:rPr>
              <a:t> </a:t>
            </a:r>
            <a:r>
              <a:rPr sz="2300" spc="-25" dirty="0">
                <a:latin typeface="Carlito"/>
                <a:cs typeface="Carlito"/>
              </a:rPr>
              <a:t>for </a:t>
            </a:r>
            <a:r>
              <a:rPr sz="2300" spc="-10" dirty="0">
                <a:latin typeface="Carlito"/>
                <a:cs typeface="Carlito"/>
              </a:rPr>
              <a:t>executing</a:t>
            </a:r>
            <a:r>
              <a:rPr sz="2300" spc="-2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a</a:t>
            </a:r>
            <a:r>
              <a:rPr sz="2300" spc="-55" dirty="0">
                <a:latin typeface="Carlito"/>
                <a:cs typeface="Carlito"/>
              </a:rPr>
              <a:t> </a:t>
            </a:r>
            <a:r>
              <a:rPr sz="2300" spc="-25" dirty="0">
                <a:latin typeface="Carlito"/>
                <a:cs typeface="Carlito"/>
              </a:rPr>
              <a:t>set </a:t>
            </a:r>
            <a:r>
              <a:rPr sz="2300" dirty="0">
                <a:latin typeface="Carlito"/>
                <a:cs typeface="Carlito"/>
              </a:rPr>
              <a:t>of</a:t>
            </a:r>
            <a:r>
              <a:rPr sz="2300" spc="-10" dirty="0">
                <a:latin typeface="Carlito"/>
                <a:cs typeface="Carlito"/>
              </a:rPr>
              <a:t> statements </a:t>
            </a:r>
            <a:r>
              <a:rPr sz="2300" dirty="0">
                <a:latin typeface="Carlito"/>
                <a:cs typeface="Carlito"/>
              </a:rPr>
              <a:t>multiple</a:t>
            </a:r>
            <a:r>
              <a:rPr sz="2300" spc="-7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times.</a:t>
            </a:r>
            <a:endParaRPr sz="23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79641" y="1767827"/>
            <a:ext cx="3853815" cy="3208655"/>
            <a:chOff x="6279641" y="1767827"/>
            <a:chExt cx="3853815" cy="32086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6531" y="2644127"/>
              <a:ext cx="2066544" cy="6858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5421" y="2644140"/>
              <a:ext cx="2801111" cy="23317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9641" y="2644127"/>
              <a:ext cx="1800606" cy="6858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5565" y="1767827"/>
              <a:ext cx="1755648" cy="87783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651242" y="1938782"/>
            <a:ext cx="84709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0" dirty="0">
                <a:latin typeface="Carlito"/>
                <a:cs typeface="Carlito"/>
              </a:rPr>
              <a:t>Types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09438" y="3328415"/>
            <a:ext cx="1754886" cy="87858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69076" y="3500373"/>
            <a:ext cx="4394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rlito"/>
                <a:cs typeface="Carlito"/>
              </a:rPr>
              <a:t>for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35217" y="4974335"/>
            <a:ext cx="1754886" cy="87858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11214" y="5146294"/>
            <a:ext cx="808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rlito"/>
                <a:cs typeface="Carlito"/>
              </a:rPr>
              <a:t>while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21852" y="4974335"/>
            <a:ext cx="1755648" cy="87858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970518" y="5146294"/>
            <a:ext cx="12630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rlito"/>
                <a:cs typeface="Carlito"/>
              </a:rPr>
              <a:t>do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while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48393" y="3328415"/>
            <a:ext cx="1754886" cy="87858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657333" y="3500373"/>
            <a:ext cx="9404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>
                <a:latin typeface="Carlito"/>
                <a:cs typeface="Carlito"/>
              </a:rPr>
              <a:t>for...in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6833" y="1390014"/>
            <a:ext cx="9518015" cy="1938020"/>
            <a:chOff x="1076833" y="1390014"/>
            <a:chExt cx="9518015" cy="1938020"/>
          </a:xfrm>
        </p:grpSpPr>
        <p:sp>
          <p:nvSpPr>
            <p:cNvPr id="3" name="object 3"/>
            <p:cNvSpPr/>
            <p:nvPr/>
          </p:nvSpPr>
          <p:spPr>
            <a:xfrm>
              <a:off x="1083183" y="1396364"/>
              <a:ext cx="9505315" cy="1925320"/>
            </a:xfrm>
            <a:custGeom>
              <a:avLst/>
              <a:gdLst/>
              <a:ahLst/>
              <a:cxnLst/>
              <a:rect l="l" t="t" r="r" b="b"/>
              <a:pathLst>
                <a:path w="9505315" h="1925320">
                  <a:moveTo>
                    <a:pt x="9184386" y="0"/>
                  </a:moveTo>
                  <a:lnTo>
                    <a:pt x="320801" y="0"/>
                  </a:lnTo>
                  <a:lnTo>
                    <a:pt x="273398" y="3478"/>
                  </a:lnTo>
                  <a:lnTo>
                    <a:pt x="228153" y="13583"/>
                  </a:lnTo>
                  <a:lnTo>
                    <a:pt x="185563" y="29817"/>
                  </a:lnTo>
                  <a:lnTo>
                    <a:pt x="146125" y="51685"/>
                  </a:lnTo>
                  <a:lnTo>
                    <a:pt x="110335" y="78690"/>
                  </a:lnTo>
                  <a:lnTo>
                    <a:pt x="78690" y="110335"/>
                  </a:lnTo>
                  <a:lnTo>
                    <a:pt x="51685" y="146125"/>
                  </a:lnTo>
                  <a:lnTo>
                    <a:pt x="29817" y="185563"/>
                  </a:lnTo>
                  <a:lnTo>
                    <a:pt x="13583" y="228153"/>
                  </a:lnTo>
                  <a:lnTo>
                    <a:pt x="3478" y="273398"/>
                  </a:lnTo>
                  <a:lnTo>
                    <a:pt x="0" y="320801"/>
                  </a:lnTo>
                  <a:lnTo>
                    <a:pt x="0" y="1604010"/>
                  </a:lnTo>
                  <a:lnTo>
                    <a:pt x="3478" y="1651413"/>
                  </a:lnTo>
                  <a:lnTo>
                    <a:pt x="13583" y="1696658"/>
                  </a:lnTo>
                  <a:lnTo>
                    <a:pt x="29817" y="1739248"/>
                  </a:lnTo>
                  <a:lnTo>
                    <a:pt x="51685" y="1778686"/>
                  </a:lnTo>
                  <a:lnTo>
                    <a:pt x="78690" y="1814476"/>
                  </a:lnTo>
                  <a:lnTo>
                    <a:pt x="110335" y="1846121"/>
                  </a:lnTo>
                  <a:lnTo>
                    <a:pt x="146125" y="1873126"/>
                  </a:lnTo>
                  <a:lnTo>
                    <a:pt x="185563" y="1894994"/>
                  </a:lnTo>
                  <a:lnTo>
                    <a:pt x="228153" y="1911228"/>
                  </a:lnTo>
                  <a:lnTo>
                    <a:pt x="273398" y="1921333"/>
                  </a:lnTo>
                  <a:lnTo>
                    <a:pt x="320801" y="1924812"/>
                  </a:lnTo>
                  <a:lnTo>
                    <a:pt x="9184386" y="1924812"/>
                  </a:lnTo>
                  <a:lnTo>
                    <a:pt x="9231789" y="1921333"/>
                  </a:lnTo>
                  <a:lnTo>
                    <a:pt x="9277034" y="1911228"/>
                  </a:lnTo>
                  <a:lnTo>
                    <a:pt x="9319624" y="1894994"/>
                  </a:lnTo>
                  <a:lnTo>
                    <a:pt x="9359062" y="1873126"/>
                  </a:lnTo>
                  <a:lnTo>
                    <a:pt x="9394852" y="1846121"/>
                  </a:lnTo>
                  <a:lnTo>
                    <a:pt x="9426497" y="1814476"/>
                  </a:lnTo>
                  <a:lnTo>
                    <a:pt x="9453502" y="1778686"/>
                  </a:lnTo>
                  <a:lnTo>
                    <a:pt x="9475370" y="1739248"/>
                  </a:lnTo>
                  <a:lnTo>
                    <a:pt x="9491604" y="1696658"/>
                  </a:lnTo>
                  <a:lnTo>
                    <a:pt x="9501709" y="1651413"/>
                  </a:lnTo>
                  <a:lnTo>
                    <a:pt x="9505188" y="1604010"/>
                  </a:lnTo>
                  <a:lnTo>
                    <a:pt x="9505188" y="320801"/>
                  </a:lnTo>
                  <a:lnTo>
                    <a:pt x="9501709" y="273398"/>
                  </a:lnTo>
                  <a:lnTo>
                    <a:pt x="9491604" y="228153"/>
                  </a:lnTo>
                  <a:lnTo>
                    <a:pt x="9475370" y="185563"/>
                  </a:lnTo>
                  <a:lnTo>
                    <a:pt x="9453502" y="146125"/>
                  </a:lnTo>
                  <a:lnTo>
                    <a:pt x="9426497" y="110335"/>
                  </a:lnTo>
                  <a:lnTo>
                    <a:pt x="9394852" y="78690"/>
                  </a:lnTo>
                  <a:lnTo>
                    <a:pt x="9359062" y="51685"/>
                  </a:lnTo>
                  <a:lnTo>
                    <a:pt x="9319624" y="29817"/>
                  </a:lnTo>
                  <a:lnTo>
                    <a:pt x="9277034" y="13583"/>
                  </a:lnTo>
                  <a:lnTo>
                    <a:pt x="9231789" y="3478"/>
                  </a:lnTo>
                  <a:lnTo>
                    <a:pt x="918438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3183" y="1396364"/>
              <a:ext cx="9505315" cy="1925320"/>
            </a:xfrm>
            <a:custGeom>
              <a:avLst/>
              <a:gdLst/>
              <a:ahLst/>
              <a:cxnLst/>
              <a:rect l="l" t="t" r="r" b="b"/>
              <a:pathLst>
                <a:path w="9505315" h="1925320">
                  <a:moveTo>
                    <a:pt x="0" y="320801"/>
                  </a:moveTo>
                  <a:lnTo>
                    <a:pt x="3478" y="273398"/>
                  </a:lnTo>
                  <a:lnTo>
                    <a:pt x="13583" y="228153"/>
                  </a:lnTo>
                  <a:lnTo>
                    <a:pt x="29817" y="185563"/>
                  </a:lnTo>
                  <a:lnTo>
                    <a:pt x="51685" y="146125"/>
                  </a:lnTo>
                  <a:lnTo>
                    <a:pt x="78690" y="110335"/>
                  </a:lnTo>
                  <a:lnTo>
                    <a:pt x="110335" y="78690"/>
                  </a:lnTo>
                  <a:lnTo>
                    <a:pt x="146125" y="51685"/>
                  </a:lnTo>
                  <a:lnTo>
                    <a:pt x="185563" y="29817"/>
                  </a:lnTo>
                  <a:lnTo>
                    <a:pt x="228153" y="13583"/>
                  </a:lnTo>
                  <a:lnTo>
                    <a:pt x="273398" y="3478"/>
                  </a:lnTo>
                  <a:lnTo>
                    <a:pt x="320801" y="0"/>
                  </a:lnTo>
                  <a:lnTo>
                    <a:pt x="9184386" y="0"/>
                  </a:lnTo>
                  <a:lnTo>
                    <a:pt x="9231789" y="3478"/>
                  </a:lnTo>
                  <a:lnTo>
                    <a:pt x="9277034" y="13583"/>
                  </a:lnTo>
                  <a:lnTo>
                    <a:pt x="9319624" y="29817"/>
                  </a:lnTo>
                  <a:lnTo>
                    <a:pt x="9359062" y="51685"/>
                  </a:lnTo>
                  <a:lnTo>
                    <a:pt x="9394852" y="78690"/>
                  </a:lnTo>
                  <a:lnTo>
                    <a:pt x="9426497" y="110335"/>
                  </a:lnTo>
                  <a:lnTo>
                    <a:pt x="9453502" y="146125"/>
                  </a:lnTo>
                  <a:lnTo>
                    <a:pt x="9475370" y="185563"/>
                  </a:lnTo>
                  <a:lnTo>
                    <a:pt x="9491604" y="228153"/>
                  </a:lnTo>
                  <a:lnTo>
                    <a:pt x="9501709" y="273398"/>
                  </a:lnTo>
                  <a:lnTo>
                    <a:pt x="9505188" y="320801"/>
                  </a:lnTo>
                  <a:lnTo>
                    <a:pt x="9505188" y="1604010"/>
                  </a:lnTo>
                  <a:lnTo>
                    <a:pt x="9501709" y="1651413"/>
                  </a:lnTo>
                  <a:lnTo>
                    <a:pt x="9491604" y="1696658"/>
                  </a:lnTo>
                  <a:lnTo>
                    <a:pt x="9475370" y="1739248"/>
                  </a:lnTo>
                  <a:lnTo>
                    <a:pt x="9453502" y="1778686"/>
                  </a:lnTo>
                  <a:lnTo>
                    <a:pt x="9426497" y="1814476"/>
                  </a:lnTo>
                  <a:lnTo>
                    <a:pt x="9394852" y="1846121"/>
                  </a:lnTo>
                  <a:lnTo>
                    <a:pt x="9359062" y="1873126"/>
                  </a:lnTo>
                  <a:lnTo>
                    <a:pt x="9319624" y="1894994"/>
                  </a:lnTo>
                  <a:lnTo>
                    <a:pt x="9277034" y="1911228"/>
                  </a:lnTo>
                  <a:lnTo>
                    <a:pt x="9231789" y="1921333"/>
                  </a:lnTo>
                  <a:lnTo>
                    <a:pt x="9184386" y="1924812"/>
                  </a:lnTo>
                  <a:lnTo>
                    <a:pt x="320801" y="1924812"/>
                  </a:lnTo>
                  <a:lnTo>
                    <a:pt x="273398" y="1921333"/>
                  </a:lnTo>
                  <a:lnTo>
                    <a:pt x="228153" y="1911228"/>
                  </a:lnTo>
                  <a:lnTo>
                    <a:pt x="185563" y="1894994"/>
                  </a:lnTo>
                  <a:lnTo>
                    <a:pt x="146125" y="1873126"/>
                  </a:lnTo>
                  <a:lnTo>
                    <a:pt x="110335" y="1846121"/>
                  </a:lnTo>
                  <a:lnTo>
                    <a:pt x="78690" y="1814476"/>
                  </a:lnTo>
                  <a:lnTo>
                    <a:pt x="51685" y="1778686"/>
                  </a:lnTo>
                  <a:lnTo>
                    <a:pt x="29817" y="1739248"/>
                  </a:lnTo>
                  <a:lnTo>
                    <a:pt x="13583" y="1696658"/>
                  </a:lnTo>
                  <a:lnTo>
                    <a:pt x="3478" y="1651413"/>
                  </a:lnTo>
                  <a:lnTo>
                    <a:pt x="0" y="1604010"/>
                  </a:lnTo>
                  <a:lnTo>
                    <a:pt x="0" y="32080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439815"/>
            <a:ext cx="6008370" cy="123126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pc="-10" dirty="0"/>
              <a:t>Looping</a:t>
            </a:r>
            <a:r>
              <a:rPr spc="-170" dirty="0"/>
              <a:t> </a:t>
            </a:r>
            <a:r>
              <a:rPr spc="-140" dirty="0"/>
              <a:t>Statements</a:t>
            </a:r>
            <a:r>
              <a:rPr spc="-130" dirty="0"/>
              <a:t> </a:t>
            </a:r>
            <a:r>
              <a:rPr spc="-285" dirty="0"/>
              <a:t>[2-</a:t>
            </a:r>
            <a:r>
              <a:rPr spc="-55" dirty="0"/>
              <a:t>3]</a:t>
            </a:r>
          </a:p>
          <a:p>
            <a:pPr marL="351155">
              <a:lnSpc>
                <a:spcPct val="100000"/>
              </a:lnSpc>
              <a:spcBef>
                <a:spcPts val="595"/>
              </a:spcBef>
            </a:pPr>
            <a:r>
              <a:rPr sz="1800" b="1" dirty="0">
                <a:solidFill>
                  <a:srgbClr val="000000"/>
                </a:solidFill>
                <a:latin typeface="Carlito"/>
                <a:cs typeface="Carlito"/>
              </a:rPr>
              <a:t>Code</a:t>
            </a:r>
            <a:r>
              <a:rPr sz="1800" b="1" spc="-4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rlito"/>
                <a:cs typeface="Carlito"/>
              </a:rPr>
              <a:t>Snippet</a:t>
            </a:r>
            <a:r>
              <a:rPr sz="1800" b="1" spc="-4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b="1" spc="-25" dirty="0">
                <a:solidFill>
                  <a:srgbClr val="000000"/>
                </a:solidFill>
                <a:latin typeface="Carlito"/>
                <a:cs typeface="Carlito"/>
              </a:rPr>
              <a:t>7: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5775" y="1907540"/>
            <a:ext cx="33045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num=1;</a:t>
            </a:r>
            <a:endParaRPr sz="1800">
              <a:latin typeface="Courier New"/>
              <a:cs typeface="Courier New"/>
            </a:endParaRPr>
          </a:p>
          <a:p>
            <a:pPr marL="927100" marR="5080" indent="-9144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for(num;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num&lt;=10;num++){ print(num);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85214" y="3844416"/>
            <a:ext cx="9517380" cy="2178685"/>
            <a:chOff x="1085214" y="3844416"/>
            <a:chExt cx="9517380" cy="2178685"/>
          </a:xfrm>
        </p:grpSpPr>
        <p:sp>
          <p:nvSpPr>
            <p:cNvPr id="8" name="object 8"/>
            <p:cNvSpPr/>
            <p:nvPr/>
          </p:nvSpPr>
          <p:spPr>
            <a:xfrm>
              <a:off x="1091564" y="3850766"/>
              <a:ext cx="9504680" cy="2165985"/>
            </a:xfrm>
            <a:custGeom>
              <a:avLst/>
              <a:gdLst/>
              <a:ahLst/>
              <a:cxnLst/>
              <a:rect l="l" t="t" r="r" b="b"/>
              <a:pathLst>
                <a:path w="9504680" h="2165985">
                  <a:moveTo>
                    <a:pt x="9143491" y="0"/>
                  </a:moveTo>
                  <a:lnTo>
                    <a:pt x="360934" y="0"/>
                  </a:lnTo>
                  <a:lnTo>
                    <a:pt x="311957" y="3293"/>
                  </a:lnTo>
                  <a:lnTo>
                    <a:pt x="264983" y="12889"/>
                  </a:lnTo>
                  <a:lnTo>
                    <a:pt x="220441" y="28356"/>
                  </a:lnTo>
                  <a:lnTo>
                    <a:pt x="178763" y="49266"/>
                  </a:lnTo>
                  <a:lnTo>
                    <a:pt x="140377" y="75189"/>
                  </a:lnTo>
                  <a:lnTo>
                    <a:pt x="105714" y="105695"/>
                  </a:lnTo>
                  <a:lnTo>
                    <a:pt x="75204" y="140356"/>
                  </a:lnTo>
                  <a:lnTo>
                    <a:pt x="49277" y="178740"/>
                  </a:lnTo>
                  <a:lnTo>
                    <a:pt x="28363" y="220420"/>
                  </a:lnTo>
                  <a:lnTo>
                    <a:pt x="12892" y="264965"/>
                  </a:lnTo>
                  <a:lnTo>
                    <a:pt x="3294" y="311946"/>
                  </a:lnTo>
                  <a:lnTo>
                    <a:pt x="0" y="360933"/>
                  </a:lnTo>
                  <a:lnTo>
                    <a:pt x="0" y="1804669"/>
                  </a:lnTo>
                  <a:lnTo>
                    <a:pt x="3294" y="1853646"/>
                  </a:lnTo>
                  <a:lnTo>
                    <a:pt x="12892" y="1900620"/>
                  </a:lnTo>
                  <a:lnTo>
                    <a:pt x="28363" y="1945162"/>
                  </a:lnTo>
                  <a:lnTo>
                    <a:pt x="49277" y="1986840"/>
                  </a:lnTo>
                  <a:lnTo>
                    <a:pt x="75204" y="2025226"/>
                  </a:lnTo>
                  <a:lnTo>
                    <a:pt x="105714" y="2059889"/>
                  </a:lnTo>
                  <a:lnTo>
                    <a:pt x="140377" y="2090399"/>
                  </a:lnTo>
                  <a:lnTo>
                    <a:pt x="178763" y="2116326"/>
                  </a:lnTo>
                  <a:lnTo>
                    <a:pt x="220441" y="2137240"/>
                  </a:lnTo>
                  <a:lnTo>
                    <a:pt x="264983" y="2152711"/>
                  </a:lnTo>
                  <a:lnTo>
                    <a:pt x="311957" y="2162309"/>
                  </a:lnTo>
                  <a:lnTo>
                    <a:pt x="360934" y="2165604"/>
                  </a:lnTo>
                  <a:lnTo>
                    <a:pt x="9143491" y="2165604"/>
                  </a:lnTo>
                  <a:lnTo>
                    <a:pt x="9192479" y="2162309"/>
                  </a:lnTo>
                  <a:lnTo>
                    <a:pt x="9239460" y="2152711"/>
                  </a:lnTo>
                  <a:lnTo>
                    <a:pt x="9284005" y="2137240"/>
                  </a:lnTo>
                  <a:lnTo>
                    <a:pt x="9325685" y="2116326"/>
                  </a:lnTo>
                  <a:lnTo>
                    <a:pt x="9364069" y="2090399"/>
                  </a:lnTo>
                  <a:lnTo>
                    <a:pt x="9398730" y="2059889"/>
                  </a:lnTo>
                  <a:lnTo>
                    <a:pt x="9429236" y="2025226"/>
                  </a:lnTo>
                  <a:lnTo>
                    <a:pt x="9455159" y="1986840"/>
                  </a:lnTo>
                  <a:lnTo>
                    <a:pt x="9476069" y="1945162"/>
                  </a:lnTo>
                  <a:lnTo>
                    <a:pt x="9491536" y="1900620"/>
                  </a:lnTo>
                  <a:lnTo>
                    <a:pt x="9501132" y="1853646"/>
                  </a:lnTo>
                  <a:lnTo>
                    <a:pt x="9504426" y="1804669"/>
                  </a:lnTo>
                  <a:lnTo>
                    <a:pt x="9504426" y="360933"/>
                  </a:lnTo>
                  <a:lnTo>
                    <a:pt x="9501132" y="311946"/>
                  </a:lnTo>
                  <a:lnTo>
                    <a:pt x="9491536" y="264965"/>
                  </a:lnTo>
                  <a:lnTo>
                    <a:pt x="9476069" y="220420"/>
                  </a:lnTo>
                  <a:lnTo>
                    <a:pt x="9455159" y="178740"/>
                  </a:lnTo>
                  <a:lnTo>
                    <a:pt x="9429236" y="140356"/>
                  </a:lnTo>
                  <a:lnTo>
                    <a:pt x="9398730" y="105695"/>
                  </a:lnTo>
                  <a:lnTo>
                    <a:pt x="9364069" y="75189"/>
                  </a:lnTo>
                  <a:lnTo>
                    <a:pt x="9325685" y="49266"/>
                  </a:lnTo>
                  <a:lnTo>
                    <a:pt x="9284005" y="28356"/>
                  </a:lnTo>
                  <a:lnTo>
                    <a:pt x="9239460" y="12889"/>
                  </a:lnTo>
                  <a:lnTo>
                    <a:pt x="9192479" y="3293"/>
                  </a:lnTo>
                  <a:lnTo>
                    <a:pt x="9143491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1564" y="3850766"/>
              <a:ext cx="9504680" cy="2165985"/>
            </a:xfrm>
            <a:custGeom>
              <a:avLst/>
              <a:gdLst/>
              <a:ahLst/>
              <a:cxnLst/>
              <a:rect l="l" t="t" r="r" b="b"/>
              <a:pathLst>
                <a:path w="9504680" h="2165985">
                  <a:moveTo>
                    <a:pt x="0" y="360933"/>
                  </a:moveTo>
                  <a:lnTo>
                    <a:pt x="3294" y="311946"/>
                  </a:lnTo>
                  <a:lnTo>
                    <a:pt x="12892" y="264965"/>
                  </a:lnTo>
                  <a:lnTo>
                    <a:pt x="28363" y="220420"/>
                  </a:lnTo>
                  <a:lnTo>
                    <a:pt x="49277" y="178740"/>
                  </a:lnTo>
                  <a:lnTo>
                    <a:pt x="75204" y="140356"/>
                  </a:lnTo>
                  <a:lnTo>
                    <a:pt x="105714" y="105695"/>
                  </a:lnTo>
                  <a:lnTo>
                    <a:pt x="140377" y="75189"/>
                  </a:lnTo>
                  <a:lnTo>
                    <a:pt x="178763" y="49266"/>
                  </a:lnTo>
                  <a:lnTo>
                    <a:pt x="220441" y="28356"/>
                  </a:lnTo>
                  <a:lnTo>
                    <a:pt x="264983" y="12889"/>
                  </a:lnTo>
                  <a:lnTo>
                    <a:pt x="311957" y="3293"/>
                  </a:lnTo>
                  <a:lnTo>
                    <a:pt x="360934" y="0"/>
                  </a:lnTo>
                  <a:lnTo>
                    <a:pt x="9143491" y="0"/>
                  </a:lnTo>
                  <a:lnTo>
                    <a:pt x="9192479" y="3293"/>
                  </a:lnTo>
                  <a:lnTo>
                    <a:pt x="9239460" y="12889"/>
                  </a:lnTo>
                  <a:lnTo>
                    <a:pt x="9284005" y="28356"/>
                  </a:lnTo>
                  <a:lnTo>
                    <a:pt x="9325685" y="49266"/>
                  </a:lnTo>
                  <a:lnTo>
                    <a:pt x="9364069" y="75189"/>
                  </a:lnTo>
                  <a:lnTo>
                    <a:pt x="9398730" y="105695"/>
                  </a:lnTo>
                  <a:lnTo>
                    <a:pt x="9429236" y="140356"/>
                  </a:lnTo>
                  <a:lnTo>
                    <a:pt x="9455159" y="178740"/>
                  </a:lnTo>
                  <a:lnTo>
                    <a:pt x="9476069" y="220420"/>
                  </a:lnTo>
                  <a:lnTo>
                    <a:pt x="9491536" y="264965"/>
                  </a:lnTo>
                  <a:lnTo>
                    <a:pt x="9501132" y="311946"/>
                  </a:lnTo>
                  <a:lnTo>
                    <a:pt x="9504426" y="360933"/>
                  </a:lnTo>
                  <a:lnTo>
                    <a:pt x="9504426" y="1804669"/>
                  </a:lnTo>
                  <a:lnTo>
                    <a:pt x="9501132" y="1853646"/>
                  </a:lnTo>
                  <a:lnTo>
                    <a:pt x="9491536" y="1900620"/>
                  </a:lnTo>
                  <a:lnTo>
                    <a:pt x="9476069" y="1945162"/>
                  </a:lnTo>
                  <a:lnTo>
                    <a:pt x="9455159" y="1986840"/>
                  </a:lnTo>
                  <a:lnTo>
                    <a:pt x="9429236" y="2025226"/>
                  </a:lnTo>
                  <a:lnTo>
                    <a:pt x="9398730" y="2059889"/>
                  </a:lnTo>
                  <a:lnTo>
                    <a:pt x="9364069" y="2090399"/>
                  </a:lnTo>
                  <a:lnTo>
                    <a:pt x="9325685" y="2116326"/>
                  </a:lnTo>
                  <a:lnTo>
                    <a:pt x="9284005" y="2137240"/>
                  </a:lnTo>
                  <a:lnTo>
                    <a:pt x="9239460" y="2152711"/>
                  </a:lnTo>
                  <a:lnTo>
                    <a:pt x="9192479" y="2162309"/>
                  </a:lnTo>
                  <a:lnTo>
                    <a:pt x="9143491" y="2165604"/>
                  </a:lnTo>
                  <a:lnTo>
                    <a:pt x="360934" y="2165604"/>
                  </a:lnTo>
                  <a:lnTo>
                    <a:pt x="311957" y="2162309"/>
                  </a:lnTo>
                  <a:lnTo>
                    <a:pt x="264983" y="2152711"/>
                  </a:lnTo>
                  <a:lnTo>
                    <a:pt x="220441" y="2137240"/>
                  </a:lnTo>
                  <a:lnTo>
                    <a:pt x="178763" y="2116326"/>
                  </a:lnTo>
                  <a:lnTo>
                    <a:pt x="140377" y="2090399"/>
                  </a:lnTo>
                  <a:lnTo>
                    <a:pt x="105714" y="2059889"/>
                  </a:lnTo>
                  <a:lnTo>
                    <a:pt x="75204" y="2025226"/>
                  </a:lnTo>
                  <a:lnTo>
                    <a:pt x="49277" y="1986840"/>
                  </a:lnTo>
                  <a:lnTo>
                    <a:pt x="28363" y="1945162"/>
                  </a:lnTo>
                  <a:lnTo>
                    <a:pt x="12892" y="1900620"/>
                  </a:lnTo>
                  <a:lnTo>
                    <a:pt x="3294" y="1853646"/>
                  </a:lnTo>
                  <a:lnTo>
                    <a:pt x="0" y="1804669"/>
                  </a:lnTo>
                  <a:lnTo>
                    <a:pt x="0" y="36093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75333" y="4083304"/>
            <a:ext cx="3850640" cy="165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8: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list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[10,20,30,40,50];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for(var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list)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print(i);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3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15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601E-68FA-475D-A2AB-FE65A6DF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Program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802DF-FE40-494F-8776-FFF2C5542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1" y="1828800"/>
            <a:ext cx="10716182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0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EAB6-0308-4D3F-8A82-BFADB4D9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using for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B1914-A754-4B80-B129-C1A944CC5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2" y="1828800"/>
            <a:ext cx="7922261" cy="452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1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6008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Looping</a:t>
            </a:r>
            <a:r>
              <a:rPr spc="-170" dirty="0"/>
              <a:t> </a:t>
            </a:r>
            <a:r>
              <a:rPr spc="-140" dirty="0"/>
              <a:t>Statements</a:t>
            </a:r>
            <a:r>
              <a:rPr spc="-125" dirty="0"/>
              <a:t> </a:t>
            </a:r>
            <a:r>
              <a:rPr spc="-285" dirty="0"/>
              <a:t>[3-</a:t>
            </a:r>
            <a:r>
              <a:rPr spc="-40" dirty="0"/>
              <a:t>3]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8840" y="1461642"/>
            <a:ext cx="5451475" cy="4873625"/>
            <a:chOff x="378840" y="1461642"/>
            <a:chExt cx="5451475" cy="4873625"/>
          </a:xfrm>
        </p:grpSpPr>
        <p:sp>
          <p:nvSpPr>
            <p:cNvPr id="4" name="object 4"/>
            <p:cNvSpPr/>
            <p:nvPr/>
          </p:nvSpPr>
          <p:spPr>
            <a:xfrm>
              <a:off x="385190" y="1467992"/>
              <a:ext cx="5438775" cy="4860925"/>
            </a:xfrm>
            <a:custGeom>
              <a:avLst/>
              <a:gdLst/>
              <a:ahLst/>
              <a:cxnLst/>
              <a:rect l="l" t="t" r="r" b="b"/>
              <a:pathLst>
                <a:path w="5438775" h="4860925">
                  <a:moveTo>
                    <a:pt x="4628261" y="0"/>
                  </a:moveTo>
                  <a:lnTo>
                    <a:pt x="810145" y="0"/>
                  </a:lnTo>
                  <a:lnTo>
                    <a:pt x="762543" y="1375"/>
                  </a:lnTo>
                  <a:lnTo>
                    <a:pt x="715665" y="5450"/>
                  </a:lnTo>
                  <a:lnTo>
                    <a:pt x="669587" y="12149"/>
                  </a:lnTo>
                  <a:lnTo>
                    <a:pt x="624385" y="21396"/>
                  </a:lnTo>
                  <a:lnTo>
                    <a:pt x="580136" y="33115"/>
                  </a:lnTo>
                  <a:lnTo>
                    <a:pt x="536915" y="47229"/>
                  </a:lnTo>
                  <a:lnTo>
                    <a:pt x="494799" y="63664"/>
                  </a:lnTo>
                  <a:lnTo>
                    <a:pt x="453863" y="82343"/>
                  </a:lnTo>
                  <a:lnTo>
                    <a:pt x="414182" y="103190"/>
                  </a:lnTo>
                  <a:lnTo>
                    <a:pt x="375835" y="126128"/>
                  </a:lnTo>
                  <a:lnTo>
                    <a:pt x="338895" y="151083"/>
                  </a:lnTo>
                  <a:lnTo>
                    <a:pt x="303439" y="177978"/>
                  </a:lnTo>
                  <a:lnTo>
                    <a:pt x="269544" y="206736"/>
                  </a:lnTo>
                  <a:lnTo>
                    <a:pt x="237285" y="237283"/>
                  </a:lnTo>
                  <a:lnTo>
                    <a:pt x="206738" y="269542"/>
                  </a:lnTo>
                  <a:lnTo>
                    <a:pt x="177979" y="303437"/>
                  </a:lnTo>
                  <a:lnTo>
                    <a:pt x="151084" y="338892"/>
                  </a:lnTo>
                  <a:lnTo>
                    <a:pt x="126129" y="375831"/>
                  </a:lnTo>
                  <a:lnTo>
                    <a:pt x="103190" y="414178"/>
                  </a:lnTo>
                  <a:lnTo>
                    <a:pt x="82343" y="453858"/>
                  </a:lnTo>
                  <a:lnTo>
                    <a:pt x="63664" y="494793"/>
                  </a:lnTo>
                  <a:lnTo>
                    <a:pt x="47230" y="536909"/>
                  </a:lnTo>
                  <a:lnTo>
                    <a:pt x="33115" y="580129"/>
                  </a:lnTo>
                  <a:lnTo>
                    <a:pt x="21396" y="624377"/>
                  </a:lnTo>
                  <a:lnTo>
                    <a:pt x="12149" y="669578"/>
                  </a:lnTo>
                  <a:lnTo>
                    <a:pt x="5450" y="715654"/>
                  </a:lnTo>
                  <a:lnTo>
                    <a:pt x="1375" y="762531"/>
                  </a:lnTo>
                  <a:lnTo>
                    <a:pt x="0" y="810133"/>
                  </a:lnTo>
                  <a:lnTo>
                    <a:pt x="0" y="4050665"/>
                  </a:lnTo>
                  <a:lnTo>
                    <a:pt x="1375" y="4098266"/>
                  </a:lnTo>
                  <a:lnTo>
                    <a:pt x="5450" y="4145143"/>
                  </a:lnTo>
                  <a:lnTo>
                    <a:pt x="12149" y="4191219"/>
                  </a:lnTo>
                  <a:lnTo>
                    <a:pt x="21396" y="4236420"/>
                  </a:lnTo>
                  <a:lnTo>
                    <a:pt x="33115" y="4280668"/>
                  </a:lnTo>
                  <a:lnTo>
                    <a:pt x="47230" y="4323888"/>
                  </a:lnTo>
                  <a:lnTo>
                    <a:pt x="63664" y="4366004"/>
                  </a:lnTo>
                  <a:lnTo>
                    <a:pt x="82343" y="4406939"/>
                  </a:lnTo>
                  <a:lnTo>
                    <a:pt x="103190" y="4446619"/>
                  </a:lnTo>
                  <a:lnTo>
                    <a:pt x="126129" y="4484966"/>
                  </a:lnTo>
                  <a:lnTo>
                    <a:pt x="151084" y="4521905"/>
                  </a:lnTo>
                  <a:lnTo>
                    <a:pt x="177979" y="4557360"/>
                  </a:lnTo>
                  <a:lnTo>
                    <a:pt x="206738" y="4591255"/>
                  </a:lnTo>
                  <a:lnTo>
                    <a:pt x="237285" y="4623514"/>
                  </a:lnTo>
                  <a:lnTo>
                    <a:pt x="269544" y="4654061"/>
                  </a:lnTo>
                  <a:lnTo>
                    <a:pt x="303439" y="4682819"/>
                  </a:lnTo>
                  <a:lnTo>
                    <a:pt x="338895" y="4709714"/>
                  </a:lnTo>
                  <a:lnTo>
                    <a:pt x="375835" y="4734669"/>
                  </a:lnTo>
                  <a:lnTo>
                    <a:pt x="414182" y="4757607"/>
                  </a:lnTo>
                  <a:lnTo>
                    <a:pt x="453863" y="4778454"/>
                  </a:lnTo>
                  <a:lnTo>
                    <a:pt x="494799" y="4797133"/>
                  </a:lnTo>
                  <a:lnTo>
                    <a:pt x="536915" y="4813568"/>
                  </a:lnTo>
                  <a:lnTo>
                    <a:pt x="580136" y="4827682"/>
                  </a:lnTo>
                  <a:lnTo>
                    <a:pt x="624385" y="4839401"/>
                  </a:lnTo>
                  <a:lnTo>
                    <a:pt x="669587" y="4848648"/>
                  </a:lnTo>
                  <a:lnTo>
                    <a:pt x="715665" y="4855347"/>
                  </a:lnTo>
                  <a:lnTo>
                    <a:pt x="762543" y="4859422"/>
                  </a:lnTo>
                  <a:lnTo>
                    <a:pt x="810145" y="4860798"/>
                  </a:lnTo>
                  <a:lnTo>
                    <a:pt x="4628261" y="4860798"/>
                  </a:lnTo>
                  <a:lnTo>
                    <a:pt x="4675862" y="4859422"/>
                  </a:lnTo>
                  <a:lnTo>
                    <a:pt x="4722739" y="4855347"/>
                  </a:lnTo>
                  <a:lnTo>
                    <a:pt x="4768815" y="4848648"/>
                  </a:lnTo>
                  <a:lnTo>
                    <a:pt x="4814016" y="4839401"/>
                  </a:lnTo>
                  <a:lnTo>
                    <a:pt x="4858264" y="4827682"/>
                  </a:lnTo>
                  <a:lnTo>
                    <a:pt x="4901484" y="4813568"/>
                  </a:lnTo>
                  <a:lnTo>
                    <a:pt x="4943600" y="4797133"/>
                  </a:lnTo>
                  <a:lnTo>
                    <a:pt x="4984535" y="4778454"/>
                  </a:lnTo>
                  <a:lnTo>
                    <a:pt x="5024215" y="4757607"/>
                  </a:lnTo>
                  <a:lnTo>
                    <a:pt x="5062562" y="4734669"/>
                  </a:lnTo>
                  <a:lnTo>
                    <a:pt x="5099501" y="4709714"/>
                  </a:lnTo>
                  <a:lnTo>
                    <a:pt x="5134956" y="4682819"/>
                  </a:lnTo>
                  <a:lnTo>
                    <a:pt x="5168851" y="4654061"/>
                  </a:lnTo>
                  <a:lnTo>
                    <a:pt x="5201110" y="4623514"/>
                  </a:lnTo>
                  <a:lnTo>
                    <a:pt x="5231657" y="4591255"/>
                  </a:lnTo>
                  <a:lnTo>
                    <a:pt x="5260415" y="4557360"/>
                  </a:lnTo>
                  <a:lnTo>
                    <a:pt x="5287310" y="4521905"/>
                  </a:lnTo>
                  <a:lnTo>
                    <a:pt x="5312265" y="4484966"/>
                  </a:lnTo>
                  <a:lnTo>
                    <a:pt x="5335203" y="4446619"/>
                  </a:lnTo>
                  <a:lnTo>
                    <a:pt x="5356050" y="4406939"/>
                  </a:lnTo>
                  <a:lnTo>
                    <a:pt x="5374729" y="4366004"/>
                  </a:lnTo>
                  <a:lnTo>
                    <a:pt x="5391164" y="4323888"/>
                  </a:lnTo>
                  <a:lnTo>
                    <a:pt x="5405278" y="4280668"/>
                  </a:lnTo>
                  <a:lnTo>
                    <a:pt x="5416997" y="4236420"/>
                  </a:lnTo>
                  <a:lnTo>
                    <a:pt x="5426244" y="4191219"/>
                  </a:lnTo>
                  <a:lnTo>
                    <a:pt x="5432943" y="4145143"/>
                  </a:lnTo>
                  <a:lnTo>
                    <a:pt x="5437018" y="4098266"/>
                  </a:lnTo>
                  <a:lnTo>
                    <a:pt x="5438394" y="4050665"/>
                  </a:lnTo>
                  <a:lnTo>
                    <a:pt x="5438394" y="810133"/>
                  </a:lnTo>
                  <a:lnTo>
                    <a:pt x="5437018" y="762531"/>
                  </a:lnTo>
                  <a:lnTo>
                    <a:pt x="5432943" y="715654"/>
                  </a:lnTo>
                  <a:lnTo>
                    <a:pt x="5426244" y="669578"/>
                  </a:lnTo>
                  <a:lnTo>
                    <a:pt x="5416997" y="624377"/>
                  </a:lnTo>
                  <a:lnTo>
                    <a:pt x="5405278" y="580129"/>
                  </a:lnTo>
                  <a:lnTo>
                    <a:pt x="5391164" y="536909"/>
                  </a:lnTo>
                  <a:lnTo>
                    <a:pt x="5374729" y="494793"/>
                  </a:lnTo>
                  <a:lnTo>
                    <a:pt x="5356050" y="453858"/>
                  </a:lnTo>
                  <a:lnTo>
                    <a:pt x="5335203" y="414178"/>
                  </a:lnTo>
                  <a:lnTo>
                    <a:pt x="5312265" y="375831"/>
                  </a:lnTo>
                  <a:lnTo>
                    <a:pt x="5287310" y="338892"/>
                  </a:lnTo>
                  <a:lnTo>
                    <a:pt x="5260415" y="303437"/>
                  </a:lnTo>
                  <a:lnTo>
                    <a:pt x="5231657" y="269542"/>
                  </a:lnTo>
                  <a:lnTo>
                    <a:pt x="5201110" y="237283"/>
                  </a:lnTo>
                  <a:lnTo>
                    <a:pt x="5168851" y="206736"/>
                  </a:lnTo>
                  <a:lnTo>
                    <a:pt x="5134956" y="177978"/>
                  </a:lnTo>
                  <a:lnTo>
                    <a:pt x="5099501" y="151083"/>
                  </a:lnTo>
                  <a:lnTo>
                    <a:pt x="5062562" y="126128"/>
                  </a:lnTo>
                  <a:lnTo>
                    <a:pt x="5024215" y="103190"/>
                  </a:lnTo>
                  <a:lnTo>
                    <a:pt x="4984535" y="82343"/>
                  </a:lnTo>
                  <a:lnTo>
                    <a:pt x="4943600" y="63664"/>
                  </a:lnTo>
                  <a:lnTo>
                    <a:pt x="4901484" y="47229"/>
                  </a:lnTo>
                  <a:lnTo>
                    <a:pt x="4858264" y="33115"/>
                  </a:lnTo>
                  <a:lnTo>
                    <a:pt x="4814016" y="21396"/>
                  </a:lnTo>
                  <a:lnTo>
                    <a:pt x="4768815" y="12149"/>
                  </a:lnTo>
                  <a:lnTo>
                    <a:pt x="4722739" y="5450"/>
                  </a:lnTo>
                  <a:lnTo>
                    <a:pt x="4675862" y="1375"/>
                  </a:lnTo>
                  <a:lnTo>
                    <a:pt x="4628261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5190" y="1467992"/>
              <a:ext cx="5438775" cy="4860925"/>
            </a:xfrm>
            <a:custGeom>
              <a:avLst/>
              <a:gdLst/>
              <a:ahLst/>
              <a:cxnLst/>
              <a:rect l="l" t="t" r="r" b="b"/>
              <a:pathLst>
                <a:path w="5438775" h="4860925">
                  <a:moveTo>
                    <a:pt x="0" y="810133"/>
                  </a:moveTo>
                  <a:lnTo>
                    <a:pt x="1375" y="762531"/>
                  </a:lnTo>
                  <a:lnTo>
                    <a:pt x="5450" y="715654"/>
                  </a:lnTo>
                  <a:lnTo>
                    <a:pt x="12149" y="669578"/>
                  </a:lnTo>
                  <a:lnTo>
                    <a:pt x="21396" y="624377"/>
                  </a:lnTo>
                  <a:lnTo>
                    <a:pt x="33115" y="580129"/>
                  </a:lnTo>
                  <a:lnTo>
                    <a:pt x="47230" y="536909"/>
                  </a:lnTo>
                  <a:lnTo>
                    <a:pt x="63664" y="494793"/>
                  </a:lnTo>
                  <a:lnTo>
                    <a:pt x="82343" y="453858"/>
                  </a:lnTo>
                  <a:lnTo>
                    <a:pt x="103190" y="414178"/>
                  </a:lnTo>
                  <a:lnTo>
                    <a:pt x="126129" y="375831"/>
                  </a:lnTo>
                  <a:lnTo>
                    <a:pt x="151084" y="338892"/>
                  </a:lnTo>
                  <a:lnTo>
                    <a:pt x="177979" y="303437"/>
                  </a:lnTo>
                  <a:lnTo>
                    <a:pt x="206738" y="269542"/>
                  </a:lnTo>
                  <a:lnTo>
                    <a:pt x="237285" y="237283"/>
                  </a:lnTo>
                  <a:lnTo>
                    <a:pt x="269544" y="206736"/>
                  </a:lnTo>
                  <a:lnTo>
                    <a:pt x="303439" y="177978"/>
                  </a:lnTo>
                  <a:lnTo>
                    <a:pt x="338895" y="151083"/>
                  </a:lnTo>
                  <a:lnTo>
                    <a:pt x="375835" y="126128"/>
                  </a:lnTo>
                  <a:lnTo>
                    <a:pt x="414182" y="103190"/>
                  </a:lnTo>
                  <a:lnTo>
                    <a:pt x="453863" y="82343"/>
                  </a:lnTo>
                  <a:lnTo>
                    <a:pt x="494799" y="63664"/>
                  </a:lnTo>
                  <a:lnTo>
                    <a:pt x="536915" y="47229"/>
                  </a:lnTo>
                  <a:lnTo>
                    <a:pt x="580136" y="33115"/>
                  </a:lnTo>
                  <a:lnTo>
                    <a:pt x="624385" y="21396"/>
                  </a:lnTo>
                  <a:lnTo>
                    <a:pt x="669587" y="12149"/>
                  </a:lnTo>
                  <a:lnTo>
                    <a:pt x="715665" y="5450"/>
                  </a:lnTo>
                  <a:lnTo>
                    <a:pt x="762543" y="1375"/>
                  </a:lnTo>
                  <a:lnTo>
                    <a:pt x="810145" y="0"/>
                  </a:lnTo>
                  <a:lnTo>
                    <a:pt x="4628261" y="0"/>
                  </a:lnTo>
                  <a:lnTo>
                    <a:pt x="4675862" y="1375"/>
                  </a:lnTo>
                  <a:lnTo>
                    <a:pt x="4722739" y="5450"/>
                  </a:lnTo>
                  <a:lnTo>
                    <a:pt x="4768815" y="12149"/>
                  </a:lnTo>
                  <a:lnTo>
                    <a:pt x="4814016" y="21396"/>
                  </a:lnTo>
                  <a:lnTo>
                    <a:pt x="4858264" y="33115"/>
                  </a:lnTo>
                  <a:lnTo>
                    <a:pt x="4901484" y="47229"/>
                  </a:lnTo>
                  <a:lnTo>
                    <a:pt x="4943600" y="63664"/>
                  </a:lnTo>
                  <a:lnTo>
                    <a:pt x="4984535" y="82343"/>
                  </a:lnTo>
                  <a:lnTo>
                    <a:pt x="5024215" y="103190"/>
                  </a:lnTo>
                  <a:lnTo>
                    <a:pt x="5062562" y="126128"/>
                  </a:lnTo>
                  <a:lnTo>
                    <a:pt x="5099501" y="151083"/>
                  </a:lnTo>
                  <a:lnTo>
                    <a:pt x="5134956" y="177978"/>
                  </a:lnTo>
                  <a:lnTo>
                    <a:pt x="5168851" y="206736"/>
                  </a:lnTo>
                  <a:lnTo>
                    <a:pt x="5201110" y="237283"/>
                  </a:lnTo>
                  <a:lnTo>
                    <a:pt x="5231657" y="269542"/>
                  </a:lnTo>
                  <a:lnTo>
                    <a:pt x="5260415" y="303437"/>
                  </a:lnTo>
                  <a:lnTo>
                    <a:pt x="5287310" y="338892"/>
                  </a:lnTo>
                  <a:lnTo>
                    <a:pt x="5312265" y="375831"/>
                  </a:lnTo>
                  <a:lnTo>
                    <a:pt x="5335203" y="414178"/>
                  </a:lnTo>
                  <a:lnTo>
                    <a:pt x="5356050" y="453858"/>
                  </a:lnTo>
                  <a:lnTo>
                    <a:pt x="5374729" y="494793"/>
                  </a:lnTo>
                  <a:lnTo>
                    <a:pt x="5391164" y="536909"/>
                  </a:lnTo>
                  <a:lnTo>
                    <a:pt x="5405278" y="580129"/>
                  </a:lnTo>
                  <a:lnTo>
                    <a:pt x="5416997" y="624377"/>
                  </a:lnTo>
                  <a:lnTo>
                    <a:pt x="5426244" y="669578"/>
                  </a:lnTo>
                  <a:lnTo>
                    <a:pt x="5432943" y="715654"/>
                  </a:lnTo>
                  <a:lnTo>
                    <a:pt x="5437018" y="762531"/>
                  </a:lnTo>
                  <a:lnTo>
                    <a:pt x="5438394" y="810133"/>
                  </a:lnTo>
                  <a:lnTo>
                    <a:pt x="5438394" y="4050665"/>
                  </a:lnTo>
                  <a:lnTo>
                    <a:pt x="5437018" y="4098266"/>
                  </a:lnTo>
                  <a:lnTo>
                    <a:pt x="5432943" y="4145143"/>
                  </a:lnTo>
                  <a:lnTo>
                    <a:pt x="5426244" y="4191219"/>
                  </a:lnTo>
                  <a:lnTo>
                    <a:pt x="5416997" y="4236420"/>
                  </a:lnTo>
                  <a:lnTo>
                    <a:pt x="5405278" y="4280668"/>
                  </a:lnTo>
                  <a:lnTo>
                    <a:pt x="5391164" y="4323888"/>
                  </a:lnTo>
                  <a:lnTo>
                    <a:pt x="5374729" y="4366004"/>
                  </a:lnTo>
                  <a:lnTo>
                    <a:pt x="5356050" y="4406939"/>
                  </a:lnTo>
                  <a:lnTo>
                    <a:pt x="5335203" y="4446619"/>
                  </a:lnTo>
                  <a:lnTo>
                    <a:pt x="5312265" y="4484966"/>
                  </a:lnTo>
                  <a:lnTo>
                    <a:pt x="5287310" y="4521905"/>
                  </a:lnTo>
                  <a:lnTo>
                    <a:pt x="5260415" y="4557360"/>
                  </a:lnTo>
                  <a:lnTo>
                    <a:pt x="5231657" y="4591255"/>
                  </a:lnTo>
                  <a:lnTo>
                    <a:pt x="5201110" y="4623514"/>
                  </a:lnTo>
                  <a:lnTo>
                    <a:pt x="5168851" y="4654061"/>
                  </a:lnTo>
                  <a:lnTo>
                    <a:pt x="5134956" y="4682819"/>
                  </a:lnTo>
                  <a:lnTo>
                    <a:pt x="5099501" y="4709714"/>
                  </a:lnTo>
                  <a:lnTo>
                    <a:pt x="5062562" y="4734669"/>
                  </a:lnTo>
                  <a:lnTo>
                    <a:pt x="5024215" y="4757607"/>
                  </a:lnTo>
                  <a:lnTo>
                    <a:pt x="4984535" y="4778454"/>
                  </a:lnTo>
                  <a:lnTo>
                    <a:pt x="4943600" y="4797133"/>
                  </a:lnTo>
                  <a:lnTo>
                    <a:pt x="4901484" y="4813568"/>
                  </a:lnTo>
                  <a:lnTo>
                    <a:pt x="4858264" y="4827682"/>
                  </a:lnTo>
                  <a:lnTo>
                    <a:pt x="4814016" y="4839401"/>
                  </a:lnTo>
                  <a:lnTo>
                    <a:pt x="4768815" y="4848648"/>
                  </a:lnTo>
                  <a:lnTo>
                    <a:pt x="4722739" y="4855347"/>
                  </a:lnTo>
                  <a:lnTo>
                    <a:pt x="4675862" y="4859422"/>
                  </a:lnTo>
                  <a:lnTo>
                    <a:pt x="4628261" y="4860798"/>
                  </a:lnTo>
                  <a:lnTo>
                    <a:pt x="810145" y="4860798"/>
                  </a:lnTo>
                  <a:lnTo>
                    <a:pt x="762543" y="4859422"/>
                  </a:lnTo>
                  <a:lnTo>
                    <a:pt x="715665" y="4855347"/>
                  </a:lnTo>
                  <a:lnTo>
                    <a:pt x="669587" y="4848648"/>
                  </a:lnTo>
                  <a:lnTo>
                    <a:pt x="624385" y="4839401"/>
                  </a:lnTo>
                  <a:lnTo>
                    <a:pt x="580136" y="4827682"/>
                  </a:lnTo>
                  <a:lnTo>
                    <a:pt x="536915" y="4813568"/>
                  </a:lnTo>
                  <a:lnTo>
                    <a:pt x="494799" y="4797133"/>
                  </a:lnTo>
                  <a:lnTo>
                    <a:pt x="453863" y="4778454"/>
                  </a:lnTo>
                  <a:lnTo>
                    <a:pt x="414182" y="4757607"/>
                  </a:lnTo>
                  <a:lnTo>
                    <a:pt x="375835" y="4734669"/>
                  </a:lnTo>
                  <a:lnTo>
                    <a:pt x="338895" y="4709714"/>
                  </a:lnTo>
                  <a:lnTo>
                    <a:pt x="303439" y="4682819"/>
                  </a:lnTo>
                  <a:lnTo>
                    <a:pt x="269544" y="4654061"/>
                  </a:lnTo>
                  <a:lnTo>
                    <a:pt x="237285" y="4623514"/>
                  </a:lnTo>
                  <a:lnTo>
                    <a:pt x="206738" y="4591255"/>
                  </a:lnTo>
                  <a:lnTo>
                    <a:pt x="177979" y="4557360"/>
                  </a:lnTo>
                  <a:lnTo>
                    <a:pt x="151084" y="4521905"/>
                  </a:lnTo>
                  <a:lnTo>
                    <a:pt x="126129" y="4484966"/>
                  </a:lnTo>
                  <a:lnTo>
                    <a:pt x="103190" y="4446619"/>
                  </a:lnTo>
                  <a:lnTo>
                    <a:pt x="82343" y="4406939"/>
                  </a:lnTo>
                  <a:lnTo>
                    <a:pt x="63664" y="4366004"/>
                  </a:lnTo>
                  <a:lnTo>
                    <a:pt x="47230" y="4323888"/>
                  </a:lnTo>
                  <a:lnTo>
                    <a:pt x="33115" y="4280668"/>
                  </a:lnTo>
                  <a:lnTo>
                    <a:pt x="21396" y="4236420"/>
                  </a:lnTo>
                  <a:lnTo>
                    <a:pt x="12149" y="4191219"/>
                  </a:lnTo>
                  <a:lnTo>
                    <a:pt x="5450" y="4145143"/>
                  </a:lnTo>
                  <a:lnTo>
                    <a:pt x="1375" y="4098266"/>
                  </a:lnTo>
                  <a:lnTo>
                    <a:pt x="0" y="4050665"/>
                  </a:lnTo>
                  <a:lnTo>
                    <a:pt x="0" y="81013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1040" y="2225294"/>
            <a:ext cx="1510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9</a:t>
            </a:r>
            <a:r>
              <a:rPr sz="1800" spc="-25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040" y="2761487"/>
            <a:ext cx="1392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40" y="331063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num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5;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40" y="3859276"/>
            <a:ext cx="1938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while(a&lt;num)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5439" y="4407916"/>
            <a:ext cx="1256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print(a);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5439" y="4956555"/>
            <a:ext cx="845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a=a+1;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1040" y="523087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10021" y="1397635"/>
            <a:ext cx="6188710" cy="4873625"/>
            <a:chOff x="6010021" y="1397635"/>
            <a:chExt cx="6188710" cy="4873625"/>
          </a:xfrm>
        </p:grpSpPr>
        <p:sp>
          <p:nvSpPr>
            <p:cNvPr id="14" name="object 14"/>
            <p:cNvSpPr/>
            <p:nvPr/>
          </p:nvSpPr>
          <p:spPr>
            <a:xfrm>
              <a:off x="6016371" y="1403985"/>
              <a:ext cx="6176010" cy="4860925"/>
            </a:xfrm>
            <a:custGeom>
              <a:avLst/>
              <a:gdLst/>
              <a:ahLst/>
              <a:cxnLst/>
              <a:rect l="l" t="t" r="r" b="b"/>
              <a:pathLst>
                <a:path w="6176009" h="4860925">
                  <a:moveTo>
                    <a:pt x="5365877" y="0"/>
                  </a:moveTo>
                  <a:lnTo>
                    <a:pt x="810132" y="0"/>
                  </a:lnTo>
                  <a:lnTo>
                    <a:pt x="762531" y="1375"/>
                  </a:lnTo>
                  <a:lnTo>
                    <a:pt x="715654" y="5450"/>
                  </a:lnTo>
                  <a:lnTo>
                    <a:pt x="669578" y="12149"/>
                  </a:lnTo>
                  <a:lnTo>
                    <a:pt x="624377" y="21396"/>
                  </a:lnTo>
                  <a:lnTo>
                    <a:pt x="580129" y="33115"/>
                  </a:lnTo>
                  <a:lnTo>
                    <a:pt x="536909" y="47229"/>
                  </a:lnTo>
                  <a:lnTo>
                    <a:pt x="494793" y="63664"/>
                  </a:lnTo>
                  <a:lnTo>
                    <a:pt x="453858" y="82343"/>
                  </a:lnTo>
                  <a:lnTo>
                    <a:pt x="414178" y="103190"/>
                  </a:lnTo>
                  <a:lnTo>
                    <a:pt x="375831" y="126128"/>
                  </a:lnTo>
                  <a:lnTo>
                    <a:pt x="338892" y="151083"/>
                  </a:lnTo>
                  <a:lnTo>
                    <a:pt x="303437" y="177978"/>
                  </a:lnTo>
                  <a:lnTo>
                    <a:pt x="269542" y="206736"/>
                  </a:lnTo>
                  <a:lnTo>
                    <a:pt x="237283" y="237283"/>
                  </a:lnTo>
                  <a:lnTo>
                    <a:pt x="206736" y="269542"/>
                  </a:lnTo>
                  <a:lnTo>
                    <a:pt x="177978" y="303437"/>
                  </a:lnTo>
                  <a:lnTo>
                    <a:pt x="151083" y="338892"/>
                  </a:lnTo>
                  <a:lnTo>
                    <a:pt x="126128" y="375831"/>
                  </a:lnTo>
                  <a:lnTo>
                    <a:pt x="103190" y="414178"/>
                  </a:lnTo>
                  <a:lnTo>
                    <a:pt x="82343" y="453858"/>
                  </a:lnTo>
                  <a:lnTo>
                    <a:pt x="63664" y="494793"/>
                  </a:lnTo>
                  <a:lnTo>
                    <a:pt x="47229" y="536909"/>
                  </a:lnTo>
                  <a:lnTo>
                    <a:pt x="33115" y="580129"/>
                  </a:lnTo>
                  <a:lnTo>
                    <a:pt x="21396" y="624377"/>
                  </a:lnTo>
                  <a:lnTo>
                    <a:pt x="12149" y="669578"/>
                  </a:lnTo>
                  <a:lnTo>
                    <a:pt x="5450" y="715654"/>
                  </a:lnTo>
                  <a:lnTo>
                    <a:pt x="1375" y="762531"/>
                  </a:lnTo>
                  <a:lnTo>
                    <a:pt x="0" y="810132"/>
                  </a:lnTo>
                  <a:lnTo>
                    <a:pt x="0" y="4050665"/>
                  </a:lnTo>
                  <a:lnTo>
                    <a:pt x="1375" y="4098266"/>
                  </a:lnTo>
                  <a:lnTo>
                    <a:pt x="5450" y="4145143"/>
                  </a:lnTo>
                  <a:lnTo>
                    <a:pt x="12149" y="4191219"/>
                  </a:lnTo>
                  <a:lnTo>
                    <a:pt x="21396" y="4236420"/>
                  </a:lnTo>
                  <a:lnTo>
                    <a:pt x="33115" y="4280668"/>
                  </a:lnTo>
                  <a:lnTo>
                    <a:pt x="47229" y="4323888"/>
                  </a:lnTo>
                  <a:lnTo>
                    <a:pt x="63664" y="4366004"/>
                  </a:lnTo>
                  <a:lnTo>
                    <a:pt x="82343" y="4406939"/>
                  </a:lnTo>
                  <a:lnTo>
                    <a:pt x="103190" y="4446619"/>
                  </a:lnTo>
                  <a:lnTo>
                    <a:pt x="126128" y="4484966"/>
                  </a:lnTo>
                  <a:lnTo>
                    <a:pt x="151083" y="4521905"/>
                  </a:lnTo>
                  <a:lnTo>
                    <a:pt x="177978" y="4557360"/>
                  </a:lnTo>
                  <a:lnTo>
                    <a:pt x="206736" y="4591255"/>
                  </a:lnTo>
                  <a:lnTo>
                    <a:pt x="237283" y="4623514"/>
                  </a:lnTo>
                  <a:lnTo>
                    <a:pt x="269542" y="4654061"/>
                  </a:lnTo>
                  <a:lnTo>
                    <a:pt x="303437" y="4682819"/>
                  </a:lnTo>
                  <a:lnTo>
                    <a:pt x="338892" y="4709714"/>
                  </a:lnTo>
                  <a:lnTo>
                    <a:pt x="375831" y="4734669"/>
                  </a:lnTo>
                  <a:lnTo>
                    <a:pt x="414178" y="4757607"/>
                  </a:lnTo>
                  <a:lnTo>
                    <a:pt x="453858" y="4778454"/>
                  </a:lnTo>
                  <a:lnTo>
                    <a:pt x="494793" y="4797133"/>
                  </a:lnTo>
                  <a:lnTo>
                    <a:pt x="536909" y="4813568"/>
                  </a:lnTo>
                  <a:lnTo>
                    <a:pt x="580129" y="4827682"/>
                  </a:lnTo>
                  <a:lnTo>
                    <a:pt x="624377" y="4839401"/>
                  </a:lnTo>
                  <a:lnTo>
                    <a:pt x="669578" y="4848648"/>
                  </a:lnTo>
                  <a:lnTo>
                    <a:pt x="715654" y="4855347"/>
                  </a:lnTo>
                  <a:lnTo>
                    <a:pt x="762531" y="4859422"/>
                  </a:lnTo>
                  <a:lnTo>
                    <a:pt x="810132" y="4860798"/>
                  </a:lnTo>
                  <a:lnTo>
                    <a:pt x="5365877" y="4860798"/>
                  </a:lnTo>
                  <a:lnTo>
                    <a:pt x="5413478" y="4859422"/>
                  </a:lnTo>
                  <a:lnTo>
                    <a:pt x="5460355" y="4855347"/>
                  </a:lnTo>
                  <a:lnTo>
                    <a:pt x="5506431" y="4848648"/>
                  </a:lnTo>
                  <a:lnTo>
                    <a:pt x="5551632" y="4839401"/>
                  </a:lnTo>
                  <a:lnTo>
                    <a:pt x="5595880" y="4827682"/>
                  </a:lnTo>
                  <a:lnTo>
                    <a:pt x="5639100" y="4813568"/>
                  </a:lnTo>
                  <a:lnTo>
                    <a:pt x="5681216" y="4797133"/>
                  </a:lnTo>
                  <a:lnTo>
                    <a:pt x="5722151" y="4778454"/>
                  </a:lnTo>
                  <a:lnTo>
                    <a:pt x="5761831" y="4757607"/>
                  </a:lnTo>
                  <a:lnTo>
                    <a:pt x="5800178" y="4734669"/>
                  </a:lnTo>
                  <a:lnTo>
                    <a:pt x="5837117" y="4709714"/>
                  </a:lnTo>
                  <a:lnTo>
                    <a:pt x="5872572" y="4682819"/>
                  </a:lnTo>
                  <a:lnTo>
                    <a:pt x="5906467" y="4654061"/>
                  </a:lnTo>
                  <a:lnTo>
                    <a:pt x="5938726" y="4623514"/>
                  </a:lnTo>
                  <a:lnTo>
                    <a:pt x="5969273" y="4591255"/>
                  </a:lnTo>
                  <a:lnTo>
                    <a:pt x="5998031" y="4557360"/>
                  </a:lnTo>
                  <a:lnTo>
                    <a:pt x="6024926" y="4521905"/>
                  </a:lnTo>
                  <a:lnTo>
                    <a:pt x="6049881" y="4484966"/>
                  </a:lnTo>
                  <a:lnTo>
                    <a:pt x="6072819" y="4446619"/>
                  </a:lnTo>
                  <a:lnTo>
                    <a:pt x="6093666" y="4406939"/>
                  </a:lnTo>
                  <a:lnTo>
                    <a:pt x="6112345" y="4366004"/>
                  </a:lnTo>
                  <a:lnTo>
                    <a:pt x="6128780" y="4323888"/>
                  </a:lnTo>
                  <a:lnTo>
                    <a:pt x="6142894" y="4280668"/>
                  </a:lnTo>
                  <a:lnTo>
                    <a:pt x="6154613" y="4236420"/>
                  </a:lnTo>
                  <a:lnTo>
                    <a:pt x="6163860" y="4191219"/>
                  </a:lnTo>
                  <a:lnTo>
                    <a:pt x="6170559" y="4145143"/>
                  </a:lnTo>
                  <a:lnTo>
                    <a:pt x="6174634" y="4098266"/>
                  </a:lnTo>
                  <a:lnTo>
                    <a:pt x="6176009" y="4050665"/>
                  </a:lnTo>
                  <a:lnTo>
                    <a:pt x="6176009" y="810132"/>
                  </a:lnTo>
                  <a:lnTo>
                    <a:pt x="6174634" y="762531"/>
                  </a:lnTo>
                  <a:lnTo>
                    <a:pt x="6170559" y="715654"/>
                  </a:lnTo>
                  <a:lnTo>
                    <a:pt x="6163860" y="669578"/>
                  </a:lnTo>
                  <a:lnTo>
                    <a:pt x="6154613" y="624377"/>
                  </a:lnTo>
                  <a:lnTo>
                    <a:pt x="6142894" y="580129"/>
                  </a:lnTo>
                  <a:lnTo>
                    <a:pt x="6128780" y="536909"/>
                  </a:lnTo>
                  <a:lnTo>
                    <a:pt x="6112345" y="494793"/>
                  </a:lnTo>
                  <a:lnTo>
                    <a:pt x="6093666" y="453858"/>
                  </a:lnTo>
                  <a:lnTo>
                    <a:pt x="6072819" y="414178"/>
                  </a:lnTo>
                  <a:lnTo>
                    <a:pt x="6049881" y="375831"/>
                  </a:lnTo>
                  <a:lnTo>
                    <a:pt x="6024926" y="338892"/>
                  </a:lnTo>
                  <a:lnTo>
                    <a:pt x="5998031" y="303437"/>
                  </a:lnTo>
                  <a:lnTo>
                    <a:pt x="5969273" y="269542"/>
                  </a:lnTo>
                  <a:lnTo>
                    <a:pt x="5938726" y="237283"/>
                  </a:lnTo>
                  <a:lnTo>
                    <a:pt x="5906467" y="206736"/>
                  </a:lnTo>
                  <a:lnTo>
                    <a:pt x="5872572" y="177978"/>
                  </a:lnTo>
                  <a:lnTo>
                    <a:pt x="5837117" y="151083"/>
                  </a:lnTo>
                  <a:lnTo>
                    <a:pt x="5800178" y="126128"/>
                  </a:lnTo>
                  <a:lnTo>
                    <a:pt x="5761831" y="103190"/>
                  </a:lnTo>
                  <a:lnTo>
                    <a:pt x="5722151" y="82343"/>
                  </a:lnTo>
                  <a:lnTo>
                    <a:pt x="5681216" y="63664"/>
                  </a:lnTo>
                  <a:lnTo>
                    <a:pt x="5639100" y="47229"/>
                  </a:lnTo>
                  <a:lnTo>
                    <a:pt x="5595880" y="33115"/>
                  </a:lnTo>
                  <a:lnTo>
                    <a:pt x="5551632" y="21396"/>
                  </a:lnTo>
                  <a:lnTo>
                    <a:pt x="5506431" y="12149"/>
                  </a:lnTo>
                  <a:lnTo>
                    <a:pt x="5460355" y="5450"/>
                  </a:lnTo>
                  <a:lnTo>
                    <a:pt x="5413478" y="1375"/>
                  </a:lnTo>
                  <a:lnTo>
                    <a:pt x="536587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16371" y="1403985"/>
              <a:ext cx="6176010" cy="4860925"/>
            </a:xfrm>
            <a:custGeom>
              <a:avLst/>
              <a:gdLst/>
              <a:ahLst/>
              <a:cxnLst/>
              <a:rect l="l" t="t" r="r" b="b"/>
              <a:pathLst>
                <a:path w="6176009" h="4860925">
                  <a:moveTo>
                    <a:pt x="0" y="810132"/>
                  </a:moveTo>
                  <a:lnTo>
                    <a:pt x="1375" y="762531"/>
                  </a:lnTo>
                  <a:lnTo>
                    <a:pt x="5450" y="715654"/>
                  </a:lnTo>
                  <a:lnTo>
                    <a:pt x="12149" y="669578"/>
                  </a:lnTo>
                  <a:lnTo>
                    <a:pt x="21396" y="624377"/>
                  </a:lnTo>
                  <a:lnTo>
                    <a:pt x="33115" y="580129"/>
                  </a:lnTo>
                  <a:lnTo>
                    <a:pt x="47229" y="536909"/>
                  </a:lnTo>
                  <a:lnTo>
                    <a:pt x="63664" y="494793"/>
                  </a:lnTo>
                  <a:lnTo>
                    <a:pt x="82343" y="453858"/>
                  </a:lnTo>
                  <a:lnTo>
                    <a:pt x="103190" y="414178"/>
                  </a:lnTo>
                  <a:lnTo>
                    <a:pt x="126128" y="375831"/>
                  </a:lnTo>
                  <a:lnTo>
                    <a:pt x="151083" y="338892"/>
                  </a:lnTo>
                  <a:lnTo>
                    <a:pt x="177978" y="303437"/>
                  </a:lnTo>
                  <a:lnTo>
                    <a:pt x="206736" y="269542"/>
                  </a:lnTo>
                  <a:lnTo>
                    <a:pt x="237283" y="237283"/>
                  </a:lnTo>
                  <a:lnTo>
                    <a:pt x="269542" y="206736"/>
                  </a:lnTo>
                  <a:lnTo>
                    <a:pt x="303437" y="177978"/>
                  </a:lnTo>
                  <a:lnTo>
                    <a:pt x="338892" y="151083"/>
                  </a:lnTo>
                  <a:lnTo>
                    <a:pt x="375831" y="126128"/>
                  </a:lnTo>
                  <a:lnTo>
                    <a:pt x="414178" y="103190"/>
                  </a:lnTo>
                  <a:lnTo>
                    <a:pt x="453858" y="82343"/>
                  </a:lnTo>
                  <a:lnTo>
                    <a:pt x="494793" y="63664"/>
                  </a:lnTo>
                  <a:lnTo>
                    <a:pt x="536909" y="47229"/>
                  </a:lnTo>
                  <a:lnTo>
                    <a:pt x="580129" y="33115"/>
                  </a:lnTo>
                  <a:lnTo>
                    <a:pt x="624377" y="21396"/>
                  </a:lnTo>
                  <a:lnTo>
                    <a:pt x="669578" y="12149"/>
                  </a:lnTo>
                  <a:lnTo>
                    <a:pt x="715654" y="5450"/>
                  </a:lnTo>
                  <a:lnTo>
                    <a:pt x="762531" y="1375"/>
                  </a:lnTo>
                  <a:lnTo>
                    <a:pt x="810132" y="0"/>
                  </a:lnTo>
                  <a:lnTo>
                    <a:pt x="5365877" y="0"/>
                  </a:lnTo>
                  <a:lnTo>
                    <a:pt x="5413478" y="1375"/>
                  </a:lnTo>
                  <a:lnTo>
                    <a:pt x="5460355" y="5450"/>
                  </a:lnTo>
                  <a:lnTo>
                    <a:pt x="5506431" y="12149"/>
                  </a:lnTo>
                  <a:lnTo>
                    <a:pt x="5551632" y="21396"/>
                  </a:lnTo>
                  <a:lnTo>
                    <a:pt x="5595880" y="33115"/>
                  </a:lnTo>
                  <a:lnTo>
                    <a:pt x="5639100" y="47229"/>
                  </a:lnTo>
                  <a:lnTo>
                    <a:pt x="5681216" y="63664"/>
                  </a:lnTo>
                  <a:lnTo>
                    <a:pt x="5722151" y="82343"/>
                  </a:lnTo>
                  <a:lnTo>
                    <a:pt x="5761831" y="103190"/>
                  </a:lnTo>
                  <a:lnTo>
                    <a:pt x="5800178" y="126128"/>
                  </a:lnTo>
                  <a:lnTo>
                    <a:pt x="5837117" y="151083"/>
                  </a:lnTo>
                  <a:lnTo>
                    <a:pt x="5872572" y="177978"/>
                  </a:lnTo>
                  <a:lnTo>
                    <a:pt x="5906467" y="206736"/>
                  </a:lnTo>
                  <a:lnTo>
                    <a:pt x="5938726" y="237283"/>
                  </a:lnTo>
                  <a:lnTo>
                    <a:pt x="5969273" y="269542"/>
                  </a:lnTo>
                  <a:lnTo>
                    <a:pt x="5998031" y="303437"/>
                  </a:lnTo>
                  <a:lnTo>
                    <a:pt x="6024926" y="338892"/>
                  </a:lnTo>
                  <a:lnTo>
                    <a:pt x="6049881" y="375831"/>
                  </a:lnTo>
                  <a:lnTo>
                    <a:pt x="6072819" y="414178"/>
                  </a:lnTo>
                  <a:lnTo>
                    <a:pt x="6093666" y="453858"/>
                  </a:lnTo>
                  <a:lnTo>
                    <a:pt x="6112345" y="494793"/>
                  </a:lnTo>
                  <a:lnTo>
                    <a:pt x="6128780" y="536909"/>
                  </a:lnTo>
                  <a:lnTo>
                    <a:pt x="6142894" y="580129"/>
                  </a:lnTo>
                  <a:lnTo>
                    <a:pt x="6154613" y="624377"/>
                  </a:lnTo>
                  <a:lnTo>
                    <a:pt x="6163860" y="669578"/>
                  </a:lnTo>
                  <a:lnTo>
                    <a:pt x="6170559" y="715654"/>
                  </a:lnTo>
                  <a:lnTo>
                    <a:pt x="6174634" y="762531"/>
                  </a:lnTo>
                  <a:lnTo>
                    <a:pt x="6176009" y="810132"/>
                  </a:lnTo>
                  <a:lnTo>
                    <a:pt x="6176009" y="4050665"/>
                  </a:lnTo>
                  <a:lnTo>
                    <a:pt x="6174634" y="4098266"/>
                  </a:lnTo>
                  <a:lnTo>
                    <a:pt x="6170559" y="4145143"/>
                  </a:lnTo>
                  <a:lnTo>
                    <a:pt x="6163860" y="4191219"/>
                  </a:lnTo>
                  <a:lnTo>
                    <a:pt x="6154613" y="4236420"/>
                  </a:lnTo>
                  <a:lnTo>
                    <a:pt x="6142894" y="4280668"/>
                  </a:lnTo>
                  <a:lnTo>
                    <a:pt x="6128780" y="4323888"/>
                  </a:lnTo>
                  <a:lnTo>
                    <a:pt x="6112345" y="4366004"/>
                  </a:lnTo>
                  <a:lnTo>
                    <a:pt x="6093666" y="4406939"/>
                  </a:lnTo>
                  <a:lnTo>
                    <a:pt x="6072819" y="4446619"/>
                  </a:lnTo>
                  <a:lnTo>
                    <a:pt x="6049881" y="4484966"/>
                  </a:lnTo>
                  <a:lnTo>
                    <a:pt x="6024926" y="4521905"/>
                  </a:lnTo>
                  <a:lnTo>
                    <a:pt x="5998031" y="4557360"/>
                  </a:lnTo>
                  <a:lnTo>
                    <a:pt x="5969273" y="4591255"/>
                  </a:lnTo>
                  <a:lnTo>
                    <a:pt x="5938726" y="4623514"/>
                  </a:lnTo>
                  <a:lnTo>
                    <a:pt x="5906467" y="4654061"/>
                  </a:lnTo>
                  <a:lnTo>
                    <a:pt x="5872572" y="4682819"/>
                  </a:lnTo>
                  <a:lnTo>
                    <a:pt x="5837117" y="4709714"/>
                  </a:lnTo>
                  <a:lnTo>
                    <a:pt x="5800178" y="4734669"/>
                  </a:lnTo>
                  <a:lnTo>
                    <a:pt x="5761831" y="4757607"/>
                  </a:lnTo>
                  <a:lnTo>
                    <a:pt x="5722151" y="4778454"/>
                  </a:lnTo>
                  <a:lnTo>
                    <a:pt x="5681216" y="4797133"/>
                  </a:lnTo>
                  <a:lnTo>
                    <a:pt x="5639100" y="4813568"/>
                  </a:lnTo>
                  <a:lnTo>
                    <a:pt x="5595880" y="4827682"/>
                  </a:lnTo>
                  <a:lnTo>
                    <a:pt x="5551632" y="4839401"/>
                  </a:lnTo>
                  <a:lnTo>
                    <a:pt x="5506431" y="4848648"/>
                  </a:lnTo>
                  <a:lnTo>
                    <a:pt x="5460355" y="4855347"/>
                  </a:lnTo>
                  <a:lnTo>
                    <a:pt x="5413478" y="4859422"/>
                  </a:lnTo>
                  <a:lnTo>
                    <a:pt x="5365877" y="4860798"/>
                  </a:lnTo>
                  <a:lnTo>
                    <a:pt x="810132" y="4860798"/>
                  </a:lnTo>
                  <a:lnTo>
                    <a:pt x="762531" y="4859422"/>
                  </a:lnTo>
                  <a:lnTo>
                    <a:pt x="715654" y="4855347"/>
                  </a:lnTo>
                  <a:lnTo>
                    <a:pt x="669578" y="4848648"/>
                  </a:lnTo>
                  <a:lnTo>
                    <a:pt x="624377" y="4839401"/>
                  </a:lnTo>
                  <a:lnTo>
                    <a:pt x="580129" y="4827682"/>
                  </a:lnTo>
                  <a:lnTo>
                    <a:pt x="536909" y="4813568"/>
                  </a:lnTo>
                  <a:lnTo>
                    <a:pt x="494793" y="4797133"/>
                  </a:lnTo>
                  <a:lnTo>
                    <a:pt x="453858" y="4778454"/>
                  </a:lnTo>
                  <a:lnTo>
                    <a:pt x="414178" y="4757607"/>
                  </a:lnTo>
                  <a:lnTo>
                    <a:pt x="375831" y="4734669"/>
                  </a:lnTo>
                  <a:lnTo>
                    <a:pt x="338892" y="4709714"/>
                  </a:lnTo>
                  <a:lnTo>
                    <a:pt x="303437" y="4682819"/>
                  </a:lnTo>
                  <a:lnTo>
                    <a:pt x="269542" y="4654061"/>
                  </a:lnTo>
                  <a:lnTo>
                    <a:pt x="237283" y="4623514"/>
                  </a:lnTo>
                  <a:lnTo>
                    <a:pt x="206736" y="4591255"/>
                  </a:lnTo>
                  <a:lnTo>
                    <a:pt x="177978" y="4557360"/>
                  </a:lnTo>
                  <a:lnTo>
                    <a:pt x="151083" y="4521905"/>
                  </a:lnTo>
                  <a:lnTo>
                    <a:pt x="126128" y="4484966"/>
                  </a:lnTo>
                  <a:lnTo>
                    <a:pt x="103190" y="4446619"/>
                  </a:lnTo>
                  <a:lnTo>
                    <a:pt x="82343" y="4406939"/>
                  </a:lnTo>
                  <a:lnTo>
                    <a:pt x="63664" y="4366004"/>
                  </a:lnTo>
                  <a:lnTo>
                    <a:pt x="47229" y="4323888"/>
                  </a:lnTo>
                  <a:lnTo>
                    <a:pt x="33115" y="4280668"/>
                  </a:lnTo>
                  <a:lnTo>
                    <a:pt x="21396" y="4236420"/>
                  </a:lnTo>
                  <a:lnTo>
                    <a:pt x="12149" y="4191219"/>
                  </a:lnTo>
                  <a:lnTo>
                    <a:pt x="5450" y="4145143"/>
                  </a:lnTo>
                  <a:lnTo>
                    <a:pt x="1375" y="4098266"/>
                  </a:lnTo>
                  <a:lnTo>
                    <a:pt x="0" y="4050665"/>
                  </a:lnTo>
                  <a:lnTo>
                    <a:pt x="0" y="81013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32220" y="2161285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10</a:t>
            </a:r>
            <a:r>
              <a:rPr sz="1800" spc="-25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32220" y="2697734"/>
            <a:ext cx="1528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32220" y="3246373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do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32220" y="3795014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print(n);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32220" y="4343654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n--</a:t>
            </a:r>
            <a:r>
              <a:rPr sz="1800" spc="-5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32220" y="4892547"/>
            <a:ext cx="1938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r>
              <a:rPr sz="1800" spc="-10" dirty="0">
                <a:latin typeface="Courier New"/>
                <a:cs typeface="Courier New"/>
              </a:rPr>
              <a:t> while(n&gt;=0);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C406-40C7-4C53-84D1-3F9038E9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While and Do-While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AFF0-2425-4A61-A0CF-A8AC5896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9326277" cy="2619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A6A99-3294-43BB-89E7-4D4961B92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46941"/>
            <a:ext cx="693516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9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Define</a:t>
            </a:r>
            <a:r>
              <a:rPr spc="-30" dirty="0"/>
              <a:t> </a:t>
            </a:r>
            <a:r>
              <a:rPr spc="-10" dirty="0"/>
              <a:t>operators</a:t>
            </a:r>
          </a:p>
          <a:p>
            <a:pPr marL="240665" indent="-227965">
              <a:lnSpc>
                <a:spcPct val="100000"/>
              </a:lnSpc>
              <a:spcBef>
                <a:spcPts val="1870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Explain</a:t>
            </a:r>
            <a:r>
              <a:rPr spc="-5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various</a:t>
            </a:r>
            <a:r>
              <a:rPr spc="-40" dirty="0"/>
              <a:t> </a:t>
            </a:r>
            <a:r>
              <a:rPr spc="-10" dirty="0"/>
              <a:t>operators</a:t>
            </a:r>
          </a:p>
          <a:p>
            <a:pPr marL="240665" indent="-227965">
              <a:lnSpc>
                <a:spcPct val="100000"/>
              </a:lnSpc>
              <a:spcBef>
                <a:spcPts val="1870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Outline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usage</a:t>
            </a:r>
            <a:r>
              <a:rPr spc="-30" dirty="0"/>
              <a:t> </a:t>
            </a:r>
            <a:r>
              <a:rPr dirty="0"/>
              <a:t>of</a:t>
            </a:r>
            <a:r>
              <a:rPr spc="-10" dirty="0"/>
              <a:t> operators</a:t>
            </a:r>
          </a:p>
          <a:p>
            <a:pPr marL="240665" indent="-227965">
              <a:lnSpc>
                <a:spcPct val="100000"/>
              </a:lnSpc>
              <a:spcBef>
                <a:spcPts val="1864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Define</a:t>
            </a:r>
            <a:r>
              <a:rPr spc="-70" dirty="0"/>
              <a:t> </a:t>
            </a:r>
            <a:r>
              <a:rPr dirty="0"/>
              <a:t>control</a:t>
            </a:r>
            <a:r>
              <a:rPr spc="-70" dirty="0"/>
              <a:t> </a:t>
            </a:r>
            <a:r>
              <a:rPr dirty="0"/>
              <a:t>flow</a:t>
            </a:r>
            <a:r>
              <a:rPr spc="-55" dirty="0"/>
              <a:t> </a:t>
            </a:r>
            <a:r>
              <a:rPr spc="-10" dirty="0"/>
              <a:t>statements</a:t>
            </a:r>
            <a:r>
              <a:rPr spc="-5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0" dirty="0"/>
              <a:t>Dart</a:t>
            </a:r>
          </a:p>
          <a:p>
            <a:pPr marL="241300" marR="5080" indent="-228600">
              <a:lnSpc>
                <a:spcPts val="2510"/>
              </a:lnSpc>
              <a:spcBef>
                <a:spcPts val="2065"/>
              </a:spcBef>
              <a:buFont typeface="Arial"/>
              <a:buChar char="•"/>
              <a:tabLst>
                <a:tab pos="241300" algn="l"/>
                <a:tab pos="1367790" algn="l"/>
                <a:tab pos="2063114" algn="l"/>
                <a:tab pos="3198495" algn="l"/>
                <a:tab pos="4318000" algn="l"/>
              </a:tabLst>
            </a:pPr>
            <a:r>
              <a:rPr spc="-10" dirty="0"/>
              <a:t>Explain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various</a:t>
            </a:r>
            <a:r>
              <a:rPr dirty="0"/>
              <a:t>	</a:t>
            </a:r>
            <a:r>
              <a:rPr spc="-10" dirty="0"/>
              <a:t>control</a:t>
            </a:r>
            <a:r>
              <a:rPr dirty="0"/>
              <a:t>	</a:t>
            </a:r>
            <a:r>
              <a:rPr spc="-20" dirty="0"/>
              <a:t>flow statements </a:t>
            </a:r>
            <a:r>
              <a:rPr dirty="0"/>
              <a:t>in</a:t>
            </a:r>
            <a:r>
              <a:rPr spc="-15" dirty="0"/>
              <a:t> </a:t>
            </a:r>
            <a:r>
              <a:rPr spc="-20" dirty="0"/>
              <a:t>Dart</a:t>
            </a:r>
          </a:p>
          <a:p>
            <a:pPr marL="241300" marR="7620" indent="-228600">
              <a:lnSpc>
                <a:spcPts val="2510"/>
              </a:lnSpc>
              <a:spcBef>
                <a:spcPts val="1995"/>
              </a:spcBef>
              <a:buFont typeface="Arial"/>
              <a:buChar char="•"/>
              <a:tabLst>
                <a:tab pos="241300" algn="l"/>
                <a:tab pos="1153160" algn="l"/>
                <a:tab pos="3167380" algn="l"/>
                <a:tab pos="4603750" algn="l"/>
              </a:tabLst>
            </a:pPr>
            <a:r>
              <a:rPr spc="-10" dirty="0"/>
              <a:t>Define</a:t>
            </a:r>
            <a:r>
              <a:rPr dirty="0"/>
              <a:t>	</a:t>
            </a:r>
            <a:r>
              <a:rPr spc="-10" dirty="0"/>
              <a:t>decision-making</a:t>
            </a:r>
            <a:r>
              <a:rPr dirty="0"/>
              <a:t>	</a:t>
            </a:r>
            <a:r>
              <a:rPr spc="-10" dirty="0"/>
              <a:t>statements</a:t>
            </a:r>
            <a:r>
              <a:rPr dirty="0"/>
              <a:t>	</a:t>
            </a:r>
            <a:r>
              <a:rPr spc="-25" dirty="0"/>
              <a:t>in </a:t>
            </a:r>
            <a:r>
              <a:rPr spc="-20" dirty="0"/>
              <a:t>Dart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0290" y="1439621"/>
            <a:ext cx="5196840" cy="296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5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Explain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various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decision-</a:t>
            </a:r>
            <a:r>
              <a:rPr sz="2000" dirty="0">
                <a:latin typeface="Carlito"/>
                <a:cs typeface="Carlito"/>
              </a:rPr>
              <a:t>making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statements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20" dirty="0">
                <a:latin typeface="Carlito"/>
                <a:cs typeface="Carlito"/>
              </a:rPr>
              <a:t> Dart</a:t>
            </a:r>
            <a:endParaRPr sz="20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2115"/>
              </a:spcBef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latin typeface="Carlito"/>
                <a:cs typeface="Carlito"/>
              </a:rPr>
              <a:t>Define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looping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statements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Dart</a:t>
            </a:r>
            <a:endParaRPr sz="20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2125"/>
              </a:spcBef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latin typeface="Carlito"/>
                <a:cs typeface="Carlito"/>
              </a:rPr>
              <a:t>Explain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various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looping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statements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Dart</a:t>
            </a:r>
            <a:endParaRPr sz="20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2120"/>
              </a:spcBef>
              <a:buFont typeface="Arial"/>
              <a:buChar char="•"/>
              <a:tabLst>
                <a:tab pos="240665" algn="l"/>
              </a:tabLst>
            </a:pPr>
            <a:r>
              <a:rPr sz="2000" spc="-10" dirty="0">
                <a:latin typeface="Carlito"/>
                <a:cs typeface="Carlito"/>
              </a:rPr>
              <a:t>Illustrate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jump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statements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Dart</a:t>
            </a:r>
            <a:endParaRPr sz="20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2120"/>
              </a:spcBef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latin typeface="Carlito"/>
                <a:cs typeface="Carlito"/>
              </a:rPr>
              <a:t>List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various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jump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statements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Dart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56722" y="640676"/>
            <a:ext cx="742315" cy="744855"/>
          </a:xfrm>
          <a:custGeom>
            <a:avLst/>
            <a:gdLst/>
            <a:ahLst/>
            <a:cxnLst/>
            <a:rect l="l" t="t" r="r" b="b"/>
            <a:pathLst>
              <a:path w="742315" h="744855">
                <a:moveTo>
                  <a:pt x="582472" y="386346"/>
                </a:moveTo>
                <a:lnTo>
                  <a:pt x="580745" y="357911"/>
                </a:lnTo>
                <a:lnTo>
                  <a:pt x="575665" y="330631"/>
                </a:lnTo>
                <a:lnTo>
                  <a:pt x="567410" y="304584"/>
                </a:lnTo>
                <a:lnTo>
                  <a:pt x="556171" y="279869"/>
                </a:lnTo>
                <a:lnTo>
                  <a:pt x="513892" y="322262"/>
                </a:lnTo>
                <a:lnTo>
                  <a:pt x="519366" y="337451"/>
                </a:lnTo>
                <a:lnTo>
                  <a:pt x="523176" y="353250"/>
                </a:lnTo>
                <a:lnTo>
                  <a:pt x="525386" y="369570"/>
                </a:lnTo>
                <a:lnTo>
                  <a:pt x="526110" y="386346"/>
                </a:lnTo>
                <a:lnTo>
                  <a:pt x="520039" y="431292"/>
                </a:lnTo>
                <a:lnTo>
                  <a:pt x="502932" y="471779"/>
                </a:lnTo>
                <a:lnTo>
                  <a:pt x="476427" y="506133"/>
                </a:lnTo>
                <a:lnTo>
                  <a:pt x="442175" y="532714"/>
                </a:lnTo>
                <a:lnTo>
                  <a:pt x="401828" y="549871"/>
                </a:lnTo>
                <a:lnTo>
                  <a:pt x="356997" y="555955"/>
                </a:lnTo>
                <a:lnTo>
                  <a:pt x="312178" y="549871"/>
                </a:lnTo>
                <a:lnTo>
                  <a:pt x="271818" y="532714"/>
                </a:lnTo>
                <a:lnTo>
                  <a:pt x="237578" y="506133"/>
                </a:lnTo>
                <a:lnTo>
                  <a:pt x="211074" y="471779"/>
                </a:lnTo>
                <a:lnTo>
                  <a:pt x="193967" y="431292"/>
                </a:lnTo>
                <a:lnTo>
                  <a:pt x="187896" y="386346"/>
                </a:lnTo>
                <a:lnTo>
                  <a:pt x="193967" y="341388"/>
                </a:lnTo>
                <a:lnTo>
                  <a:pt x="211074" y="300913"/>
                </a:lnTo>
                <a:lnTo>
                  <a:pt x="237566" y="266547"/>
                </a:lnTo>
                <a:lnTo>
                  <a:pt x="271818" y="239979"/>
                </a:lnTo>
                <a:lnTo>
                  <a:pt x="312178" y="222821"/>
                </a:lnTo>
                <a:lnTo>
                  <a:pt x="356997" y="216725"/>
                </a:lnTo>
                <a:lnTo>
                  <a:pt x="373722" y="217589"/>
                </a:lnTo>
                <a:lnTo>
                  <a:pt x="390004" y="220027"/>
                </a:lnTo>
                <a:lnTo>
                  <a:pt x="405752" y="223888"/>
                </a:lnTo>
                <a:lnTo>
                  <a:pt x="420890" y="228981"/>
                </a:lnTo>
                <a:lnTo>
                  <a:pt x="463156" y="186575"/>
                </a:lnTo>
                <a:lnTo>
                  <a:pt x="438518" y="175298"/>
                </a:lnTo>
                <a:lnTo>
                  <a:pt x="412546" y="167030"/>
                </a:lnTo>
                <a:lnTo>
                  <a:pt x="385343" y="161925"/>
                </a:lnTo>
                <a:lnTo>
                  <a:pt x="356997" y="160197"/>
                </a:lnTo>
                <a:lnTo>
                  <a:pt x="311708" y="164807"/>
                </a:lnTo>
                <a:lnTo>
                  <a:pt x="269455" y="178041"/>
                </a:lnTo>
                <a:lnTo>
                  <a:pt x="231165" y="198945"/>
                </a:lnTo>
                <a:lnTo>
                  <a:pt x="197764" y="226618"/>
                </a:lnTo>
                <a:lnTo>
                  <a:pt x="170167" y="260121"/>
                </a:lnTo>
                <a:lnTo>
                  <a:pt x="149326" y="298538"/>
                </a:lnTo>
                <a:lnTo>
                  <a:pt x="136131" y="340918"/>
                </a:lnTo>
                <a:lnTo>
                  <a:pt x="131533" y="386346"/>
                </a:lnTo>
                <a:lnTo>
                  <a:pt x="136131" y="431774"/>
                </a:lnTo>
                <a:lnTo>
                  <a:pt x="149326" y="474154"/>
                </a:lnTo>
                <a:lnTo>
                  <a:pt x="170167" y="512559"/>
                </a:lnTo>
                <a:lnTo>
                  <a:pt x="197764" y="546061"/>
                </a:lnTo>
                <a:lnTo>
                  <a:pt x="231165" y="573735"/>
                </a:lnTo>
                <a:lnTo>
                  <a:pt x="269455" y="594652"/>
                </a:lnTo>
                <a:lnTo>
                  <a:pt x="311708" y="607872"/>
                </a:lnTo>
                <a:lnTo>
                  <a:pt x="356997" y="612495"/>
                </a:lnTo>
                <a:lnTo>
                  <a:pt x="402297" y="607872"/>
                </a:lnTo>
                <a:lnTo>
                  <a:pt x="444550" y="594652"/>
                </a:lnTo>
                <a:lnTo>
                  <a:pt x="482841" y="573735"/>
                </a:lnTo>
                <a:lnTo>
                  <a:pt x="516242" y="546061"/>
                </a:lnTo>
                <a:lnTo>
                  <a:pt x="543826" y="512559"/>
                </a:lnTo>
                <a:lnTo>
                  <a:pt x="564680" y="474154"/>
                </a:lnTo>
                <a:lnTo>
                  <a:pt x="577875" y="431774"/>
                </a:lnTo>
                <a:lnTo>
                  <a:pt x="582472" y="386346"/>
                </a:lnTo>
                <a:close/>
              </a:path>
              <a:path w="742315" h="744855">
                <a:moveTo>
                  <a:pt x="714006" y="386346"/>
                </a:moveTo>
                <a:lnTo>
                  <a:pt x="711225" y="341312"/>
                </a:lnTo>
                <a:lnTo>
                  <a:pt x="703084" y="298234"/>
                </a:lnTo>
                <a:lnTo>
                  <a:pt x="689825" y="257276"/>
                </a:lnTo>
                <a:lnTo>
                  <a:pt x="671728" y="218617"/>
                </a:lnTo>
                <a:lnTo>
                  <a:pt x="665149" y="224269"/>
                </a:lnTo>
                <a:lnTo>
                  <a:pt x="652932" y="237464"/>
                </a:lnTo>
                <a:lnTo>
                  <a:pt x="615353" y="232752"/>
                </a:lnTo>
                <a:lnTo>
                  <a:pt x="633056" y="267881"/>
                </a:lnTo>
                <a:lnTo>
                  <a:pt x="646353" y="305308"/>
                </a:lnTo>
                <a:lnTo>
                  <a:pt x="654723" y="344855"/>
                </a:lnTo>
                <a:lnTo>
                  <a:pt x="657631" y="386346"/>
                </a:lnTo>
                <a:lnTo>
                  <a:pt x="653681" y="435089"/>
                </a:lnTo>
                <a:lnTo>
                  <a:pt x="642239" y="481380"/>
                </a:lnTo>
                <a:lnTo>
                  <a:pt x="623951" y="524611"/>
                </a:lnTo>
                <a:lnTo>
                  <a:pt x="599427" y="564121"/>
                </a:lnTo>
                <a:lnTo>
                  <a:pt x="569328" y="599300"/>
                </a:lnTo>
                <a:lnTo>
                  <a:pt x="534250" y="629500"/>
                </a:lnTo>
                <a:lnTo>
                  <a:pt x="494855" y="654088"/>
                </a:lnTo>
                <a:lnTo>
                  <a:pt x="451764" y="672439"/>
                </a:lnTo>
                <a:lnTo>
                  <a:pt x="405599" y="683907"/>
                </a:lnTo>
                <a:lnTo>
                  <a:pt x="356997" y="687870"/>
                </a:lnTo>
                <a:lnTo>
                  <a:pt x="308406" y="683907"/>
                </a:lnTo>
                <a:lnTo>
                  <a:pt x="262242" y="672439"/>
                </a:lnTo>
                <a:lnTo>
                  <a:pt x="219151" y="654088"/>
                </a:lnTo>
                <a:lnTo>
                  <a:pt x="179743" y="629500"/>
                </a:lnTo>
                <a:lnTo>
                  <a:pt x="144678" y="599300"/>
                </a:lnTo>
                <a:lnTo>
                  <a:pt x="114566" y="564121"/>
                </a:lnTo>
                <a:lnTo>
                  <a:pt x="90055" y="524611"/>
                </a:lnTo>
                <a:lnTo>
                  <a:pt x="71755" y="481380"/>
                </a:lnTo>
                <a:lnTo>
                  <a:pt x="60325" y="435089"/>
                </a:lnTo>
                <a:lnTo>
                  <a:pt x="56362" y="386346"/>
                </a:lnTo>
                <a:lnTo>
                  <a:pt x="60325" y="337604"/>
                </a:lnTo>
                <a:lnTo>
                  <a:pt x="71755" y="291299"/>
                </a:lnTo>
                <a:lnTo>
                  <a:pt x="90055" y="248069"/>
                </a:lnTo>
                <a:lnTo>
                  <a:pt x="114566" y="208559"/>
                </a:lnTo>
                <a:lnTo>
                  <a:pt x="144678" y="173380"/>
                </a:lnTo>
                <a:lnTo>
                  <a:pt x="179743" y="143192"/>
                </a:lnTo>
                <a:lnTo>
                  <a:pt x="219151" y="118592"/>
                </a:lnTo>
                <a:lnTo>
                  <a:pt x="262242" y="100253"/>
                </a:lnTo>
                <a:lnTo>
                  <a:pt x="308406" y="88773"/>
                </a:lnTo>
                <a:lnTo>
                  <a:pt x="356997" y="84810"/>
                </a:lnTo>
                <a:lnTo>
                  <a:pt x="397967" y="87591"/>
                </a:lnTo>
                <a:lnTo>
                  <a:pt x="437438" y="95758"/>
                </a:lnTo>
                <a:lnTo>
                  <a:pt x="474980" y="109054"/>
                </a:lnTo>
                <a:lnTo>
                  <a:pt x="510133" y="127215"/>
                </a:lnTo>
                <a:lnTo>
                  <a:pt x="505434" y="89522"/>
                </a:lnTo>
                <a:lnTo>
                  <a:pt x="486079" y="52120"/>
                </a:lnTo>
                <a:lnTo>
                  <a:pt x="444957" y="39103"/>
                </a:lnTo>
                <a:lnTo>
                  <a:pt x="401904" y="31038"/>
                </a:lnTo>
                <a:lnTo>
                  <a:pt x="356997" y="28270"/>
                </a:lnTo>
                <a:lnTo>
                  <a:pt x="308533" y="31534"/>
                </a:lnTo>
                <a:lnTo>
                  <a:pt x="262051" y="41059"/>
                </a:lnTo>
                <a:lnTo>
                  <a:pt x="217995" y="56388"/>
                </a:lnTo>
                <a:lnTo>
                  <a:pt x="176758" y="77127"/>
                </a:lnTo>
                <a:lnTo>
                  <a:pt x="138798" y="102844"/>
                </a:lnTo>
                <a:lnTo>
                  <a:pt x="104521" y="133096"/>
                </a:lnTo>
                <a:lnTo>
                  <a:pt x="74345" y="167487"/>
                </a:lnTo>
                <a:lnTo>
                  <a:pt x="48717" y="205562"/>
                </a:lnTo>
                <a:lnTo>
                  <a:pt x="28041" y="246913"/>
                </a:lnTo>
                <a:lnTo>
                  <a:pt x="12738" y="291109"/>
                </a:lnTo>
                <a:lnTo>
                  <a:pt x="3251" y="337731"/>
                </a:lnTo>
                <a:lnTo>
                  <a:pt x="0" y="386346"/>
                </a:lnTo>
                <a:lnTo>
                  <a:pt x="3251" y="434962"/>
                </a:lnTo>
                <a:lnTo>
                  <a:pt x="12738" y="481571"/>
                </a:lnTo>
                <a:lnTo>
                  <a:pt x="28041" y="525767"/>
                </a:lnTo>
                <a:lnTo>
                  <a:pt x="48717" y="567118"/>
                </a:lnTo>
                <a:lnTo>
                  <a:pt x="74345" y="605205"/>
                </a:lnTo>
                <a:lnTo>
                  <a:pt x="104521" y="639584"/>
                </a:lnTo>
                <a:lnTo>
                  <a:pt x="138798" y="669836"/>
                </a:lnTo>
                <a:lnTo>
                  <a:pt x="176758" y="695553"/>
                </a:lnTo>
                <a:lnTo>
                  <a:pt x="217995" y="716292"/>
                </a:lnTo>
                <a:lnTo>
                  <a:pt x="262051" y="731634"/>
                </a:lnTo>
                <a:lnTo>
                  <a:pt x="308533" y="741146"/>
                </a:lnTo>
                <a:lnTo>
                  <a:pt x="356997" y="744410"/>
                </a:lnTo>
                <a:lnTo>
                  <a:pt x="405472" y="741146"/>
                </a:lnTo>
                <a:lnTo>
                  <a:pt x="451954" y="731634"/>
                </a:lnTo>
                <a:lnTo>
                  <a:pt x="496011" y="716292"/>
                </a:lnTo>
                <a:lnTo>
                  <a:pt x="537248" y="695553"/>
                </a:lnTo>
                <a:lnTo>
                  <a:pt x="575208" y="669836"/>
                </a:lnTo>
                <a:lnTo>
                  <a:pt x="609485" y="639584"/>
                </a:lnTo>
                <a:lnTo>
                  <a:pt x="639648" y="605205"/>
                </a:lnTo>
                <a:lnTo>
                  <a:pt x="665289" y="567118"/>
                </a:lnTo>
                <a:lnTo>
                  <a:pt x="685965" y="525767"/>
                </a:lnTo>
                <a:lnTo>
                  <a:pt x="701255" y="481571"/>
                </a:lnTo>
                <a:lnTo>
                  <a:pt x="710742" y="434962"/>
                </a:lnTo>
                <a:lnTo>
                  <a:pt x="714006" y="386346"/>
                </a:lnTo>
                <a:close/>
              </a:path>
              <a:path w="742315" h="744855">
                <a:moveTo>
                  <a:pt x="742188" y="94234"/>
                </a:moveTo>
                <a:lnTo>
                  <a:pt x="657631" y="84810"/>
                </a:lnTo>
                <a:lnTo>
                  <a:pt x="648233" y="0"/>
                </a:lnTo>
                <a:lnTo>
                  <a:pt x="544893" y="103657"/>
                </a:lnTo>
                <a:lnTo>
                  <a:pt x="550532" y="152654"/>
                </a:lnTo>
                <a:lnTo>
                  <a:pt x="400215" y="303415"/>
                </a:lnTo>
                <a:lnTo>
                  <a:pt x="390017" y="298869"/>
                </a:lnTo>
                <a:lnTo>
                  <a:pt x="379196" y="295287"/>
                </a:lnTo>
                <a:lnTo>
                  <a:pt x="367855" y="292950"/>
                </a:lnTo>
                <a:lnTo>
                  <a:pt x="356057" y="292112"/>
                </a:lnTo>
                <a:lnTo>
                  <a:pt x="319582" y="299554"/>
                </a:lnTo>
                <a:lnTo>
                  <a:pt x="289712" y="319798"/>
                </a:lnTo>
                <a:lnTo>
                  <a:pt x="269532" y="349758"/>
                </a:lnTo>
                <a:lnTo>
                  <a:pt x="262115" y="386346"/>
                </a:lnTo>
                <a:lnTo>
                  <a:pt x="269532" y="422935"/>
                </a:lnTo>
                <a:lnTo>
                  <a:pt x="289712" y="452894"/>
                </a:lnTo>
                <a:lnTo>
                  <a:pt x="319582" y="473138"/>
                </a:lnTo>
                <a:lnTo>
                  <a:pt x="356057" y="480568"/>
                </a:lnTo>
                <a:lnTo>
                  <a:pt x="392544" y="473138"/>
                </a:lnTo>
                <a:lnTo>
                  <a:pt x="422414" y="452894"/>
                </a:lnTo>
                <a:lnTo>
                  <a:pt x="442595" y="422935"/>
                </a:lnTo>
                <a:lnTo>
                  <a:pt x="450011" y="386346"/>
                </a:lnTo>
                <a:lnTo>
                  <a:pt x="449326" y="374662"/>
                </a:lnTo>
                <a:lnTo>
                  <a:pt x="447306" y="363613"/>
                </a:lnTo>
                <a:lnTo>
                  <a:pt x="444068" y="353085"/>
                </a:lnTo>
                <a:lnTo>
                  <a:pt x="439674" y="343001"/>
                </a:lnTo>
                <a:lnTo>
                  <a:pt x="589991" y="192227"/>
                </a:lnTo>
                <a:lnTo>
                  <a:pt x="638848" y="197878"/>
                </a:lnTo>
                <a:lnTo>
                  <a:pt x="742188" y="94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Session</a:t>
            </a:r>
            <a:r>
              <a:rPr spc="-140" dirty="0"/>
              <a:t> </a:t>
            </a:r>
            <a:r>
              <a:rPr spc="-20" dirty="0"/>
              <a:t>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5307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Jump</a:t>
            </a:r>
            <a:r>
              <a:rPr spc="-75" dirty="0"/>
              <a:t> </a:t>
            </a:r>
            <a:r>
              <a:rPr spc="-135" dirty="0"/>
              <a:t>Statements</a:t>
            </a:r>
            <a:r>
              <a:rPr spc="-70" dirty="0"/>
              <a:t> </a:t>
            </a:r>
            <a:r>
              <a:rPr spc="-105" dirty="0"/>
              <a:t>[1-</a:t>
            </a:r>
            <a:r>
              <a:rPr spc="-135" dirty="0"/>
              <a:t>2]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7605" y="2637408"/>
            <a:ext cx="4369435" cy="2258060"/>
            <a:chOff x="1157605" y="2637408"/>
            <a:chExt cx="4369435" cy="2258060"/>
          </a:xfrm>
        </p:grpSpPr>
        <p:sp>
          <p:nvSpPr>
            <p:cNvPr id="4" name="object 4"/>
            <p:cNvSpPr/>
            <p:nvPr/>
          </p:nvSpPr>
          <p:spPr>
            <a:xfrm>
              <a:off x="1163955" y="2643758"/>
              <a:ext cx="4356735" cy="2245360"/>
            </a:xfrm>
            <a:custGeom>
              <a:avLst/>
              <a:gdLst/>
              <a:ahLst/>
              <a:cxnLst/>
              <a:rect l="l" t="t" r="r" b="b"/>
              <a:pathLst>
                <a:path w="4356735" h="2245360">
                  <a:moveTo>
                    <a:pt x="3267202" y="0"/>
                  </a:moveTo>
                  <a:lnTo>
                    <a:pt x="3192638" y="517"/>
                  </a:lnTo>
                  <a:lnTo>
                    <a:pt x="3119423" y="2048"/>
                  </a:lnTo>
                  <a:lnTo>
                    <a:pt x="3047719" y="4558"/>
                  </a:lnTo>
                  <a:lnTo>
                    <a:pt x="2977689" y="8015"/>
                  </a:lnTo>
                  <a:lnTo>
                    <a:pt x="2909493" y="12385"/>
                  </a:lnTo>
                  <a:lnTo>
                    <a:pt x="2843295" y="17635"/>
                  </a:lnTo>
                  <a:lnTo>
                    <a:pt x="2779257" y="23731"/>
                  </a:lnTo>
                  <a:lnTo>
                    <a:pt x="2717541" y="30639"/>
                  </a:lnTo>
                  <a:lnTo>
                    <a:pt x="2658308" y="38328"/>
                  </a:lnTo>
                  <a:lnTo>
                    <a:pt x="2601722" y="46763"/>
                  </a:lnTo>
                  <a:lnTo>
                    <a:pt x="2547944" y="55911"/>
                  </a:lnTo>
                  <a:lnTo>
                    <a:pt x="2497137" y="65738"/>
                  </a:lnTo>
                  <a:lnTo>
                    <a:pt x="2449462" y="76211"/>
                  </a:lnTo>
                  <a:lnTo>
                    <a:pt x="2405082" y="87298"/>
                  </a:lnTo>
                  <a:lnTo>
                    <a:pt x="2364160" y="98964"/>
                  </a:lnTo>
                  <a:lnTo>
                    <a:pt x="2326856" y="111176"/>
                  </a:lnTo>
                  <a:lnTo>
                    <a:pt x="2263755" y="137106"/>
                  </a:lnTo>
                  <a:lnTo>
                    <a:pt x="2217076" y="164820"/>
                  </a:lnTo>
                  <a:lnTo>
                    <a:pt x="2188118" y="194052"/>
                  </a:lnTo>
                  <a:lnTo>
                    <a:pt x="2175664" y="239902"/>
                  </a:lnTo>
                  <a:lnTo>
                    <a:pt x="2168235" y="254989"/>
                  </a:lnTo>
                  <a:lnTo>
                    <a:pt x="2139276" y="284197"/>
                  </a:lnTo>
                  <a:lnTo>
                    <a:pt x="2092596" y="311892"/>
                  </a:lnTo>
                  <a:lnTo>
                    <a:pt x="2029492" y="337805"/>
                  </a:lnTo>
                  <a:lnTo>
                    <a:pt x="1992187" y="350011"/>
                  </a:lnTo>
                  <a:lnTo>
                    <a:pt x="1951261" y="361671"/>
                  </a:lnTo>
                  <a:lnTo>
                    <a:pt x="1906878" y="372753"/>
                  </a:lnTo>
                  <a:lnTo>
                    <a:pt x="1859200" y="383222"/>
                  </a:lnTo>
                  <a:lnTo>
                    <a:pt x="1808388" y="393046"/>
                  </a:lnTo>
                  <a:lnTo>
                    <a:pt x="1754606" y="402190"/>
                  </a:lnTo>
                  <a:lnTo>
                    <a:pt x="1698014" y="410623"/>
                  </a:lnTo>
                  <a:lnTo>
                    <a:pt x="1638775" y="418309"/>
                  </a:lnTo>
                  <a:lnTo>
                    <a:pt x="1577051" y="425217"/>
                  </a:lnTo>
                  <a:lnTo>
                    <a:pt x="1513004" y="431311"/>
                  </a:lnTo>
                  <a:lnTo>
                    <a:pt x="1446797" y="436560"/>
                  </a:lnTo>
                  <a:lnTo>
                    <a:pt x="1378591" y="440929"/>
                  </a:lnTo>
                  <a:lnTo>
                    <a:pt x="1308549" y="444386"/>
                  </a:lnTo>
                  <a:lnTo>
                    <a:pt x="1236832" y="446896"/>
                  </a:lnTo>
                  <a:lnTo>
                    <a:pt x="1163603" y="448427"/>
                  </a:lnTo>
                  <a:lnTo>
                    <a:pt x="1089025" y="448944"/>
                  </a:lnTo>
                  <a:lnTo>
                    <a:pt x="1014461" y="448427"/>
                  </a:lnTo>
                  <a:lnTo>
                    <a:pt x="941246" y="446896"/>
                  </a:lnTo>
                  <a:lnTo>
                    <a:pt x="869542" y="444386"/>
                  </a:lnTo>
                  <a:lnTo>
                    <a:pt x="799512" y="440929"/>
                  </a:lnTo>
                  <a:lnTo>
                    <a:pt x="731316" y="436560"/>
                  </a:lnTo>
                  <a:lnTo>
                    <a:pt x="665118" y="431311"/>
                  </a:lnTo>
                  <a:lnTo>
                    <a:pt x="601080" y="425217"/>
                  </a:lnTo>
                  <a:lnTo>
                    <a:pt x="539364" y="418309"/>
                  </a:lnTo>
                  <a:lnTo>
                    <a:pt x="480131" y="410623"/>
                  </a:lnTo>
                  <a:lnTo>
                    <a:pt x="423545" y="402190"/>
                  </a:lnTo>
                  <a:lnTo>
                    <a:pt x="369767" y="393046"/>
                  </a:lnTo>
                  <a:lnTo>
                    <a:pt x="318960" y="383222"/>
                  </a:lnTo>
                  <a:lnTo>
                    <a:pt x="271285" y="372753"/>
                  </a:lnTo>
                  <a:lnTo>
                    <a:pt x="226905" y="361671"/>
                  </a:lnTo>
                  <a:lnTo>
                    <a:pt x="185983" y="350011"/>
                  </a:lnTo>
                  <a:lnTo>
                    <a:pt x="148679" y="337805"/>
                  </a:lnTo>
                  <a:lnTo>
                    <a:pt x="85578" y="311892"/>
                  </a:lnTo>
                  <a:lnTo>
                    <a:pt x="38899" y="284197"/>
                  </a:lnTo>
                  <a:lnTo>
                    <a:pt x="9941" y="254989"/>
                  </a:lnTo>
                  <a:lnTo>
                    <a:pt x="0" y="224536"/>
                  </a:lnTo>
                  <a:lnTo>
                    <a:pt x="0" y="2020315"/>
                  </a:lnTo>
                  <a:lnTo>
                    <a:pt x="22124" y="2065588"/>
                  </a:lnTo>
                  <a:lnTo>
                    <a:pt x="60104" y="2094094"/>
                  </a:lnTo>
                  <a:lnTo>
                    <a:pt x="115157" y="2120950"/>
                  </a:lnTo>
                  <a:lnTo>
                    <a:pt x="185983" y="2145887"/>
                  </a:lnTo>
                  <a:lnTo>
                    <a:pt x="226905" y="2157553"/>
                  </a:lnTo>
                  <a:lnTo>
                    <a:pt x="271285" y="2168640"/>
                  </a:lnTo>
                  <a:lnTo>
                    <a:pt x="318960" y="2179113"/>
                  </a:lnTo>
                  <a:lnTo>
                    <a:pt x="369767" y="2188940"/>
                  </a:lnTo>
                  <a:lnTo>
                    <a:pt x="423545" y="2198088"/>
                  </a:lnTo>
                  <a:lnTo>
                    <a:pt x="480131" y="2206523"/>
                  </a:lnTo>
                  <a:lnTo>
                    <a:pt x="539364" y="2214212"/>
                  </a:lnTo>
                  <a:lnTo>
                    <a:pt x="601080" y="2221120"/>
                  </a:lnTo>
                  <a:lnTo>
                    <a:pt x="665118" y="2227216"/>
                  </a:lnTo>
                  <a:lnTo>
                    <a:pt x="731316" y="2232466"/>
                  </a:lnTo>
                  <a:lnTo>
                    <a:pt x="799512" y="2236836"/>
                  </a:lnTo>
                  <a:lnTo>
                    <a:pt x="869542" y="2240293"/>
                  </a:lnTo>
                  <a:lnTo>
                    <a:pt x="941246" y="2242803"/>
                  </a:lnTo>
                  <a:lnTo>
                    <a:pt x="1014461" y="2244334"/>
                  </a:lnTo>
                  <a:lnTo>
                    <a:pt x="1089025" y="2244852"/>
                  </a:lnTo>
                  <a:lnTo>
                    <a:pt x="1163603" y="2244334"/>
                  </a:lnTo>
                  <a:lnTo>
                    <a:pt x="1236832" y="2242803"/>
                  </a:lnTo>
                  <a:lnTo>
                    <a:pt x="1308549" y="2240293"/>
                  </a:lnTo>
                  <a:lnTo>
                    <a:pt x="1378591" y="2236836"/>
                  </a:lnTo>
                  <a:lnTo>
                    <a:pt x="1446797" y="2232466"/>
                  </a:lnTo>
                  <a:lnTo>
                    <a:pt x="1513004" y="2227216"/>
                  </a:lnTo>
                  <a:lnTo>
                    <a:pt x="1577051" y="2221120"/>
                  </a:lnTo>
                  <a:lnTo>
                    <a:pt x="1638775" y="2214212"/>
                  </a:lnTo>
                  <a:lnTo>
                    <a:pt x="1698014" y="2206523"/>
                  </a:lnTo>
                  <a:lnTo>
                    <a:pt x="1754606" y="2198088"/>
                  </a:lnTo>
                  <a:lnTo>
                    <a:pt x="1808388" y="2188940"/>
                  </a:lnTo>
                  <a:lnTo>
                    <a:pt x="1859200" y="2179113"/>
                  </a:lnTo>
                  <a:lnTo>
                    <a:pt x="1906878" y="2168640"/>
                  </a:lnTo>
                  <a:lnTo>
                    <a:pt x="1951261" y="2157553"/>
                  </a:lnTo>
                  <a:lnTo>
                    <a:pt x="1992187" y="2145887"/>
                  </a:lnTo>
                  <a:lnTo>
                    <a:pt x="2029492" y="2133675"/>
                  </a:lnTo>
                  <a:lnTo>
                    <a:pt x="2092596" y="2107745"/>
                  </a:lnTo>
                  <a:lnTo>
                    <a:pt x="2139276" y="2080031"/>
                  </a:lnTo>
                  <a:lnTo>
                    <a:pt x="2168235" y="2050799"/>
                  </a:lnTo>
                  <a:lnTo>
                    <a:pt x="2180689" y="2004949"/>
                  </a:lnTo>
                  <a:lnTo>
                    <a:pt x="2188118" y="1989862"/>
                  </a:lnTo>
                  <a:lnTo>
                    <a:pt x="2217076" y="1960654"/>
                  </a:lnTo>
                  <a:lnTo>
                    <a:pt x="2263755" y="1932959"/>
                  </a:lnTo>
                  <a:lnTo>
                    <a:pt x="2326856" y="1907046"/>
                  </a:lnTo>
                  <a:lnTo>
                    <a:pt x="2364160" y="1894840"/>
                  </a:lnTo>
                  <a:lnTo>
                    <a:pt x="2405082" y="1883180"/>
                  </a:lnTo>
                  <a:lnTo>
                    <a:pt x="2449462" y="1872098"/>
                  </a:lnTo>
                  <a:lnTo>
                    <a:pt x="2497137" y="1861629"/>
                  </a:lnTo>
                  <a:lnTo>
                    <a:pt x="2547944" y="1851805"/>
                  </a:lnTo>
                  <a:lnTo>
                    <a:pt x="2601722" y="1842661"/>
                  </a:lnTo>
                  <a:lnTo>
                    <a:pt x="2658308" y="1834228"/>
                  </a:lnTo>
                  <a:lnTo>
                    <a:pt x="2717541" y="1826542"/>
                  </a:lnTo>
                  <a:lnTo>
                    <a:pt x="2779257" y="1819634"/>
                  </a:lnTo>
                  <a:lnTo>
                    <a:pt x="2843295" y="1813540"/>
                  </a:lnTo>
                  <a:lnTo>
                    <a:pt x="2909493" y="1808291"/>
                  </a:lnTo>
                  <a:lnTo>
                    <a:pt x="2977689" y="1803922"/>
                  </a:lnTo>
                  <a:lnTo>
                    <a:pt x="3047719" y="1800465"/>
                  </a:lnTo>
                  <a:lnTo>
                    <a:pt x="3119423" y="1797955"/>
                  </a:lnTo>
                  <a:lnTo>
                    <a:pt x="3192638" y="1796424"/>
                  </a:lnTo>
                  <a:lnTo>
                    <a:pt x="3267202" y="1795907"/>
                  </a:lnTo>
                  <a:lnTo>
                    <a:pt x="3341780" y="1796424"/>
                  </a:lnTo>
                  <a:lnTo>
                    <a:pt x="3415009" y="1797955"/>
                  </a:lnTo>
                  <a:lnTo>
                    <a:pt x="3486726" y="1800465"/>
                  </a:lnTo>
                  <a:lnTo>
                    <a:pt x="3556768" y="1803922"/>
                  </a:lnTo>
                  <a:lnTo>
                    <a:pt x="3624974" y="1808291"/>
                  </a:lnTo>
                  <a:lnTo>
                    <a:pt x="3691181" y="1813540"/>
                  </a:lnTo>
                  <a:lnTo>
                    <a:pt x="3755228" y="1819634"/>
                  </a:lnTo>
                  <a:lnTo>
                    <a:pt x="3816952" y="1826542"/>
                  </a:lnTo>
                  <a:lnTo>
                    <a:pt x="3876191" y="1834228"/>
                  </a:lnTo>
                  <a:lnTo>
                    <a:pt x="3932783" y="1842661"/>
                  </a:lnTo>
                  <a:lnTo>
                    <a:pt x="3986565" y="1851805"/>
                  </a:lnTo>
                  <a:lnTo>
                    <a:pt x="4037377" y="1861629"/>
                  </a:lnTo>
                  <a:lnTo>
                    <a:pt x="4085055" y="1872098"/>
                  </a:lnTo>
                  <a:lnTo>
                    <a:pt x="4129438" y="1883180"/>
                  </a:lnTo>
                  <a:lnTo>
                    <a:pt x="4170364" y="1894840"/>
                  </a:lnTo>
                  <a:lnTo>
                    <a:pt x="4207669" y="1907046"/>
                  </a:lnTo>
                  <a:lnTo>
                    <a:pt x="4270773" y="1932959"/>
                  </a:lnTo>
                  <a:lnTo>
                    <a:pt x="4317453" y="1960654"/>
                  </a:lnTo>
                  <a:lnTo>
                    <a:pt x="4346412" y="1989862"/>
                  </a:lnTo>
                  <a:lnTo>
                    <a:pt x="4356354" y="2020315"/>
                  </a:lnTo>
                  <a:lnTo>
                    <a:pt x="4356354" y="224536"/>
                  </a:lnTo>
                  <a:lnTo>
                    <a:pt x="4334229" y="179263"/>
                  </a:lnTo>
                  <a:lnTo>
                    <a:pt x="4296247" y="150757"/>
                  </a:lnTo>
                  <a:lnTo>
                    <a:pt x="4241193" y="123901"/>
                  </a:lnTo>
                  <a:lnTo>
                    <a:pt x="4170364" y="98964"/>
                  </a:lnTo>
                  <a:lnTo>
                    <a:pt x="4129438" y="87298"/>
                  </a:lnTo>
                  <a:lnTo>
                    <a:pt x="4085055" y="76211"/>
                  </a:lnTo>
                  <a:lnTo>
                    <a:pt x="4037377" y="65738"/>
                  </a:lnTo>
                  <a:lnTo>
                    <a:pt x="3986565" y="55911"/>
                  </a:lnTo>
                  <a:lnTo>
                    <a:pt x="3932783" y="46763"/>
                  </a:lnTo>
                  <a:lnTo>
                    <a:pt x="3876191" y="38328"/>
                  </a:lnTo>
                  <a:lnTo>
                    <a:pt x="3816952" y="30639"/>
                  </a:lnTo>
                  <a:lnTo>
                    <a:pt x="3755228" y="23731"/>
                  </a:lnTo>
                  <a:lnTo>
                    <a:pt x="3691181" y="17635"/>
                  </a:lnTo>
                  <a:lnTo>
                    <a:pt x="3624974" y="12385"/>
                  </a:lnTo>
                  <a:lnTo>
                    <a:pt x="3556768" y="8015"/>
                  </a:lnTo>
                  <a:lnTo>
                    <a:pt x="3486726" y="4558"/>
                  </a:lnTo>
                  <a:lnTo>
                    <a:pt x="3415009" y="2048"/>
                  </a:lnTo>
                  <a:lnTo>
                    <a:pt x="3341780" y="517"/>
                  </a:lnTo>
                  <a:lnTo>
                    <a:pt x="3267202" y="0"/>
                  </a:lnTo>
                  <a:close/>
                </a:path>
              </a:pathLst>
            </a:custGeom>
            <a:solidFill>
              <a:srgbClr val="35C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63955" y="2643758"/>
              <a:ext cx="4356735" cy="2245360"/>
            </a:xfrm>
            <a:custGeom>
              <a:avLst/>
              <a:gdLst/>
              <a:ahLst/>
              <a:cxnLst/>
              <a:rect l="l" t="t" r="r" b="b"/>
              <a:pathLst>
                <a:path w="4356735" h="2245360">
                  <a:moveTo>
                    <a:pt x="0" y="224536"/>
                  </a:moveTo>
                  <a:lnTo>
                    <a:pt x="22124" y="269766"/>
                  </a:lnTo>
                  <a:lnTo>
                    <a:pt x="60104" y="298250"/>
                  </a:lnTo>
                  <a:lnTo>
                    <a:pt x="115157" y="325088"/>
                  </a:lnTo>
                  <a:lnTo>
                    <a:pt x="185983" y="350011"/>
                  </a:lnTo>
                  <a:lnTo>
                    <a:pt x="226905" y="361671"/>
                  </a:lnTo>
                  <a:lnTo>
                    <a:pt x="271285" y="372753"/>
                  </a:lnTo>
                  <a:lnTo>
                    <a:pt x="318960" y="383222"/>
                  </a:lnTo>
                  <a:lnTo>
                    <a:pt x="369767" y="393046"/>
                  </a:lnTo>
                  <a:lnTo>
                    <a:pt x="423545" y="402190"/>
                  </a:lnTo>
                  <a:lnTo>
                    <a:pt x="480131" y="410623"/>
                  </a:lnTo>
                  <a:lnTo>
                    <a:pt x="539364" y="418309"/>
                  </a:lnTo>
                  <a:lnTo>
                    <a:pt x="601080" y="425217"/>
                  </a:lnTo>
                  <a:lnTo>
                    <a:pt x="665118" y="431311"/>
                  </a:lnTo>
                  <a:lnTo>
                    <a:pt x="731316" y="436560"/>
                  </a:lnTo>
                  <a:lnTo>
                    <a:pt x="799512" y="440929"/>
                  </a:lnTo>
                  <a:lnTo>
                    <a:pt x="869542" y="444386"/>
                  </a:lnTo>
                  <a:lnTo>
                    <a:pt x="941246" y="446896"/>
                  </a:lnTo>
                  <a:lnTo>
                    <a:pt x="1014461" y="448427"/>
                  </a:lnTo>
                  <a:lnTo>
                    <a:pt x="1089025" y="448944"/>
                  </a:lnTo>
                  <a:lnTo>
                    <a:pt x="1163603" y="448427"/>
                  </a:lnTo>
                  <a:lnTo>
                    <a:pt x="1236832" y="446896"/>
                  </a:lnTo>
                  <a:lnTo>
                    <a:pt x="1308549" y="444386"/>
                  </a:lnTo>
                  <a:lnTo>
                    <a:pt x="1378591" y="440929"/>
                  </a:lnTo>
                  <a:lnTo>
                    <a:pt x="1446797" y="436560"/>
                  </a:lnTo>
                  <a:lnTo>
                    <a:pt x="1513004" y="431311"/>
                  </a:lnTo>
                  <a:lnTo>
                    <a:pt x="1577051" y="425217"/>
                  </a:lnTo>
                  <a:lnTo>
                    <a:pt x="1638775" y="418309"/>
                  </a:lnTo>
                  <a:lnTo>
                    <a:pt x="1698014" y="410623"/>
                  </a:lnTo>
                  <a:lnTo>
                    <a:pt x="1754606" y="402190"/>
                  </a:lnTo>
                  <a:lnTo>
                    <a:pt x="1808388" y="393046"/>
                  </a:lnTo>
                  <a:lnTo>
                    <a:pt x="1859200" y="383222"/>
                  </a:lnTo>
                  <a:lnTo>
                    <a:pt x="1906878" y="372753"/>
                  </a:lnTo>
                  <a:lnTo>
                    <a:pt x="1951261" y="361671"/>
                  </a:lnTo>
                  <a:lnTo>
                    <a:pt x="1992187" y="350011"/>
                  </a:lnTo>
                  <a:lnTo>
                    <a:pt x="2029492" y="337805"/>
                  </a:lnTo>
                  <a:lnTo>
                    <a:pt x="2092596" y="311892"/>
                  </a:lnTo>
                  <a:lnTo>
                    <a:pt x="2139276" y="284197"/>
                  </a:lnTo>
                  <a:lnTo>
                    <a:pt x="2168235" y="254989"/>
                  </a:lnTo>
                  <a:lnTo>
                    <a:pt x="2180689" y="209154"/>
                  </a:lnTo>
                  <a:lnTo>
                    <a:pt x="2188118" y="194052"/>
                  </a:lnTo>
                  <a:lnTo>
                    <a:pt x="2217076" y="164820"/>
                  </a:lnTo>
                  <a:lnTo>
                    <a:pt x="2263755" y="137106"/>
                  </a:lnTo>
                  <a:lnTo>
                    <a:pt x="2326856" y="111176"/>
                  </a:lnTo>
                  <a:lnTo>
                    <a:pt x="2364160" y="98964"/>
                  </a:lnTo>
                  <a:lnTo>
                    <a:pt x="2405082" y="87298"/>
                  </a:lnTo>
                  <a:lnTo>
                    <a:pt x="2449462" y="76211"/>
                  </a:lnTo>
                  <a:lnTo>
                    <a:pt x="2497137" y="65738"/>
                  </a:lnTo>
                  <a:lnTo>
                    <a:pt x="2547944" y="55911"/>
                  </a:lnTo>
                  <a:lnTo>
                    <a:pt x="2601722" y="46763"/>
                  </a:lnTo>
                  <a:lnTo>
                    <a:pt x="2658308" y="38328"/>
                  </a:lnTo>
                  <a:lnTo>
                    <a:pt x="2717541" y="30639"/>
                  </a:lnTo>
                  <a:lnTo>
                    <a:pt x="2779257" y="23731"/>
                  </a:lnTo>
                  <a:lnTo>
                    <a:pt x="2843295" y="17635"/>
                  </a:lnTo>
                  <a:lnTo>
                    <a:pt x="2909493" y="12385"/>
                  </a:lnTo>
                  <a:lnTo>
                    <a:pt x="2977689" y="8015"/>
                  </a:lnTo>
                  <a:lnTo>
                    <a:pt x="3047719" y="4558"/>
                  </a:lnTo>
                  <a:lnTo>
                    <a:pt x="3119423" y="2048"/>
                  </a:lnTo>
                  <a:lnTo>
                    <a:pt x="3192638" y="517"/>
                  </a:lnTo>
                  <a:lnTo>
                    <a:pt x="3267202" y="0"/>
                  </a:lnTo>
                  <a:lnTo>
                    <a:pt x="3341780" y="517"/>
                  </a:lnTo>
                  <a:lnTo>
                    <a:pt x="3415009" y="2048"/>
                  </a:lnTo>
                  <a:lnTo>
                    <a:pt x="3486726" y="4558"/>
                  </a:lnTo>
                  <a:lnTo>
                    <a:pt x="3556768" y="8015"/>
                  </a:lnTo>
                  <a:lnTo>
                    <a:pt x="3624974" y="12385"/>
                  </a:lnTo>
                  <a:lnTo>
                    <a:pt x="3691181" y="17635"/>
                  </a:lnTo>
                  <a:lnTo>
                    <a:pt x="3755228" y="23731"/>
                  </a:lnTo>
                  <a:lnTo>
                    <a:pt x="3816952" y="30639"/>
                  </a:lnTo>
                  <a:lnTo>
                    <a:pt x="3876191" y="38328"/>
                  </a:lnTo>
                  <a:lnTo>
                    <a:pt x="3932783" y="46763"/>
                  </a:lnTo>
                  <a:lnTo>
                    <a:pt x="3986565" y="55911"/>
                  </a:lnTo>
                  <a:lnTo>
                    <a:pt x="4037377" y="65738"/>
                  </a:lnTo>
                  <a:lnTo>
                    <a:pt x="4085055" y="76211"/>
                  </a:lnTo>
                  <a:lnTo>
                    <a:pt x="4129438" y="87298"/>
                  </a:lnTo>
                  <a:lnTo>
                    <a:pt x="4170364" y="98964"/>
                  </a:lnTo>
                  <a:lnTo>
                    <a:pt x="4207669" y="111176"/>
                  </a:lnTo>
                  <a:lnTo>
                    <a:pt x="4270773" y="137106"/>
                  </a:lnTo>
                  <a:lnTo>
                    <a:pt x="4317453" y="164820"/>
                  </a:lnTo>
                  <a:lnTo>
                    <a:pt x="4346412" y="194052"/>
                  </a:lnTo>
                  <a:lnTo>
                    <a:pt x="4356354" y="224536"/>
                  </a:lnTo>
                  <a:lnTo>
                    <a:pt x="4356354" y="2020315"/>
                  </a:lnTo>
                  <a:lnTo>
                    <a:pt x="4353841" y="2004949"/>
                  </a:lnTo>
                  <a:lnTo>
                    <a:pt x="4346412" y="1989862"/>
                  </a:lnTo>
                  <a:lnTo>
                    <a:pt x="4317453" y="1960654"/>
                  </a:lnTo>
                  <a:lnTo>
                    <a:pt x="4270773" y="1932959"/>
                  </a:lnTo>
                  <a:lnTo>
                    <a:pt x="4207669" y="1907046"/>
                  </a:lnTo>
                  <a:lnTo>
                    <a:pt x="4170364" y="1894840"/>
                  </a:lnTo>
                  <a:lnTo>
                    <a:pt x="4129438" y="1883180"/>
                  </a:lnTo>
                  <a:lnTo>
                    <a:pt x="4085055" y="1872098"/>
                  </a:lnTo>
                  <a:lnTo>
                    <a:pt x="4037377" y="1861629"/>
                  </a:lnTo>
                  <a:lnTo>
                    <a:pt x="3986565" y="1851805"/>
                  </a:lnTo>
                  <a:lnTo>
                    <a:pt x="3932783" y="1842661"/>
                  </a:lnTo>
                  <a:lnTo>
                    <a:pt x="3876191" y="1834228"/>
                  </a:lnTo>
                  <a:lnTo>
                    <a:pt x="3816952" y="1826542"/>
                  </a:lnTo>
                  <a:lnTo>
                    <a:pt x="3755228" y="1819634"/>
                  </a:lnTo>
                  <a:lnTo>
                    <a:pt x="3691181" y="1813540"/>
                  </a:lnTo>
                  <a:lnTo>
                    <a:pt x="3624974" y="1808291"/>
                  </a:lnTo>
                  <a:lnTo>
                    <a:pt x="3556768" y="1803922"/>
                  </a:lnTo>
                  <a:lnTo>
                    <a:pt x="3486726" y="1800465"/>
                  </a:lnTo>
                  <a:lnTo>
                    <a:pt x="3415009" y="1797955"/>
                  </a:lnTo>
                  <a:lnTo>
                    <a:pt x="3341780" y="1796424"/>
                  </a:lnTo>
                  <a:lnTo>
                    <a:pt x="3267202" y="1795907"/>
                  </a:lnTo>
                  <a:lnTo>
                    <a:pt x="3192638" y="1796424"/>
                  </a:lnTo>
                  <a:lnTo>
                    <a:pt x="3119423" y="1797955"/>
                  </a:lnTo>
                  <a:lnTo>
                    <a:pt x="3047719" y="1800465"/>
                  </a:lnTo>
                  <a:lnTo>
                    <a:pt x="2977689" y="1803922"/>
                  </a:lnTo>
                  <a:lnTo>
                    <a:pt x="2909493" y="1808291"/>
                  </a:lnTo>
                  <a:lnTo>
                    <a:pt x="2843295" y="1813540"/>
                  </a:lnTo>
                  <a:lnTo>
                    <a:pt x="2779257" y="1819634"/>
                  </a:lnTo>
                  <a:lnTo>
                    <a:pt x="2717541" y="1826542"/>
                  </a:lnTo>
                  <a:lnTo>
                    <a:pt x="2658308" y="1834228"/>
                  </a:lnTo>
                  <a:lnTo>
                    <a:pt x="2601722" y="1842661"/>
                  </a:lnTo>
                  <a:lnTo>
                    <a:pt x="2547944" y="1851805"/>
                  </a:lnTo>
                  <a:lnTo>
                    <a:pt x="2497137" y="1861629"/>
                  </a:lnTo>
                  <a:lnTo>
                    <a:pt x="2449462" y="1872098"/>
                  </a:lnTo>
                  <a:lnTo>
                    <a:pt x="2405082" y="1883180"/>
                  </a:lnTo>
                  <a:lnTo>
                    <a:pt x="2364160" y="1894840"/>
                  </a:lnTo>
                  <a:lnTo>
                    <a:pt x="2326856" y="1907046"/>
                  </a:lnTo>
                  <a:lnTo>
                    <a:pt x="2263755" y="1932959"/>
                  </a:lnTo>
                  <a:lnTo>
                    <a:pt x="2217076" y="1960654"/>
                  </a:lnTo>
                  <a:lnTo>
                    <a:pt x="2188118" y="1989862"/>
                  </a:lnTo>
                  <a:lnTo>
                    <a:pt x="2175664" y="2035697"/>
                  </a:lnTo>
                  <a:lnTo>
                    <a:pt x="2168235" y="2050799"/>
                  </a:lnTo>
                  <a:lnTo>
                    <a:pt x="2139276" y="2080031"/>
                  </a:lnTo>
                  <a:lnTo>
                    <a:pt x="2092596" y="2107745"/>
                  </a:lnTo>
                  <a:lnTo>
                    <a:pt x="2029492" y="2133675"/>
                  </a:lnTo>
                  <a:lnTo>
                    <a:pt x="1992187" y="2145887"/>
                  </a:lnTo>
                  <a:lnTo>
                    <a:pt x="1951261" y="2157553"/>
                  </a:lnTo>
                  <a:lnTo>
                    <a:pt x="1906878" y="2168640"/>
                  </a:lnTo>
                  <a:lnTo>
                    <a:pt x="1859200" y="2179113"/>
                  </a:lnTo>
                  <a:lnTo>
                    <a:pt x="1808388" y="2188940"/>
                  </a:lnTo>
                  <a:lnTo>
                    <a:pt x="1754606" y="2198088"/>
                  </a:lnTo>
                  <a:lnTo>
                    <a:pt x="1698014" y="2206523"/>
                  </a:lnTo>
                  <a:lnTo>
                    <a:pt x="1638775" y="2214212"/>
                  </a:lnTo>
                  <a:lnTo>
                    <a:pt x="1577051" y="2221120"/>
                  </a:lnTo>
                  <a:lnTo>
                    <a:pt x="1513004" y="2227216"/>
                  </a:lnTo>
                  <a:lnTo>
                    <a:pt x="1446797" y="2232466"/>
                  </a:lnTo>
                  <a:lnTo>
                    <a:pt x="1378591" y="2236836"/>
                  </a:lnTo>
                  <a:lnTo>
                    <a:pt x="1308549" y="2240293"/>
                  </a:lnTo>
                  <a:lnTo>
                    <a:pt x="1236832" y="2242803"/>
                  </a:lnTo>
                  <a:lnTo>
                    <a:pt x="1163603" y="2244334"/>
                  </a:lnTo>
                  <a:lnTo>
                    <a:pt x="1089025" y="2244852"/>
                  </a:lnTo>
                  <a:lnTo>
                    <a:pt x="1014461" y="2244334"/>
                  </a:lnTo>
                  <a:lnTo>
                    <a:pt x="941246" y="2242803"/>
                  </a:lnTo>
                  <a:lnTo>
                    <a:pt x="869542" y="2240293"/>
                  </a:lnTo>
                  <a:lnTo>
                    <a:pt x="799512" y="2236836"/>
                  </a:lnTo>
                  <a:lnTo>
                    <a:pt x="731316" y="2232466"/>
                  </a:lnTo>
                  <a:lnTo>
                    <a:pt x="665118" y="2227216"/>
                  </a:lnTo>
                  <a:lnTo>
                    <a:pt x="601080" y="2221120"/>
                  </a:lnTo>
                  <a:lnTo>
                    <a:pt x="539364" y="2214212"/>
                  </a:lnTo>
                  <a:lnTo>
                    <a:pt x="480131" y="2206523"/>
                  </a:lnTo>
                  <a:lnTo>
                    <a:pt x="423545" y="2198088"/>
                  </a:lnTo>
                  <a:lnTo>
                    <a:pt x="369767" y="2188940"/>
                  </a:lnTo>
                  <a:lnTo>
                    <a:pt x="318960" y="2179113"/>
                  </a:lnTo>
                  <a:lnTo>
                    <a:pt x="271285" y="2168640"/>
                  </a:lnTo>
                  <a:lnTo>
                    <a:pt x="226905" y="2157553"/>
                  </a:lnTo>
                  <a:lnTo>
                    <a:pt x="185983" y="2145887"/>
                  </a:lnTo>
                  <a:lnTo>
                    <a:pt x="148679" y="2133675"/>
                  </a:lnTo>
                  <a:lnTo>
                    <a:pt x="85578" y="2107745"/>
                  </a:lnTo>
                  <a:lnTo>
                    <a:pt x="38899" y="2080031"/>
                  </a:lnTo>
                  <a:lnTo>
                    <a:pt x="9941" y="2050799"/>
                  </a:lnTo>
                  <a:lnTo>
                    <a:pt x="0" y="2020315"/>
                  </a:lnTo>
                  <a:lnTo>
                    <a:pt x="0" y="224536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76603" y="3002026"/>
            <a:ext cx="41306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These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statements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transfer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execution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program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current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statement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another statement.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25639" y="1822830"/>
            <a:ext cx="2573020" cy="1376045"/>
            <a:chOff x="7525639" y="1822830"/>
            <a:chExt cx="2573020" cy="1376045"/>
          </a:xfrm>
        </p:grpSpPr>
        <p:sp>
          <p:nvSpPr>
            <p:cNvPr id="8" name="object 8"/>
            <p:cNvSpPr/>
            <p:nvPr/>
          </p:nvSpPr>
          <p:spPr>
            <a:xfrm>
              <a:off x="7531989" y="1829180"/>
              <a:ext cx="2560320" cy="1363345"/>
            </a:xfrm>
            <a:custGeom>
              <a:avLst/>
              <a:gdLst/>
              <a:ahLst/>
              <a:cxnLst/>
              <a:rect l="l" t="t" r="r" b="b"/>
              <a:pathLst>
                <a:path w="2560320" h="1363345">
                  <a:moveTo>
                    <a:pt x="1920239" y="0"/>
                  </a:moveTo>
                  <a:lnTo>
                    <a:pt x="1845581" y="917"/>
                  </a:lnTo>
                  <a:lnTo>
                    <a:pt x="1773456" y="3603"/>
                  </a:lnTo>
                  <a:lnTo>
                    <a:pt x="1704342" y="7952"/>
                  </a:lnTo>
                  <a:lnTo>
                    <a:pt x="1638722" y="13864"/>
                  </a:lnTo>
                  <a:lnTo>
                    <a:pt x="1577073" y="21234"/>
                  </a:lnTo>
                  <a:lnTo>
                    <a:pt x="1519876" y="29961"/>
                  </a:lnTo>
                  <a:lnTo>
                    <a:pt x="1467611" y="39941"/>
                  </a:lnTo>
                  <a:lnTo>
                    <a:pt x="1420758" y="51072"/>
                  </a:lnTo>
                  <a:lnTo>
                    <a:pt x="1379797" y="63251"/>
                  </a:lnTo>
                  <a:lnTo>
                    <a:pt x="1317469" y="90342"/>
                  </a:lnTo>
                  <a:lnTo>
                    <a:pt x="1284465" y="120393"/>
                  </a:lnTo>
                  <a:lnTo>
                    <a:pt x="1275854" y="152174"/>
                  </a:lnTo>
                  <a:lnTo>
                    <a:pt x="1263258" y="167539"/>
                  </a:lnTo>
                  <a:lnTo>
                    <a:pt x="1215112" y="196246"/>
                  </a:lnTo>
                  <a:lnTo>
                    <a:pt x="1139561" y="221572"/>
                  </a:lnTo>
                  <a:lnTo>
                    <a:pt x="1092707" y="232711"/>
                  </a:lnTo>
                  <a:lnTo>
                    <a:pt x="1040443" y="242697"/>
                  </a:lnTo>
                  <a:lnTo>
                    <a:pt x="983246" y="251428"/>
                  </a:lnTo>
                  <a:lnTo>
                    <a:pt x="921597" y="258801"/>
                  </a:lnTo>
                  <a:lnTo>
                    <a:pt x="855977" y="264715"/>
                  </a:lnTo>
                  <a:lnTo>
                    <a:pt x="786863" y="269065"/>
                  </a:lnTo>
                  <a:lnTo>
                    <a:pt x="714738" y="271751"/>
                  </a:lnTo>
                  <a:lnTo>
                    <a:pt x="640079" y="272669"/>
                  </a:lnTo>
                  <a:lnTo>
                    <a:pt x="565421" y="271751"/>
                  </a:lnTo>
                  <a:lnTo>
                    <a:pt x="493296" y="269065"/>
                  </a:lnTo>
                  <a:lnTo>
                    <a:pt x="424182" y="264715"/>
                  </a:lnTo>
                  <a:lnTo>
                    <a:pt x="358562" y="258801"/>
                  </a:lnTo>
                  <a:lnTo>
                    <a:pt x="296913" y="251428"/>
                  </a:lnTo>
                  <a:lnTo>
                    <a:pt x="239716" y="242697"/>
                  </a:lnTo>
                  <a:lnTo>
                    <a:pt x="187451" y="232711"/>
                  </a:lnTo>
                  <a:lnTo>
                    <a:pt x="140598" y="221572"/>
                  </a:lnTo>
                  <a:lnTo>
                    <a:pt x="99637" y="209383"/>
                  </a:lnTo>
                  <a:lnTo>
                    <a:pt x="37309" y="182264"/>
                  </a:lnTo>
                  <a:lnTo>
                    <a:pt x="4305" y="152174"/>
                  </a:lnTo>
                  <a:lnTo>
                    <a:pt x="0" y="136271"/>
                  </a:lnTo>
                  <a:lnTo>
                    <a:pt x="0" y="1226947"/>
                  </a:lnTo>
                  <a:lnTo>
                    <a:pt x="37309" y="1272875"/>
                  </a:lnTo>
                  <a:lnTo>
                    <a:pt x="99637" y="1299966"/>
                  </a:lnTo>
                  <a:lnTo>
                    <a:pt x="140598" y="1312145"/>
                  </a:lnTo>
                  <a:lnTo>
                    <a:pt x="187451" y="1323276"/>
                  </a:lnTo>
                  <a:lnTo>
                    <a:pt x="239716" y="1333256"/>
                  </a:lnTo>
                  <a:lnTo>
                    <a:pt x="296913" y="1341983"/>
                  </a:lnTo>
                  <a:lnTo>
                    <a:pt x="358562" y="1349353"/>
                  </a:lnTo>
                  <a:lnTo>
                    <a:pt x="424182" y="1355265"/>
                  </a:lnTo>
                  <a:lnTo>
                    <a:pt x="493296" y="1359614"/>
                  </a:lnTo>
                  <a:lnTo>
                    <a:pt x="565421" y="1362300"/>
                  </a:lnTo>
                  <a:lnTo>
                    <a:pt x="640079" y="1363218"/>
                  </a:lnTo>
                  <a:lnTo>
                    <a:pt x="714738" y="1362300"/>
                  </a:lnTo>
                  <a:lnTo>
                    <a:pt x="786863" y="1359614"/>
                  </a:lnTo>
                  <a:lnTo>
                    <a:pt x="855977" y="1355265"/>
                  </a:lnTo>
                  <a:lnTo>
                    <a:pt x="921597" y="1349353"/>
                  </a:lnTo>
                  <a:lnTo>
                    <a:pt x="983246" y="1341983"/>
                  </a:lnTo>
                  <a:lnTo>
                    <a:pt x="1040443" y="1333256"/>
                  </a:lnTo>
                  <a:lnTo>
                    <a:pt x="1092708" y="1323276"/>
                  </a:lnTo>
                  <a:lnTo>
                    <a:pt x="1139561" y="1312145"/>
                  </a:lnTo>
                  <a:lnTo>
                    <a:pt x="1180522" y="1299966"/>
                  </a:lnTo>
                  <a:lnTo>
                    <a:pt x="1242850" y="1272875"/>
                  </a:lnTo>
                  <a:lnTo>
                    <a:pt x="1275854" y="1242824"/>
                  </a:lnTo>
                  <a:lnTo>
                    <a:pt x="1284465" y="1211043"/>
                  </a:lnTo>
                  <a:lnTo>
                    <a:pt x="1297061" y="1195678"/>
                  </a:lnTo>
                  <a:lnTo>
                    <a:pt x="1345207" y="1166971"/>
                  </a:lnTo>
                  <a:lnTo>
                    <a:pt x="1420758" y="1141645"/>
                  </a:lnTo>
                  <a:lnTo>
                    <a:pt x="1467611" y="1130506"/>
                  </a:lnTo>
                  <a:lnTo>
                    <a:pt x="1519876" y="1120520"/>
                  </a:lnTo>
                  <a:lnTo>
                    <a:pt x="1577073" y="1111789"/>
                  </a:lnTo>
                  <a:lnTo>
                    <a:pt x="1638722" y="1104416"/>
                  </a:lnTo>
                  <a:lnTo>
                    <a:pt x="1704342" y="1098502"/>
                  </a:lnTo>
                  <a:lnTo>
                    <a:pt x="1773456" y="1094152"/>
                  </a:lnTo>
                  <a:lnTo>
                    <a:pt x="1845581" y="1091466"/>
                  </a:lnTo>
                  <a:lnTo>
                    <a:pt x="1920239" y="1090549"/>
                  </a:lnTo>
                  <a:lnTo>
                    <a:pt x="1994898" y="1091466"/>
                  </a:lnTo>
                  <a:lnTo>
                    <a:pt x="2067023" y="1094152"/>
                  </a:lnTo>
                  <a:lnTo>
                    <a:pt x="2136137" y="1098502"/>
                  </a:lnTo>
                  <a:lnTo>
                    <a:pt x="2201757" y="1104416"/>
                  </a:lnTo>
                  <a:lnTo>
                    <a:pt x="2263406" y="1111789"/>
                  </a:lnTo>
                  <a:lnTo>
                    <a:pt x="2320603" y="1120520"/>
                  </a:lnTo>
                  <a:lnTo>
                    <a:pt x="2372868" y="1130506"/>
                  </a:lnTo>
                  <a:lnTo>
                    <a:pt x="2419721" y="1141645"/>
                  </a:lnTo>
                  <a:lnTo>
                    <a:pt x="2460682" y="1153834"/>
                  </a:lnTo>
                  <a:lnTo>
                    <a:pt x="2523010" y="1180953"/>
                  </a:lnTo>
                  <a:lnTo>
                    <a:pt x="2556014" y="1211043"/>
                  </a:lnTo>
                  <a:lnTo>
                    <a:pt x="2560319" y="1226947"/>
                  </a:lnTo>
                  <a:lnTo>
                    <a:pt x="2560319" y="136271"/>
                  </a:lnTo>
                  <a:lnTo>
                    <a:pt x="2523010" y="90342"/>
                  </a:lnTo>
                  <a:lnTo>
                    <a:pt x="2460682" y="63251"/>
                  </a:lnTo>
                  <a:lnTo>
                    <a:pt x="2419721" y="51072"/>
                  </a:lnTo>
                  <a:lnTo>
                    <a:pt x="2372868" y="39941"/>
                  </a:lnTo>
                  <a:lnTo>
                    <a:pt x="2320603" y="29961"/>
                  </a:lnTo>
                  <a:lnTo>
                    <a:pt x="2263406" y="21234"/>
                  </a:lnTo>
                  <a:lnTo>
                    <a:pt x="2201757" y="13864"/>
                  </a:lnTo>
                  <a:lnTo>
                    <a:pt x="2136137" y="7952"/>
                  </a:lnTo>
                  <a:lnTo>
                    <a:pt x="2067023" y="3603"/>
                  </a:lnTo>
                  <a:lnTo>
                    <a:pt x="1994898" y="917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FB5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31989" y="1829180"/>
              <a:ext cx="2560320" cy="1363345"/>
            </a:xfrm>
            <a:custGeom>
              <a:avLst/>
              <a:gdLst/>
              <a:ahLst/>
              <a:cxnLst/>
              <a:rect l="l" t="t" r="r" b="b"/>
              <a:pathLst>
                <a:path w="2560320" h="1363345">
                  <a:moveTo>
                    <a:pt x="0" y="136271"/>
                  </a:moveTo>
                  <a:lnTo>
                    <a:pt x="37309" y="182264"/>
                  </a:lnTo>
                  <a:lnTo>
                    <a:pt x="99637" y="209383"/>
                  </a:lnTo>
                  <a:lnTo>
                    <a:pt x="140598" y="221572"/>
                  </a:lnTo>
                  <a:lnTo>
                    <a:pt x="187451" y="232711"/>
                  </a:lnTo>
                  <a:lnTo>
                    <a:pt x="239716" y="242697"/>
                  </a:lnTo>
                  <a:lnTo>
                    <a:pt x="296913" y="251428"/>
                  </a:lnTo>
                  <a:lnTo>
                    <a:pt x="358562" y="258801"/>
                  </a:lnTo>
                  <a:lnTo>
                    <a:pt x="424182" y="264715"/>
                  </a:lnTo>
                  <a:lnTo>
                    <a:pt x="493296" y="269065"/>
                  </a:lnTo>
                  <a:lnTo>
                    <a:pt x="565421" y="271751"/>
                  </a:lnTo>
                  <a:lnTo>
                    <a:pt x="640079" y="272669"/>
                  </a:lnTo>
                  <a:lnTo>
                    <a:pt x="714738" y="271751"/>
                  </a:lnTo>
                  <a:lnTo>
                    <a:pt x="786863" y="269065"/>
                  </a:lnTo>
                  <a:lnTo>
                    <a:pt x="855977" y="264715"/>
                  </a:lnTo>
                  <a:lnTo>
                    <a:pt x="921597" y="258801"/>
                  </a:lnTo>
                  <a:lnTo>
                    <a:pt x="983246" y="251428"/>
                  </a:lnTo>
                  <a:lnTo>
                    <a:pt x="1040443" y="242697"/>
                  </a:lnTo>
                  <a:lnTo>
                    <a:pt x="1092707" y="232711"/>
                  </a:lnTo>
                  <a:lnTo>
                    <a:pt x="1139561" y="221572"/>
                  </a:lnTo>
                  <a:lnTo>
                    <a:pt x="1180522" y="209383"/>
                  </a:lnTo>
                  <a:lnTo>
                    <a:pt x="1242850" y="182264"/>
                  </a:lnTo>
                  <a:lnTo>
                    <a:pt x="1275854" y="152174"/>
                  </a:lnTo>
                  <a:lnTo>
                    <a:pt x="1280159" y="136271"/>
                  </a:lnTo>
                  <a:lnTo>
                    <a:pt x="1284465" y="120393"/>
                  </a:lnTo>
                  <a:lnTo>
                    <a:pt x="1317469" y="90342"/>
                  </a:lnTo>
                  <a:lnTo>
                    <a:pt x="1379797" y="63251"/>
                  </a:lnTo>
                  <a:lnTo>
                    <a:pt x="1420758" y="51072"/>
                  </a:lnTo>
                  <a:lnTo>
                    <a:pt x="1467611" y="39941"/>
                  </a:lnTo>
                  <a:lnTo>
                    <a:pt x="1519876" y="29961"/>
                  </a:lnTo>
                  <a:lnTo>
                    <a:pt x="1577073" y="21234"/>
                  </a:lnTo>
                  <a:lnTo>
                    <a:pt x="1638722" y="13864"/>
                  </a:lnTo>
                  <a:lnTo>
                    <a:pt x="1704342" y="7952"/>
                  </a:lnTo>
                  <a:lnTo>
                    <a:pt x="1773456" y="3603"/>
                  </a:lnTo>
                  <a:lnTo>
                    <a:pt x="1845581" y="917"/>
                  </a:lnTo>
                  <a:lnTo>
                    <a:pt x="1920239" y="0"/>
                  </a:lnTo>
                  <a:lnTo>
                    <a:pt x="1994898" y="917"/>
                  </a:lnTo>
                  <a:lnTo>
                    <a:pt x="2067023" y="3603"/>
                  </a:lnTo>
                  <a:lnTo>
                    <a:pt x="2136137" y="7952"/>
                  </a:lnTo>
                  <a:lnTo>
                    <a:pt x="2201757" y="13864"/>
                  </a:lnTo>
                  <a:lnTo>
                    <a:pt x="2263406" y="21234"/>
                  </a:lnTo>
                  <a:lnTo>
                    <a:pt x="2320603" y="29961"/>
                  </a:lnTo>
                  <a:lnTo>
                    <a:pt x="2372868" y="39941"/>
                  </a:lnTo>
                  <a:lnTo>
                    <a:pt x="2419721" y="51072"/>
                  </a:lnTo>
                  <a:lnTo>
                    <a:pt x="2460682" y="63251"/>
                  </a:lnTo>
                  <a:lnTo>
                    <a:pt x="2523010" y="90342"/>
                  </a:lnTo>
                  <a:lnTo>
                    <a:pt x="2556014" y="120393"/>
                  </a:lnTo>
                  <a:lnTo>
                    <a:pt x="2560319" y="136271"/>
                  </a:lnTo>
                  <a:lnTo>
                    <a:pt x="2560319" y="1226947"/>
                  </a:lnTo>
                  <a:lnTo>
                    <a:pt x="2556014" y="1211043"/>
                  </a:lnTo>
                  <a:lnTo>
                    <a:pt x="2543418" y="1195678"/>
                  </a:lnTo>
                  <a:lnTo>
                    <a:pt x="2495272" y="1166971"/>
                  </a:lnTo>
                  <a:lnTo>
                    <a:pt x="2419721" y="1141645"/>
                  </a:lnTo>
                  <a:lnTo>
                    <a:pt x="2372868" y="1130506"/>
                  </a:lnTo>
                  <a:lnTo>
                    <a:pt x="2320603" y="1120520"/>
                  </a:lnTo>
                  <a:lnTo>
                    <a:pt x="2263406" y="1111789"/>
                  </a:lnTo>
                  <a:lnTo>
                    <a:pt x="2201757" y="1104416"/>
                  </a:lnTo>
                  <a:lnTo>
                    <a:pt x="2136137" y="1098502"/>
                  </a:lnTo>
                  <a:lnTo>
                    <a:pt x="2067023" y="1094152"/>
                  </a:lnTo>
                  <a:lnTo>
                    <a:pt x="1994898" y="1091466"/>
                  </a:lnTo>
                  <a:lnTo>
                    <a:pt x="1920239" y="1090549"/>
                  </a:lnTo>
                  <a:lnTo>
                    <a:pt x="1845581" y="1091466"/>
                  </a:lnTo>
                  <a:lnTo>
                    <a:pt x="1773456" y="1094152"/>
                  </a:lnTo>
                  <a:lnTo>
                    <a:pt x="1704342" y="1098502"/>
                  </a:lnTo>
                  <a:lnTo>
                    <a:pt x="1638722" y="1104416"/>
                  </a:lnTo>
                  <a:lnTo>
                    <a:pt x="1577073" y="1111789"/>
                  </a:lnTo>
                  <a:lnTo>
                    <a:pt x="1519876" y="1120520"/>
                  </a:lnTo>
                  <a:lnTo>
                    <a:pt x="1467611" y="1130506"/>
                  </a:lnTo>
                  <a:lnTo>
                    <a:pt x="1420758" y="1141645"/>
                  </a:lnTo>
                  <a:lnTo>
                    <a:pt x="1379797" y="1153834"/>
                  </a:lnTo>
                  <a:lnTo>
                    <a:pt x="1317469" y="1180953"/>
                  </a:lnTo>
                  <a:lnTo>
                    <a:pt x="1284465" y="1211043"/>
                  </a:lnTo>
                  <a:lnTo>
                    <a:pt x="1280159" y="1226947"/>
                  </a:lnTo>
                  <a:lnTo>
                    <a:pt x="1275854" y="1242824"/>
                  </a:lnTo>
                  <a:lnTo>
                    <a:pt x="1242850" y="1272875"/>
                  </a:lnTo>
                  <a:lnTo>
                    <a:pt x="1180522" y="1299966"/>
                  </a:lnTo>
                  <a:lnTo>
                    <a:pt x="1139561" y="1312145"/>
                  </a:lnTo>
                  <a:lnTo>
                    <a:pt x="1092708" y="1323276"/>
                  </a:lnTo>
                  <a:lnTo>
                    <a:pt x="1040443" y="1333256"/>
                  </a:lnTo>
                  <a:lnTo>
                    <a:pt x="983246" y="1341983"/>
                  </a:lnTo>
                  <a:lnTo>
                    <a:pt x="921597" y="1349353"/>
                  </a:lnTo>
                  <a:lnTo>
                    <a:pt x="855977" y="1355265"/>
                  </a:lnTo>
                  <a:lnTo>
                    <a:pt x="786863" y="1359614"/>
                  </a:lnTo>
                  <a:lnTo>
                    <a:pt x="714738" y="1362300"/>
                  </a:lnTo>
                  <a:lnTo>
                    <a:pt x="640079" y="1363218"/>
                  </a:lnTo>
                  <a:lnTo>
                    <a:pt x="565421" y="1362300"/>
                  </a:lnTo>
                  <a:lnTo>
                    <a:pt x="493296" y="1359614"/>
                  </a:lnTo>
                  <a:lnTo>
                    <a:pt x="424182" y="1355265"/>
                  </a:lnTo>
                  <a:lnTo>
                    <a:pt x="358562" y="1349353"/>
                  </a:lnTo>
                  <a:lnTo>
                    <a:pt x="296913" y="1341983"/>
                  </a:lnTo>
                  <a:lnTo>
                    <a:pt x="239716" y="1333256"/>
                  </a:lnTo>
                  <a:lnTo>
                    <a:pt x="187451" y="1323276"/>
                  </a:lnTo>
                  <a:lnTo>
                    <a:pt x="140598" y="1312145"/>
                  </a:lnTo>
                  <a:lnTo>
                    <a:pt x="99637" y="1299966"/>
                  </a:lnTo>
                  <a:lnTo>
                    <a:pt x="37309" y="1272875"/>
                  </a:lnTo>
                  <a:lnTo>
                    <a:pt x="4305" y="1242824"/>
                  </a:lnTo>
                  <a:lnTo>
                    <a:pt x="0" y="1226947"/>
                  </a:lnTo>
                  <a:lnTo>
                    <a:pt x="0" y="1362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91397" y="2261869"/>
            <a:ext cx="8420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break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94981" y="4120260"/>
            <a:ext cx="2573020" cy="1376045"/>
            <a:chOff x="7594981" y="4120260"/>
            <a:chExt cx="2573020" cy="1376045"/>
          </a:xfrm>
        </p:grpSpPr>
        <p:sp>
          <p:nvSpPr>
            <p:cNvPr id="12" name="object 12"/>
            <p:cNvSpPr/>
            <p:nvPr/>
          </p:nvSpPr>
          <p:spPr>
            <a:xfrm>
              <a:off x="7601331" y="4126610"/>
              <a:ext cx="2560320" cy="1363345"/>
            </a:xfrm>
            <a:custGeom>
              <a:avLst/>
              <a:gdLst/>
              <a:ahLst/>
              <a:cxnLst/>
              <a:rect l="l" t="t" r="r" b="b"/>
              <a:pathLst>
                <a:path w="2560320" h="1363345">
                  <a:moveTo>
                    <a:pt x="1920240" y="0"/>
                  </a:moveTo>
                  <a:lnTo>
                    <a:pt x="1845581" y="917"/>
                  </a:lnTo>
                  <a:lnTo>
                    <a:pt x="1773456" y="3603"/>
                  </a:lnTo>
                  <a:lnTo>
                    <a:pt x="1704342" y="7952"/>
                  </a:lnTo>
                  <a:lnTo>
                    <a:pt x="1638722" y="13864"/>
                  </a:lnTo>
                  <a:lnTo>
                    <a:pt x="1577073" y="21234"/>
                  </a:lnTo>
                  <a:lnTo>
                    <a:pt x="1519876" y="29961"/>
                  </a:lnTo>
                  <a:lnTo>
                    <a:pt x="1467611" y="39941"/>
                  </a:lnTo>
                  <a:lnTo>
                    <a:pt x="1420758" y="51072"/>
                  </a:lnTo>
                  <a:lnTo>
                    <a:pt x="1379797" y="63251"/>
                  </a:lnTo>
                  <a:lnTo>
                    <a:pt x="1317469" y="90342"/>
                  </a:lnTo>
                  <a:lnTo>
                    <a:pt x="1284465" y="120393"/>
                  </a:lnTo>
                  <a:lnTo>
                    <a:pt x="1275854" y="152174"/>
                  </a:lnTo>
                  <a:lnTo>
                    <a:pt x="1263258" y="167539"/>
                  </a:lnTo>
                  <a:lnTo>
                    <a:pt x="1215112" y="196246"/>
                  </a:lnTo>
                  <a:lnTo>
                    <a:pt x="1139561" y="221572"/>
                  </a:lnTo>
                  <a:lnTo>
                    <a:pt x="1092708" y="232711"/>
                  </a:lnTo>
                  <a:lnTo>
                    <a:pt x="1040443" y="242697"/>
                  </a:lnTo>
                  <a:lnTo>
                    <a:pt x="983246" y="251428"/>
                  </a:lnTo>
                  <a:lnTo>
                    <a:pt x="921597" y="258801"/>
                  </a:lnTo>
                  <a:lnTo>
                    <a:pt x="855977" y="264715"/>
                  </a:lnTo>
                  <a:lnTo>
                    <a:pt x="786863" y="269065"/>
                  </a:lnTo>
                  <a:lnTo>
                    <a:pt x="714738" y="271751"/>
                  </a:lnTo>
                  <a:lnTo>
                    <a:pt x="640079" y="272669"/>
                  </a:lnTo>
                  <a:lnTo>
                    <a:pt x="565421" y="271751"/>
                  </a:lnTo>
                  <a:lnTo>
                    <a:pt x="493296" y="269065"/>
                  </a:lnTo>
                  <a:lnTo>
                    <a:pt x="424182" y="264715"/>
                  </a:lnTo>
                  <a:lnTo>
                    <a:pt x="358562" y="258801"/>
                  </a:lnTo>
                  <a:lnTo>
                    <a:pt x="296913" y="251428"/>
                  </a:lnTo>
                  <a:lnTo>
                    <a:pt x="239716" y="242697"/>
                  </a:lnTo>
                  <a:lnTo>
                    <a:pt x="187451" y="232711"/>
                  </a:lnTo>
                  <a:lnTo>
                    <a:pt x="140598" y="221572"/>
                  </a:lnTo>
                  <a:lnTo>
                    <a:pt x="99637" y="209383"/>
                  </a:lnTo>
                  <a:lnTo>
                    <a:pt x="37309" y="182264"/>
                  </a:lnTo>
                  <a:lnTo>
                    <a:pt x="4305" y="152174"/>
                  </a:lnTo>
                  <a:lnTo>
                    <a:pt x="0" y="136270"/>
                  </a:lnTo>
                  <a:lnTo>
                    <a:pt x="0" y="1226947"/>
                  </a:lnTo>
                  <a:lnTo>
                    <a:pt x="37309" y="1272875"/>
                  </a:lnTo>
                  <a:lnTo>
                    <a:pt x="99637" y="1299966"/>
                  </a:lnTo>
                  <a:lnTo>
                    <a:pt x="140598" y="1312145"/>
                  </a:lnTo>
                  <a:lnTo>
                    <a:pt x="187451" y="1323276"/>
                  </a:lnTo>
                  <a:lnTo>
                    <a:pt x="239716" y="1333256"/>
                  </a:lnTo>
                  <a:lnTo>
                    <a:pt x="296913" y="1341983"/>
                  </a:lnTo>
                  <a:lnTo>
                    <a:pt x="358562" y="1349353"/>
                  </a:lnTo>
                  <a:lnTo>
                    <a:pt x="424182" y="1355265"/>
                  </a:lnTo>
                  <a:lnTo>
                    <a:pt x="493296" y="1359614"/>
                  </a:lnTo>
                  <a:lnTo>
                    <a:pt x="565421" y="1362300"/>
                  </a:lnTo>
                  <a:lnTo>
                    <a:pt x="640079" y="1363217"/>
                  </a:lnTo>
                  <a:lnTo>
                    <a:pt x="714738" y="1362300"/>
                  </a:lnTo>
                  <a:lnTo>
                    <a:pt x="786863" y="1359614"/>
                  </a:lnTo>
                  <a:lnTo>
                    <a:pt x="855977" y="1355265"/>
                  </a:lnTo>
                  <a:lnTo>
                    <a:pt x="921597" y="1349353"/>
                  </a:lnTo>
                  <a:lnTo>
                    <a:pt x="983246" y="1341983"/>
                  </a:lnTo>
                  <a:lnTo>
                    <a:pt x="1040443" y="1333256"/>
                  </a:lnTo>
                  <a:lnTo>
                    <a:pt x="1092708" y="1323276"/>
                  </a:lnTo>
                  <a:lnTo>
                    <a:pt x="1139561" y="1312145"/>
                  </a:lnTo>
                  <a:lnTo>
                    <a:pt x="1180522" y="1299966"/>
                  </a:lnTo>
                  <a:lnTo>
                    <a:pt x="1242850" y="1272875"/>
                  </a:lnTo>
                  <a:lnTo>
                    <a:pt x="1275854" y="1242824"/>
                  </a:lnTo>
                  <a:lnTo>
                    <a:pt x="1284465" y="1211043"/>
                  </a:lnTo>
                  <a:lnTo>
                    <a:pt x="1297061" y="1195678"/>
                  </a:lnTo>
                  <a:lnTo>
                    <a:pt x="1345207" y="1166971"/>
                  </a:lnTo>
                  <a:lnTo>
                    <a:pt x="1420758" y="1141645"/>
                  </a:lnTo>
                  <a:lnTo>
                    <a:pt x="1467611" y="1130506"/>
                  </a:lnTo>
                  <a:lnTo>
                    <a:pt x="1519876" y="1120520"/>
                  </a:lnTo>
                  <a:lnTo>
                    <a:pt x="1577073" y="1111789"/>
                  </a:lnTo>
                  <a:lnTo>
                    <a:pt x="1638722" y="1104416"/>
                  </a:lnTo>
                  <a:lnTo>
                    <a:pt x="1704342" y="1098502"/>
                  </a:lnTo>
                  <a:lnTo>
                    <a:pt x="1773456" y="1094152"/>
                  </a:lnTo>
                  <a:lnTo>
                    <a:pt x="1845581" y="1091466"/>
                  </a:lnTo>
                  <a:lnTo>
                    <a:pt x="1920240" y="1090549"/>
                  </a:lnTo>
                  <a:lnTo>
                    <a:pt x="1994898" y="1091466"/>
                  </a:lnTo>
                  <a:lnTo>
                    <a:pt x="2067023" y="1094152"/>
                  </a:lnTo>
                  <a:lnTo>
                    <a:pt x="2136137" y="1098502"/>
                  </a:lnTo>
                  <a:lnTo>
                    <a:pt x="2201757" y="1104416"/>
                  </a:lnTo>
                  <a:lnTo>
                    <a:pt x="2263406" y="1111789"/>
                  </a:lnTo>
                  <a:lnTo>
                    <a:pt x="2320603" y="1120520"/>
                  </a:lnTo>
                  <a:lnTo>
                    <a:pt x="2372868" y="1130506"/>
                  </a:lnTo>
                  <a:lnTo>
                    <a:pt x="2419721" y="1141645"/>
                  </a:lnTo>
                  <a:lnTo>
                    <a:pt x="2460682" y="1153834"/>
                  </a:lnTo>
                  <a:lnTo>
                    <a:pt x="2523010" y="1180953"/>
                  </a:lnTo>
                  <a:lnTo>
                    <a:pt x="2556014" y="1211043"/>
                  </a:lnTo>
                  <a:lnTo>
                    <a:pt x="2560320" y="1226947"/>
                  </a:lnTo>
                  <a:lnTo>
                    <a:pt x="2560320" y="136270"/>
                  </a:lnTo>
                  <a:lnTo>
                    <a:pt x="2523010" y="90342"/>
                  </a:lnTo>
                  <a:lnTo>
                    <a:pt x="2460682" y="63251"/>
                  </a:lnTo>
                  <a:lnTo>
                    <a:pt x="2419721" y="51072"/>
                  </a:lnTo>
                  <a:lnTo>
                    <a:pt x="2372868" y="39941"/>
                  </a:lnTo>
                  <a:lnTo>
                    <a:pt x="2320603" y="29961"/>
                  </a:lnTo>
                  <a:lnTo>
                    <a:pt x="2263406" y="21234"/>
                  </a:lnTo>
                  <a:lnTo>
                    <a:pt x="2201757" y="13864"/>
                  </a:lnTo>
                  <a:lnTo>
                    <a:pt x="2136137" y="7952"/>
                  </a:lnTo>
                  <a:lnTo>
                    <a:pt x="2067023" y="3603"/>
                  </a:lnTo>
                  <a:lnTo>
                    <a:pt x="1994898" y="917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B5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01331" y="4126610"/>
              <a:ext cx="2560320" cy="1363345"/>
            </a:xfrm>
            <a:custGeom>
              <a:avLst/>
              <a:gdLst/>
              <a:ahLst/>
              <a:cxnLst/>
              <a:rect l="l" t="t" r="r" b="b"/>
              <a:pathLst>
                <a:path w="2560320" h="1363345">
                  <a:moveTo>
                    <a:pt x="0" y="136270"/>
                  </a:moveTo>
                  <a:lnTo>
                    <a:pt x="37309" y="182264"/>
                  </a:lnTo>
                  <a:lnTo>
                    <a:pt x="99637" y="209383"/>
                  </a:lnTo>
                  <a:lnTo>
                    <a:pt x="140598" y="221572"/>
                  </a:lnTo>
                  <a:lnTo>
                    <a:pt x="187451" y="232711"/>
                  </a:lnTo>
                  <a:lnTo>
                    <a:pt x="239716" y="242697"/>
                  </a:lnTo>
                  <a:lnTo>
                    <a:pt x="296913" y="251428"/>
                  </a:lnTo>
                  <a:lnTo>
                    <a:pt x="358562" y="258801"/>
                  </a:lnTo>
                  <a:lnTo>
                    <a:pt x="424182" y="264715"/>
                  </a:lnTo>
                  <a:lnTo>
                    <a:pt x="493296" y="269065"/>
                  </a:lnTo>
                  <a:lnTo>
                    <a:pt x="565421" y="271751"/>
                  </a:lnTo>
                  <a:lnTo>
                    <a:pt x="640079" y="272669"/>
                  </a:lnTo>
                  <a:lnTo>
                    <a:pt x="714738" y="271751"/>
                  </a:lnTo>
                  <a:lnTo>
                    <a:pt x="786863" y="269065"/>
                  </a:lnTo>
                  <a:lnTo>
                    <a:pt x="855977" y="264715"/>
                  </a:lnTo>
                  <a:lnTo>
                    <a:pt x="921597" y="258801"/>
                  </a:lnTo>
                  <a:lnTo>
                    <a:pt x="983246" y="251428"/>
                  </a:lnTo>
                  <a:lnTo>
                    <a:pt x="1040443" y="242697"/>
                  </a:lnTo>
                  <a:lnTo>
                    <a:pt x="1092708" y="232711"/>
                  </a:lnTo>
                  <a:lnTo>
                    <a:pt x="1139561" y="221572"/>
                  </a:lnTo>
                  <a:lnTo>
                    <a:pt x="1180522" y="209383"/>
                  </a:lnTo>
                  <a:lnTo>
                    <a:pt x="1242850" y="182264"/>
                  </a:lnTo>
                  <a:lnTo>
                    <a:pt x="1275854" y="152174"/>
                  </a:lnTo>
                  <a:lnTo>
                    <a:pt x="1280160" y="136270"/>
                  </a:lnTo>
                  <a:lnTo>
                    <a:pt x="1284465" y="120393"/>
                  </a:lnTo>
                  <a:lnTo>
                    <a:pt x="1317469" y="90342"/>
                  </a:lnTo>
                  <a:lnTo>
                    <a:pt x="1379797" y="63251"/>
                  </a:lnTo>
                  <a:lnTo>
                    <a:pt x="1420758" y="51072"/>
                  </a:lnTo>
                  <a:lnTo>
                    <a:pt x="1467611" y="39941"/>
                  </a:lnTo>
                  <a:lnTo>
                    <a:pt x="1519876" y="29961"/>
                  </a:lnTo>
                  <a:lnTo>
                    <a:pt x="1577073" y="21234"/>
                  </a:lnTo>
                  <a:lnTo>
                    <a:pt x="1638722" y="13864"/>
                  </a:lnTo>
                  <a:lnTo>
                    <a:pt x="1704342" y="7952"/>
                  </a:lnTo>
                  <a:lnTo>
                    <a:pt x="1773456" y="3603"/>
                  </a:lnTo>
                  <a:lnTo>
                    <a:pt x="1845581" y="917"/>
                  </a:lnTo>
                  <a:lnTo>
                    <a:pt x="1920240" y="0"/>
                  </a:lnTo>
                  <a:lnTo>
                    <a:pt x="1994898" y="917"/>
                  </a:lnTo>
                  <a:lnTo>
                    <a:pt x="2067023" y="3603"/>
                  </a:lnTo>
                  <a:lnTo>
                    <a:pt x="2136137" y="7952"/>
                  </a:lnTo>
                  <a:lnTo>
                    <a:pt x="2201757" y="13864"/>
                  </a:lnTo>
                  <a:lnTo>
                    <a:pt x="2263406" y="21234"/>
                  </a:lnTo>
                  <a:lnTo>
                    <a:pt x="2320603" y="29961"/>
                  </a:lnTo>
                  <a:lnTo>
                    <a:pt x="2372868" y="39941"/>
                  </a:lnTo>
                  <a:lnTo>
                    <a:pt x="2419721" y="51072"/>
                  </a:lnTo>
                  <a:lnTo>
                    <a:pt x="2460682" y="63251"/>
                  </a:lnTo>
                  <a:lnTo>
                    <a:pt x="2523010" y="90342"/>
                  </a:lnTo>
                  <a:lnTo>
                    <a:pt x="2556014" y="120393"/>
                  </a:lnTo>
                  <a:lnTo>
                    <a:pt x="2560320" y="136270"/>
                  </a:lnTo>
                  <a:lnTo>
                    <a:pt x="2560320" y="1226947"/>
                  </a:lnTo>
                  <a:lnTo>
                    <a:pt x="2556014" y="1211043"/>
                  </a:lnTo>
                  <a:lnTo>
                    <a:pt x="2543418" y="1195678"/>
                  </a:lnTo>
                  <a:lnTo>
                    <a:pt x="2495272" y="1166971"/>
                  </a:lnTo>
                  <a:lnTo>
                    <a:pt x="2419721" y="1141645"/>
                  </a:lnTo>
                  <a:lnTo>
                    <a:pt x="2372868" y="1130506"/>
                  </a:lnTo>
                  <a:lnTo>
                    <a:pt x="2320603" y="1120520"/>
                  </a:lnTo>
                  <a:lnTo>
                    <a:pt x="2263406" y="1111789"/>
                  </a:lnTo>
                  <a:lnTo>
                    <a:pt x="2201757" y="1104416"/>
                  </a:lnTo>
                  <a:lnTo>
                    <a:pt x="2136137" y="1098502"/>
                  </a:lnTo>
                  <a:lnTo>
                    <a:pt x="2067023" y="1094152"/>
                  </a:lnTo>
                  <a:lnTo>
                    <a:pt x="1994898" y="1091466"/>
                  </a:lnTo>
                  <a:lnTo>
                    <a:pt x="1920240" y="1090549"/>
                  </a:lnTo>
                  <a:lnTo>
                    <a:pt x="1845581" y="1091466"/>
                  </a:lnTo>
                  <a:lnTo>
                    <a:pt x="1773456" y="1094152"/>
                  </a:lnTo>
                  <a:lnTo>
                    <a:pt x="1704342" y="1098502"/>
                  </a:lnTo>
                  <a:lnTo>
                    <a:pt x="1638722" y="1104416"/>
                  </a:lnTo>
                  <a:lnTo>
                    <a:pt x="1577073" y="1111789"/>
                  </a:lnTo>
                  <a:lnTo>
                    <a:pt x="1519876" y="1120520"/>
                  </a:lnTo>
                  <a:lnTo>
                    <a:pt x="1467611" y="1130506"/>
                  </a:lnTo>
                  <a:lnTo>
                    <a:pt x="1420758" y="1141645"/>
                  </a:lnTo>
                  <a:lnTo>
                    <a:pt x="1379797" y="1153834"/>
                  </a:lnTo>
                  <a:lnTo>
                    <a:pt x="1317469" y="1180953"/>
                  </a:lnTo>
                  <a:lnTo>
                    <a:pt x="1284465" y="1211043"/>
                  </a:lnTo>
                  <a:lnTo>
                    <a:pt x="1280160" y="1226947"/>
                  </a:lnTo>
                  <a:lnTo>
                    <a:pt x="1275854" y="1242824"/>
                  </a:lnTo>
                  <a:lnTo>
                    <a:pt x="1242850" y="1272875"/>
                  </a:lnTo>
                  <a:lnTo>
                    <a:pt x="1180522" y="1299966"/>
                  </a:lnTo>
                  <a:lnTo>
                    <a:pt x="1139561" y="1312145"/>
                  </a:lnTo>
                  <a:lnTo>
                    <a:pt x="1092708" y="1323276"/>
                  </a:lnTo>
                  <a:lnTo>
                    <a:pt x="1040443" y="1333256"/>
                  </a:lnTo>
                  <a:lnTo>
                    <a:pt x="983246" y="1341983"/>
                  </a:lnTo>
                  <a:lnTo>
                    <a:pt x="921597" y="1349353"/>
                  </a:lnTo>
                  <a:lnTo>
                    <a:pt x="855977" y="1355265"/>
                  </a:lnTo>
                  <a:lnTo>
                    <a:pt x="786863" y="1359614"/>
                  </a:lnTo>
                  <a:lnTo>
                    <a:pt x="714738" y="1362300"/>
                  </a:lnTo>
                  <a:lnTo>
                    <a:pt x="640079" y="1363217"/>
                  </a:lnTo>
                  <a:lnTo>
                    <a:pt x="565421" y="1362300"/>
                  </a:lnTo>
                  <a:lnTo>
                    <a:pt x="493296" y="1359614"/>
                  </a:lnTo>
                  <a:lnTo>
                    <a:pt x="424182" y="1355265"/>
                  </a:lnTo>
                  <a:lnTo>
                    <a:pt x="358562" y="1349353"/>
                  </a:lnTo>
                  <a:lnTo>
                    <a:pt x="296913" y="1341983"/>
                  </a:lnTo>
                  <a:lnTo>
                    <a:pt x="239716" y="1333256"/>
                  </a:lnTo>
                  <a:lnTo>
                    <a:pt x="187451" y="1323276"/>
                  </a:lnTo>
                  <a:lnTo>
                    <a:pt x="140598" y="1312145"/>
                  </a:lnTo>
                  <a:lnTo>
                    <a:pt x="99637" y="1299966"/>
                  </a:lnTo>
                  <a:lnTo>
                    <a:pt x="37309" y="1272875"/>
                  </a:lnTo>
                  <a:lnTo>
                    <a:pt x="4305" y="1242824"/>
                  </a:lnTo>
                  <a:lnTo>
                    <a:pt x="0" y="1226947"/>
                  </a:lnTo>
                  <a:lnTo>
                    <a:pt x="0" y="13627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34426" y="4559046"/>
            <a:ext cx="12966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continue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05196" y="2511170"/>
            <a:ext cx="2096135" cy="2297430"/>
          </a:xfrm>
          <a:custGeom>
            <a:avLst/>
            <a:gdLst/>
            <a:ahLst/>
            <a:cxnLst/>
            <a:rect l="l" t="t" r="r" b="b"/>
            <a:pathLst>
              <a:path w="2096134" h="2297429">
                <a:moveTo>
                  <a:pt x="2096008" y="2296922"/>
                </a:moveTo>
                <a:lnTo>
                  <a:pt x="2067179" y="2258441"/>
                </a:lnTo>
                <a:lnTo>
                  <a:pt x="1981073" y="2143506"/>
                </a:lnTo>
                <a:lnTo>
                  <a:pt x="1955507" y="2194598"/>
                </a:lnTo>
                <a:lnTo>
                  <a:pt x="73698" y="1252397"/>
                </a:lnTo>
                <a:lnTo>
                  <a:pt x="1896440" y="114985"/>
                </a:lnTo>
                <a:lnTo>
                  <a:pt x="1926717" y="163449"/>
                </a:lnTo>
                <a:lnTo>
                  <a:pt x="1995297" y="51435"/>
                </a:lnTo>
                <a:lnTo>
                  <a:pt x="2026793" y="0"/>
                </a:lnTo>
                <a:lnTo>
                  <a:pt x="1835912" y="18034"/>
                </a:lnTo>
                <a:lnTo>
                  <a:pt x="1866188" y="66535"/>
                </a:lnTo>
                <a:lnTo>
                  <a:pt x="0" y="1231011"/>
                </a:lnTo>
                <a:lnTo>
                  <a:pt x="15036" y="1255166"/>
                </a:lnTo>
                <a:lnTo>
                  <a:pt x="2286" y="1280541"/>
                </a:lnTo>
                <a:lnTo>
                  <a:pt x="1929955" y="2245639"/>
                </a:lnTo>
                <a:lnTo>
                  <a:pt x="1904365" y="2296795"/>
                </a:lnTo>
                <a:lnTo>
                  <a:pt x="2096008" y="229692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5307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Jump</a:t>
            </a:r>
            <a:r>
              <a:rPr spc="-75" dirty="0"/>
              <a:t> </a:t>
            </a:r>
            <a:r>
              <a:rPr spc="-135" dirty="0"/>
              <a:t>Statements</a:t>
            </a:r>
            <a:r>
              <a:rPr spc="-75" dirty="0"/>
              <a:t> </a:t>
            </a:r>
            <a:r>
              <a:rPr spc="-290" dirty="0"/>
              <a:t>[2-</a:t>
            </a:r>
            <a:r>
              <a:rPr spc="-145" dirty="0"/>
              <a:t>2]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2631" y="1461642"/>
            <a:ext cx="5708650" cy="4873625"/>
            <a:chOff x="222631" y="1461642"/>
            <a:chExt cx="5708650" cy="4873625"/>
          </a:xfrm>
        </p:grpSpPr>
        <p:sp>
          <p:nvSpPr>
            <p:cNvPr id="4" name="object 4"/>
            <p:cNvSpPr/>
            <p:nvPr/>
          </p:nvSpPr>
          <p:spPr>
            <a:xfrm>
              <a:off x="228981" y="1467992"/>
              <a:ext cx="5695950" cy="4860925"/>
            </a:xfrm>
            <a:custGeom>
              <a:avLst/>
              <a:gdLst/>
              <a:ahLst/>
              <a:cxnLst/>
              <a:rect l="l" t="t" r="r" b="b"/>
              <a:pathLst>
                <a:path w="5695950" h="4860925">
                  <a:moveTo>
                    <a:pt x="4885817" y="0"/>
                  </a:moveTo>
                  <a:lnTo>
                    <a:pt x="810145" y="0"/>
                  </a:lnTo>
                  <a:lnTo>
                    <a:pt x="762543" y="1375"/>
                  </a:lnTo>
                  <a:lnTo>
                    <a:pt x="715665" y="5450"/>
                  </a:lnTo>
                  <a:lnTo>
                    <a:pt x="669587" y="12149"/>
                  </a:lnTo>
                  <a:lnTo>
                    <a:pt x="624385" y="21396"/>
                  </a:lnTo>
                  <a:lnTo>
                    <a:pt x="580136" y="33115"/>
                  </a:lnTo>
                  <a:lnTo>
                    <a:pt x="536915" y="47229"/>
                  </a:lnTo>
                  <a:lnTo>
                    <a:pt x="494799" y="63664"/>
                  </a:lnTo>
                  <a:lnTo>
                    <a:pt x="453863" y="82343"/>
                  </a:lnTo>
                  <a:lnTo>
                    <a:pt x="414182" y="103190"/>
                  </a:lnTo>
                  <a:lnTo>
                    <a:pt x="375835" y="126128"/>
                  </a:lnTo>
                  <a:lnTo>
                    <a:pt x="338895" y="151083"/>
                  </a:lnTo>
                  <a:lnTo>
                    <a:pt x="303439" y="177978"/>
                  </a:lnTo>
                  <a:lnTo>
                    <a:pt x="269544" y="206736"/>
                  </a:lnTo>
                  <a:lnTo>
                    <a:pt x="237285" y="237283"/>
                  </a:lnTo>
                  <a:lnTo>
                    <a:pt x="206738" y="269542"/>
                  </a:lnTo>
                  <a:lnTo>
                    <a:pt x="177979" y="303437"/>
                  </a:lnTo>
                  <a:lnTo>
                    <a:pt x="151084" y="338892"/>
                  </a:lnTo>
                  <a:lnTo>
                    <a:pt x="126129" y="375831"/>
                  </a:lnTo>
                  <a:lnTo>
                    <a:pt x="103190" y="414178"/>
                  </a:lnTo>
                  <a:lnTo>
                    <a:pt x="82343" y="453858"/>
                  </a:lnTo>
                  <a:lnTo>
                    <a:pt x="63664" y="494793"/>
                  </a:lnTo>
                  <a:lnTo>
                    <a:pt x="47230" y="536909"/>
                  </a:lnTo>
                  <a:lnTo>
                    <a:pt x="33115" y="580129"/>
                  </a:lnTo>
                  <a:lnTo>
                    <a:pt x="21396" y="624377"/>
                  </a:lnTo>
                  <a:lnTo>
                    <a:pt x="12149" y="669578"/>
                  </a:lnTo>
                  <a:lnTo>
                    <a:pt x="5450" y="715654"/>
                  </a:lnTo>
                  <a:lnTo>
                    <a:pt x="1375" y="762531"/>
                  </a:lnTo>
                  <a:lnTo>
                    <a:pt x="0" y="810133"/>
                  </a:lnTo>
                  <a:lnTo>
                    <a:pt x="0" y="4050665"/>
                  </a:lnTo>
                  <a:lnTo>
                    <a:pt x="1375" y="4098266"/>
                  </a:lnTo>
                  <a:lnTo>
                    <a:pt x="5450" y="4145143"/>
                  </a:lnTo>
                  <a:lnTo>
                    <a:pt x="12149" y="4191219"/>
                  </a:lnTo>
                  <a:lnTo>
                    <a:pt x="21396" y="4236420"/>
                  </a:lnTo>
                  <a:lnTo>
                    <a:pt x="33115" y="4280668"/>
                  </a:lnTo>
                  <a:lnTo>
                    <a:pt x="47230" y="4323888"/>
                  </a:lnTo>
                  <a:lnTo>
                    <a:pt x="63664" y="4366004"/>
                  </a:lnTo>
                  <a:lnTo>
                    <a:pt x="82343" y="4406939"/>
                  </a:lnTo>
                  <a:lnTo>
                    <a:pt x="103190" y="4446619"/>
                  </a:lnTo>
                  <a:lnTo>
                    <a:pt x="126129" y="4484966"/>
                  </a:lnTo>
                  <a:lnTo>
                    <a:pt x="151084" y="4521905"/>
                  </a:lnTo>
                  <a:lnTo>
                    <a:pt x="177979" y="4557360"/>
                  </a:lnTo>
                  <a:lnTo>
                    <a:pt x="206738" y="4591255"/>
                  </a:lnTo>
                  <a:lnTo>
                    <a:pt x="237285" y="4623514"/>
                  </a:lnTo>
                  <a:lnTo>
                    <a:pt x="269544" y="4654061"/>
                  </a:lnTo>
                  <a:lnTo>
                    <a:pt x="303439" y="4682819"/>
                  </a:lnTo>
                  <a:lnTo>
                    <a:pt x="338895" y="4709714"/>
                  </a:lnTo>
                  <a:lnTo>
                    <a:pt x="375835" y="4734669"/>
                  </a:lnTo>
                  <a:lnTo>
                    <a:pt x="414182" y="4757607"/>
                  </a:lnTo>
                  <a:lnTo>
                    <a:pt x="453863" y="4778454"/>
                  </a:lnTo>
                  <a:lnTo>
                    <a:pt x="494799" y="4797133"/>
                  </a:lnTo>
                  <a:lnTo>
                    <a:pt x="536915" y="4813568"/>
                  </a:lnTo>
                  <a:lnTo>
                    <a:pt x="580136" y="4827682"/>
                  </a:lnTo>
                  <a:lnTo>
                    <a:pt x="624385" y="4839401"/>
                  </a:lnTo>
                  <a:lnTo>
                    <a:pt x="669587" y="4848648"/>
                  </a:lnTo>
                  <a:lnTo>
                    <a:pt x="715665" y="4855347"/>
                  </a:lnTo>
                  <a:lnTo>
                    <a:pt x="762543" y="4859422"/>
                  </a:lnTo>
                  <a:lnTo>
                    <a:pt x="810145" y="4860798"/>
                  </a:lnTo>
                  <a:lnTo>
                    <a:pt x="4885817" y="4860798"/>
                  </a:lnTo>
                  <a:lnTo>
                    <a:pt x="4933418" y="4859422"/>
                  </a:lnTo>
                  <a:lnTo>
                    <a:pt x="4980295" y="4855347"/>
                  </a:lnTo>
                  <a:lnTo>
                    <a:pt x="5026371" y="4848648"/>
                  </a:lnTo>
                  <a:lnTo>
                    <a:pt x="5071572" y="4839401"/>
                  </a:lnTo>
                  <a:lnTo>
                    <a:pt x="5115820" y="4827682"/>
                  </a:lnTo>
                  <a:lnTo>
                    <a:pt x="5159040" y="4813568"/>
                  </a:lnTo>
                  <a:lnTo>
                    <a:pt x="5201156" y="4797133"/>
                  </a:lnTo>
                  <a:lnTo>
                    <a:pt x="5242091" y="4778454"/>
                  </a:lnTo>
                  <a:lnTo>
                    <a:pt x="5281771" y="4757607"/>
                  </a:lnTo>
                  <a:lnTo>
                    <a:pt x="5320118" y="4734669"/>
                  </a:lnTo>
                  <a:lnTo>
                    <a:pt x="5357057" y="4709714"/>
                  </a:lnTo>
                  <a:lnTo>
                    <a:pt x="5392512" y="4682819"/>
                  </a:lnTo>
                  <a:lnTo>
                    <a:pt x="5426407" y="4654061"/>
                  </a:lnTo>
                  <a:lnTo>
                    <a:pt x="5458666" y="4623514"/>
                  </a:lnTo>
                  <a:lnTo>
                    <a:pt x="5489213" y="4591255"/>
                  </a:lnTo>
                  <a:lnTo>
                    <a:pt x="5517971" y="4557360"/>
                  </a:lnTo>
                  <a:lnTo>
                    <a:pt x="5544866" y="4521905"/>
                  </a:lnTo>
                  <a:lnTo>
                    <a:pt x="5569821" y="4484966"/>
                  </a:lnTo>
                  <a:lnTo>
                    <a:pt x="5592759" y="4446619"/>
                  </a:lnTo>
                  <a:lnTo>
                    <a:pt x="5613606" y="4406939"/>
                  </a:lnTo>
                  <a:lnTo>
                    <a:pt x="5632285" y="4366004"/>
                  </a:lnTo>
                  <a:lnTo>
                    <a:pt x="5648720" y="4323888"/>
                  </a:lnTo>
                  <a:lnTo>
                    <a:pt x="5662834" y="4280668"/>
                  </a:lnTo>
                  <a:lnTo>
                    <a:pt x="5674553" y="4236420"/>
                  </a:lnTo>
                  <a:lnTo>
                    <a:pt x="5683800" y="4191219"/>
                  </a:lnTo>
                  <a:lnTo>
                    <a:pt x="5690499" y="4145143"/>
                  </a:lnTo>
                  <a:lnTo>
                    <a:pt x="5694574" y="4098266"/>
                  </a:lnTo>
                  <a:lnTo>
                    <a:pt x="5695950" y="4050665"/>
                  </a:lnTo>
                  <a:lnTo>
                    <a:pt x="5695950" y="810133"/>
                  </a:lnTo>
                  <a:lnTo>
                    <a:pt x="5694574" y="762531"/>
                  </a:lnTo>
                  <a:lnTo>
                    <a:pt x="5690499" y="715654"/>
                  </a:lnTo>
                  <a:lnTo>
                    <a:pt x="5683800" y="669578"/>
                  </a:lnTo>
                  <a:lnTo>
                    <a:pt x="5674553" y="624377"/>
                  </a:lnTo>
                  <a:lnTo>
                    <a:pt x="5662834" y="580129"/>
                  </a:lnTo>
                  <a:lnTo>
                    <a:pt x="5648720" y="536909"/>
                  </a:lnTo>
                  <a:lnTo>
                    <a:pt x="5632285" y="494793"/>
                  </a:lnTo>
                  <a:lnTo>
                    <a:pt x="5613606" y="453858"/>
                  </a:lnTo>
                  <a:lnTo>
                    <a:pt x="5592759" y="414178"/>
                  </a:lnTo>
                  <a:lnTo>
                    <a:pt x="5569821" y="375831"/>
                  </a:lnTo>
                  <a:lnTo>
                    <a:pt x="5544866" y="338892"/>
                  </a:lnTo>
                  <a:lnTo>
                    <a:pt x="5517971" y="303437"/>
                  </a:lnTo>
                  <a:lnTo>
                    <a:pt x="5489213" y="269542"/>
                  </a:lnTo>
                  <a:lnTo>
                    <a:pt x="5458666" y="237283"/>
                  </a:lnTo>
                  <a:lnTo>
                    <a:pt x="5426407" y="206736"/>
                  </a:lnTo>
                  <a:lnTo>
                    <a:pt x="5392512" y="177978"/>
                  </a:lnTo>
                  <a:lnTo>
                    <a:pt x="5357057" y="151083"/>
                  </a:lnTo>
                  <a:lnTo>
                    <a:pt x="5320118" y="126128"/>
                  </a:lnTo>
                  <a:lnTo>
                    <a:pt x="5281771" y="103190"/>
                  </a:lnTo>
                  <a:lnTo>
                    <a:pt x="5242091" y="82343"/>
                  </a:lnTo>
                  <a:lnTo>
                    <a:pt x="5201156" y="63664"/>
                  </a:lnTo>
                  <a:lnTo>
                    <a:pt x="5159040" y="47229"/>
                  </a:lnTo>
                  <a:lnTo>
                    <a:pt x="5115820" y="33115"/>
                  </a:lnTo>
                  <a:lnTo>
                    <a:pt x="5071572" y="21396"/>
                  </a:lnTo>
                  <a:lnTo>
                    <a:pt x="5026371" y="12149"/>
                  </a:lnTo>
                  <a:lnTo>
                    <a:pt x="4980295" y="5450"/>
                  </a:lnTo>
                  <a:lnTo>
                    <a:pt x="4933418" y="1375"/>
                  </a:lnTo>
                  <a:lnTo>
                    <a:pt x="488581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981" y="1467992"/>
              <a:ext cx="5695950" cy="4860925"/>
            </a:xfrm>
            <a:custGeom>
              <a:avLst/>
              <a:gdLst/>
              <a:ahLst/>
              <a:cxnLst/>
              <a:rect l="l" t="t" r="r" b="b"/>
              <a:pathLst>
                <a:path w="5695950" h="4860925">
                  <a:moveTo>
                    <a:pt x="0" y="810133"/>
                  </a:moveTo>
                  <a:lnTo>
                    <a:pt x="1375" y="762531"/>
                  </a:lnTo>
                  <a:lnTo>
                    <a:pt x="5450" y="715654"/>
                  </a:lnTo>
                  <a:lnTo>
                    <a:pt x="12149" y="669578"/>
                  </a:lnTo>
                  <a:lnTo>
                    <a:pt x="21396" y="624377"/>
                  </a:lnTo>
                  <a:lnTo>
                    <a:pt x="33115" y="580129"/>
                  </a:lnTo>
                  <a:lnTo>
                    <a:pt x="47230" y="536909"/>
                  </a:lnTo>
                  <a:lnTo>
                    <a:pt x="63664" y="494793"/>
                  </a:lnTo>
                  <a:lnTo>
                    <a:pt x="82343" y="453858"/>
                  </a:lnTo>
                  <a:lnTo>
                    <a:pt x="103190" y="414178"/>
                  </a:lnTo>
                  <a:lnTo>
                    <a:pt x="126129" y="375831"/>
                  </a:lnTo>
                  <a:lnTo>
                    <a:pt x="151084" y="338892"/>
                  </a:lnTo>
                  <a:lnTo>
                    <a:pt x="177979" y="303437"/>
                  </a:lnTo>
                  <a:lnTo>
                    <a:pt x="206738" y="269542"/>
                  </a:lnTo>
                  <a:lnTo>
                    <a:pt x="237285" y="237283"/>
                  </a:lnTo>
                  <a:lnTo>
                    <a:pt x="269544" y="206736"/>
                  </a:lnTo>
                  <a:lnTo>
                    <a:pt x="303439" y="177978"/>
                  </a:lnTo>
                  <a:lnTo>
                    <a:pt x="338895" y="151083"/>
                  </a:lnTo>
                  <a:lnTo>
                    <a:pt x="375835" y="126128"/>
                  </a:lnTo>
                  <a:lnTo>
                    <a:pt x="414182" y="103190"/>
                  </a:lnTo>
                  <a:lnTo>
                    <a:pt x="453863" y="82343"/>
                  </a:lnTo>
                  <a:lnTo>
                    <a:pt x="494799" y="63664"/>
                  </a:lnTo>
                  <a:lnTo>
                    <a:pt x="536915" y="47229"/>
                  </a:lnTo>
                  <a:lnTo>
                    <a:pt x="580136" y="33115"/>
                  </a:lnTo>
                  <a:lnTo>
                    <a:pt x="624385" y="21396"/>
                  </a:lnTo>
                  <a:lnTo>
                    <a:pt x="669587" y="12149"/>
                  </a:lnTo>
                  <a:lnTo>
                    <a:pt x="715665" y="5450"/>
                  </a:lnTo>
                  <a:lnTo>
                    <a:pt x="762543" y="1375"/>
                  </a:lnTo>
                  <a:lnTo>
                    <a:pt x="810145" y="0"/>
                  </a:lnTo>
                  <a:lnTo>
                    <a:pt x="4885817" y="0"/>
                  </a:lnTo>
                  <a:lnTo>
                    <a:pt x="4933418" y="1375"/>
                  </a:lnTo>
                  <a:lnTo>
                    <a:pt x="4980295" y="5450"/>
                  </a:lnTo>
                  <a:lnTo>
                    <a:pt x="5026371" y="12149"/>
                  </a:lnTo>
                  <a:lnTo>
                    <a:pt x="5071572" y="21396"/>
                  </a:lnTo>
                  <a:lnTo>
                    <a:pt x="5115820" y="33115"/>
                  </a:lnTo>
                  <a:lnTo>
                    <a:pt x="5159040" y="47229"/>
                  </a:lnTo>
                  <a:lnTo>
                    <a:pt x="5201156" y="63664"/>
                  </a:lnTo>
                  <a:lnTo>
                    <a:pt x="5242091" y="82343"/>
                  </a:lnTo>
                  <a:lnTo>
                    <a:pt x="5281771" y="103190"/>
                  </a:lnTo>
                  <a:lnTo>
                    <a:pt x="5320118" y="126128"/>
                  </a:lnTo>
                  <a:lnTo>
                    <a:pt x="5357057" y="151083"/>
                  </a:lnTo>
                  <a:lnTo>
                    <a:pt x="5392512" y="177978"/>
                  </a:lnTo>
                  <a:lnTo>
                    <a:pt x="5426407" y="206736"/>
                  </a:lnTo>
                  <a:lnTo>
                    <a:pt x="5458666" y="237283"/>
                  </a:lnTo>
                  <a:lnTo>
                    <a:pt x="5489213" y="269542"/>
                  </a:lnTo>
                  <a:lnTo>
                    <a:pt x="5517971" y="303437"/>
                  </a:lnTo>
                  <a:lnTo>
                    <a:pt x="5544866" y="338892"/>
                  </a:lnTo>
                  <a:lnTo>
                    <a:pt x="5569821" y="375831"/>
                  </a:lnTo>
                  <a:lnTo>
                    <a:pt x="5592759" y="414178"/>
                  </a:lnTo>
                  <a:lnTo>
                    <a:pt x="5613606" y="453858"/>
                  </a:lnTo>
                  <a:lnTo>
                    <a:pt x="5632285" y="494793"/>
                  </a:lnTo>
                  <a:lnTo>
                    <a:pt x="5648720" y="536909"/>
                  </a:lnTo>
                  <a:lnTo>
                    <a:pt x="5662834" y="580129"/>
                  </a:lnTo>
                  <a:lnTo>
                    <a:pt x="5674553" y="624377"/>
                  </a:lnTo>
                  <a:lnTo>
                    <a:pt x="5683800" y="669578"/>
                  </a:lnTo>
                  <a:lnTo>
                    <a:pt x="5690499" y="715654"/>
                  </a:lnTo>
                  <a:lnTo>
                    <a:pt x="5694574" y="762531"/>
                  </a:lnTo>
                  <a:lnTo>
                    <a:pt x="5695950" y="810133"/>
                  </a:lnTo>
                  <a:lnTo>
                    <a:pt x="5695950" y="4050665"/>
                  </a:lnTo>
                  <a:lnTo>
                    <a:pt x="5694574" y="4098266"/>
                  </a:lnTo>
                  <a:lnTo>
                    <a:pt x="5690499" y="4145143"/>
                  </a:lnTo>
                  <a:lnTo>
                    <a:pt x="5683800" y="4191219"/>
                  </a:lnTo>
                  <a:lnTo>
                    <a:pt x="5674553" y="4236420"/>
                  </a:lnTo>
                  <a:lnTo>
                    <a:pt x="5662834" y="4280668"/>
                  </a:lnTo>
                  <a:lnTo>
                    <a:pt x="5648720" y="4323888"/>
                  </a:lnTo>
                  <a:lnTo>
                    <a:pt x="5632285" y="4366004"/>
                  </a:lnTo>
                  <a:lnTo>
                    <a:pt x="5613606" y="4406939"/>
                  </a:lnTo>
                  <a:lnTo>
                    <a:pt x="5592759" y="4446619"/>
                  </a:lnTo>
                  <a:lnTo>
                    <a:pt x="5569821" y="4484966"/>
                  </a:lnTo>
                  <a:lnTo>
                    <a:pt x="5544866" y="4521905"/>
                  </a:lnTo>
                  <a:lnTo>
                    <a:pt x="5517971" y="4557360"/>
                  </a:lnTo>
                  <a:lnTo>
                    <a:pt x="5489213" y="4591255"/>
                  </a:lnTo>
                  <a:lnTo>
                    <a:pt x="5458666" y="4623514"/>
                  </a:lnTo>
                  <a:lnTo>
                    <a:pt x="5426407" y="4654061"/>
                  </a:lnTo>
                  <a:lnTo>
                    <a:pt x="5392512" y="4682819"/>
                  </a:lnTo>
                  <a:lnTo>
                    <a:pt x="5357057" y="4709714"/>
                  </a:lnTo>
                  <a:lnTo>
                    <a:pt x="5320118" y="4734669"/>
                  </a:lnTo>
                  <a:lnTo>
                    <a:pt x="5281771" y="4757607"/>
                  </a:lnTo>
                  <a:lnTo>
                    <a:pt x="5242091" y="4778454"/>
                  </a:lnTo>
                  <a:lnTo>
                    <a:pt x="5201156" y="4797133"/>
                  </a:lnTo>
                  <a:lnTo>
                    <a:pt x="5159040" y="4813568"/>
                  </a:lnTo>
                  <a:lnTo>
                    <a:pt x="5115820" y="4827682"/>
                  </a:lnTo>
                  <a:lnTo>
                    <a:pt x="5071572" y="4839401"/>
                  </a:lnTo>
                  <a:lnTo>
                    <a:pt x="5026371" y="4848648"/>
                  </a:lnTo>
                  <a:lnTo>
                    <a:pt x="4980295" y="4855347"/>
                  </a:lnTo>
                  <a:lnTo>
                    <a:pt x="4933418" y="4859422"/>
                  </a:lnTo>
                  <a:lnTo>
                    <a:pt x="4885817" y="4860798"/>
                  </a:lnTo>
                  <a:lnTo>
                    <a:pt x="810145" y="4860798"/>
                  </a:lnTo>
                  <a:lnTo>
                    <a:pt x="762543" y="4859422"/>
                  </a:lnTo>
                  <a:lnTo>
                    <a:pt x="715665" y="4855347"/>
                  </a:lnTo>
                  <a:lnTo>
                    <a:pt x="669587" y="4848648"/>
                  </a:lnTo>
                  <a:lnTo>
                    <a:pt x="624385" y="4839401"/>
                  </a:lnTo>
                  <a:lnTo>
                    <a:pt x="580136" y="4827682"/>
                  </a:lnTo>
                  <a:lnTo>
                    <a:pt x="536915" y="4813568"/>
                  </a:lnTo>
                  <a:lnTo>
                    <a:pt x="494799" y="4797133"/>
                  </a:lnTo>
                  <a:lnTo>
                    <a:pt x="453863" y="4778454"/>
                  </a:lnTo>
                  <a:lnTo>
                    <a:pt x="414182" y="4757607"/>
                  </a:lnTo>
                  <a:lnTo>
                    <a:pt x="375835" y="4734669"/>
                  </a:lnTo>
                  <a:lnTo>
                    <a:pt x="338895" y="4709714"/>
                  </a:lnTo>
                  <a:lnTo>
                    <a:pt x="303439" y="4682819"/>
                  </a:lnTo>
                  <a:lnTo>
                    <a:pt x="269544" y="4654061"/>
                  </a:lnTo>
                  <a:lnTo>
                    <a:pt x="237285" y="4623514"/>
                  </a:lnTo>
                  <a:lnTo>
                    <a:pt x="206738" y="4591255"/>
                  </a:lnTo>
                  <a:lnTo>
                    <a:pt x="177979" y="4557360"/>
                  </a:lnTo>
                  <a:lnTo>
                    <a:pt x="151084" y="4521905"/>
                  </a:lnTo>
                  <a:lnTo>
                    <a:pt x="126129" y="4484966"/>
                  </a:lnTo>
                  <a:lnTo>
                    <a:pt x="103190" y="4446619"/>
                  </a:lnTo>
                  <a:lnTo>
                    <a:pt x="82343" y="4406939"/>
                  </a:lnTo>
                  <a:lnTo>
                    <a:pt x="63664" y="4366004"/>
                  </a:lnTo>
                  <a:lnTo>
                    <a:pt x="47230" y="4323888"/>
                  </a:lnTo>
                  <a:lnTo>
                    <a:pt x="33115" y="4280668"/>
                  </a:lnTo>
                  <a:lnTo>
                    <a:pt x="21396" y="4236420"/>
                  </a:lnTo>
                  <a:lnTo>
                    <a:pt x="12149" y="4191219"/>
                  </a:lnTo>
                  <a:lnTo>
                    <a:pt x="5450" y="4145143"/>
                  </a:lnTo>
                  <a:lnTo>
                    <a:pt x="1375" y="4098266"/>
                  </a:lnTo>
                  <a:lnTo>
                    <a:pt x="0" y="4050665"/>
                  </a:lnTo>
                  <a:lnTo>
                    <a:pt x="0" y="810133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4576" y="2225294"/>
            <a:ext cx="5038090" cy="330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11</a:t>
            </a:r>
            <a:r>
              <a:rPr sz="1800" spc="-25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count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0;</a:t>
            </a:r>
            <a:endParaRPr sz="1800">
              <a:latin typeface="Courier New"/>
              <a:cs typeface="Courier New"/>
            </a:endParaRPr>
          </a:p>
          <a:p>
            <a:pPr marL="12700" marR="9194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print(‘Dart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break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statement’); </a:t>
            </a:r>
            <a:r>
              <a:rPr sz="1800" dirty="0">
                <a:latin typeface="Courier New"/>
                <a:cs typeface="Courier New"/>
              </a:rPr>
              <a:t>while(count&lt;=10)</a:t>
            </a:r>
            <a:r>
              <a:rPr sz="1800" spc="-14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164338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count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count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dirty="0">
                <a:latin typeface="Courier New"/>
                <a:cs typeface="Courier New"/>
              </a:rPr>
              <a:t>if(count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5)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33731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96901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print(‘Inside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loop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${count}’);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print(‘Out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of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while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loop’);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10021" y="1397635"/>
            <a:ext cx="6188710" cy="4873625"/>
            <a:chOff x="6010021" y="1397635"/>
            <a:chExt cx="6188710" cy="4873625"/>
          </a:xfrm>
        </p:grpSpPr>
        <p:sp>
          <p:nvSpPr>
            <p:cNvPr id="8" name="object 8"/>
            <p:cNvSpPr/>
            <p:nvPr/>
          </p:nvSpPr>
          <p:spPr>
            <a:xfrm>
              <a:off x="6016371" y="1403985"/>
              <a:ext cx="6176010" cy="4860925"/>
            </a:xfrm>
            <a:custGeom>
              <a:avLst/>
              <a:gdLst/>
              <a:ahLst/>
              <a:cxnLst/>
              <a:rect l="l" t="t" r="r" b="b"/>
              <a:pathLst>
                <a:path w="6176009" h="4860925">
                  <a:moveTo>
                    <a:pt x="5365877" y="0"/>
                  </a:moveTo>
                  <a:lnTo>
                    <a:pt x="810132" y="0"/>
                  </a:lnTo>
                  <a:lnTo>
                    <a:pt x="762531" y="1375"/>
                  </a:lnTo>
                  <a:lnTo>
                    <a:pt x="715654" y="5450"/>
                  </a:lnTo>
                  <a:lnTo>
                    <a:pt x="669578" y="12149"/>
                  </a:lnTo>
                  <a:lnTo>
                    <a:pt x="624377" y="21396"/>
                  </a:lnTo>
                  <a:lnTo>
                    <a:pt x="580129" y="33115"/>
                  </a:lnTo>
                  <a:lnTo>
                    <a:pt x="536909" y="47229"/>
                  </a:lnTo>
                  <a:lnTo>
                    <a:pt x="494793" y="63664"/>
                  </a:lnTo>
                  <a:lnTo>
                    <a:pt x="453858" y="82343"/>
                  </a:lnTo>
                  <a:lnTo>
                    <a:pt x="414178" y="103190"/>
                  </a:lnTo>
                  <a:lnTo>
                    <a:pt x="375831" y="126128"/>
                  </a:lnTo>
                  <a:lnTo>
                    <a:pt x="338892" y="151083"/>
                  </a:lnTo>
                  <a:lnTo>
                    <a:pt x="303437" y="177978"/>
                  </a:lnTo>
                  <a:lnTo>
                    <a:pt x="269542" y="206736"/>
                  </a:lnTo>
                  <a:lnTo>
                    <a:pt x="237283" y="237283"/>
                  </a:lnTo>
                  <a:lnTo>
                    <a:pt x="206736" y="269542"/>
                  </a:lnTo>
                  <a:lnTo>
                    <a:pt x="177978" y="303437"/>
                  </a:lnTo>
                  <a:lnTo>
                    <a:pt x="151083" y="338892"/>
                  </a:lnTo>
                  <a:lnTo>
                    <a:pt x="126128" y="375831"/>
                  </a:lnTo>
                  <a:lnTo>
                    <a:pt x="103190" y="414178"/>
                  </a:lnTo>
                  <a:lnTo>
                    <a:pt x="82343" y="453858"/>
                  </a:lnTo>
                  <a:lnTo>
                    <a:pt x="63664" y="494793"/>
                  </a:lnTo>
                  <a:lnTo>
                    <a:pt x="47229" y="536909"/>
                  </a:lnTo>
                  <a:lnTo>
                    <a:pt x="33115" y="580129"/>
                  </a:lnTo>
                  <a:lnTo>
                    <a:pt x="21396" y="624377"/>
                  </a:lnTo>
                  <a:lnTo>
                    <a:pt x="12149" y="669578"/>
                  </a:lnTo>
                  <a:lnTo>
                    <a:pt x="5450" y="715654"/>
                  </a:lnTo>
                  <a:lnTo>
                    <a:pt x="1375" y="762531"/>
                  </a:lnTo>
                  <a:lnTo>
                    <a:pt x="0" y="810132"/>
                  </a:lnTo>
                  <a:lnTo>
                    <a:pt x="0" y="4050665"/>
                  </a:lnTo>
                  <a:lnTo>
                    <a:pt x="1375" y="4098266"/>
                  </a:lnTo>
                  <a:lnTo>
                    <a:pt x="5450" y="4145143"/>
                  </a:lnTo>
                  <a:lnTo>
                    <a:pt x="12149" y="4191219"/>
                  </a:lnTo>
                  <a:lnTo>
                    <a:pt x="21396" y="4236420"/>
                  </a:lnTo>
                  <a:lnTo>
                    <a:pt x="33115" y="4280668"/>
                  </a:lnTo>
                  <a:lnTo>
                    <a:pt x="47229" y="4323888"/>
                  </a:lnTo>
                  <a:lnTo>
                    <a:pt x="63664" y="4366004"/>
                  </a:lnTo>
                  <a:lnTo>
                    <a:pt x="82343" y="4406939"/>
                  </a:lnTo>
                  <a:lnTo>
                    <a:pt x="103190" y="4446619"/>
                  </a:lnTo>
                  <a:lnTo>
                    <a:pt x="126128" y="4484966"/>
                  </a:lnTo>
                  <a:lnTo>
                    <a:pt x="151083" y="4521905"/>
                  </a:lnTo>
                  <a:lnTo>
                    <a:pt x="177978" y="4557360"/>
                  </a:lnTo>
                  <a:lnTo>
                    <a:pt x="206736" y="4591255"/>
                  </a:lnTo>
                  <a:lnTo>
                    <a:pt x="237283" y="4623514"/>
                  </a:lnTo>
                  <a:lnTo>
                    <a:pt x="269542" y="4654061"/>
                  </a:lnTo>
                  <a:lnTo>
                    <a:pt x="303437" y="4682819"/>
                  </a:lnTo>
                  <a:lnTo>
                    <a:pt x="338892" y="4709714"/>
                  </a:lnTo>
                  <a:lnTo>
                    <a:pt x="375831" y="4734669"/>
                  </a:lnTo>
                  <a:lnTo>
                    <a:pt x="414178" y="4757607"/>
                  </a:lnTo>
                  <a:lnTo>
                    <a:pt x="453858" y="4778454"/>
                  </a:lnTo>
                  <a:lnTo>
                    <a:pt x="494793" y="4797133"/>
                  </a:lnTo>
                  <a:lnTo>
                    <a:pt x="536909" y="4813568"/>
                  </a:lnTo>
                  <a:lnTo>
                    <a:pt x="580129" y="4827682"/>
                  </a:lnTo>
                  <a:lnTo>
                    <a:pt x="624377" y="4839401"/>
                  </a:lnTo>
                  <a:lnTo>
                    <a:pt x="669578" y="4848648"/>
                  </a:lnTo>
                  <a:lnTo>
                    <a:pt x="715654" y="4855347"/>
                  </a:lnTo>
                  <a:lnTo>
                    <a:pt x="762531" y="4859422"/>
                  </a:lnTo>
                  <a:lnTo>
                    <a:pt x="810132" y="4860798"/>
                  </a:lnTo>
                  <a:lnTo>
                    <a:pt x="5365877" y="4860798"/>
                  </a:lnTo>
                  <a:lnTo>
                    <a:pt x="5413478" y="4859422"/>
                  </a:lnTo>
                  <a:lnTo>
                    <a:pt x="5460355" y="4855347"/>
                  </a:lnTo>
                  <a:lnTo>
                    <a:pt x="5506431" y="4848648"/>
                  </a:lnTo>
                  <a:lnTo>
                    <a:pt x="5551632" y="4839401"/>
                  </a:lnTo>
                  <a:lnTo>
                    <a:pt x="5595880" y="4827682"/>
                  </a:lnTo>
                  <a:lnTo>
                    <a:pt x="5639100" y="4813568"/>
                  </a:lnTo>
                  <a:lnTo>
                    <a:pt x="5681216" y="4797133"/>
                  </a:lnTo>
                  <a:lnTo>
                    <a:pt x="5722151" y="4778454"/>
                  </a:lnTo>
                  <a:lnTo>
                    <a:pt x="5761831" y="4757607"/>
                  </a:lnTo>
                  <a:lnTo>
                    <a:pt x="5800178" y="4734669"/>
                  </a:lnTo>
                  <a:lnTo>
                    <a:pt x="5837117" y="4709714"/>
                  </a:lnTo>
                  <a:lnTo>
                    <a:pt x="5872572" y="4682819"/>
                  </a:lnTo>
                  <a:lnTo>
                    <a:pt x="5906467" y="4654061"/>
                  </a:lnTo>
                  <a:lnTo>
                    <a:pt x="5938726" y="4623514"/>
                  </a:lnTo>
                  <a:lnTo>
                    <a:pt x="5969273" y="4591255"/>
                  </a:lnTo>
                  <a:lnTo>
                    <a:pt x="5998031" y="4557360"/>
                  </a:lnTo>
                  <a:lnTo>
                    <a:pt x="6024926" y="4521905"/>
                  </a:lnTo>
                  <a:lnTo>
                    <a:pt x="6049881" y="4484966"/>
                  </a:lnTo>
                  <a:lnTo>
                    <a:pt x="6072819" y="4446619"/>
                  </a:lnTo>
                  <a:lnTo>
                    <a:pt x="6093666" y="4406939"/>
                  </a:lnTo>
                  <a:lnTo>
                    <a:pt x="6112345" y="4366004"/>
                  </a:lnTo>
                  <a:lnTo>
                    <a:pt x="6128780" y="4323888"/>
                  </a:lnTo>
                  <a:lnTo>
                    <a:pt x="6142894" y="4280668"/>
                  </a:lnTo>
                  <a:lnTo>
                    <a:pt x="6154613" y="4236420"/>
                  </a:lnTo>
                  <a:lnTo>
                    <a:pt x="6163860" y="4191219"/>
                  </a:lnTo>
                  <a:lnTo>
                    <a:pt x="6170559" y="4145143"/>
                  </a:lnTo>
                  <a:lnTo>
                    <a:pt x="6174634" y="4098266"/>
                  </a:lnTo>
                  <a:lnTo>
                    <a:pt x="6176009" y="4050665"/>
                  </a:lnTo>
                  <a:lnTo>
                    <a:pt x="6176009" y="810132"/>
                  </a:lnTo>
                  <a:lnTo>
                    <a:pt x="6174634" y="762531"/>
                  </a:lnTo>
                  <a:lnTo>
                    <a:pt x="6170559" y="715654"/>
                  </a:lnTo>
                  <a:lnTo>
                    <a:pt x="6163860" y="669578"/>
                  </a:lnTo>
                  <a:lnTo>
                    <a:pt x="6154613" y="624377"/>
                  </a:lnTo>
                  <a:lnTo>
                    <a:pt x="6142894" y="580129"/>
                  </a:lnTo>
                  <a:lnTo>
                    <a:pt x="6128780" y="536909"/>
                  </a:lnTo>
                  <a:lnTo>
                    <a:pt x="6112345" y="494793"/>
                  </a:lnTo>
                  <a:lnTo>
                    <a:pt x="6093666" y="453858"/>
                  </a:lnTo>
                  <a:lnTo>
                    <a:pt x="6072819" y="414178"/>
                  </a:lnTo>
                  <a:lnTo>
                    <a:pt x="6049881" y="375831"/>
                  </a:lnTo>
                  <a:lnTo>
                    <a:pt x="6024926" y="338892"/>
                  </a:lnTo>
                  <a:lnTo>
                    <a:pt x="5998031" y="303437"/>
                  </a:lnTo>
                  <a:lnTo>
                    <a:pt x="5969273" y="269542"/>
                  </a:lnTo>
                  <a:lnTo>
                    <a:pt x="5938726" y="237283"/>
                  </a:lnTo>
                  <a:lnTo>
                    <a:pt x="5906467" y="206736"/>
                  </a:lnTo>
                  <a:lnTo>
                    <a:pt x="5872572" y="177978"/>
                  </a:lnTo>
                  <a:lnTo>
                    <a:pt x="5837117" y="151083"/>
                  </a:lnTo>
                  <a:lnTo>
                    <a:pt x="5800178" y="126128"/>
                  </a:lnTo>
                  <a:lnTo>
                    <a:pt x="5761831" y="103190"/>
                  </a:lnTo>
                  <a:lnTo>
                    <a:pt x="5722151" y="82343"/>
                  </a:lnTo>
                  <a:lnTo>
                    <a:pt x="5681216" y="63664"/>
                  </a:lnTo>
                  <a:lnTo>
                    <a:pt x="5639100" y="47229"/>
                  </a:lnTo>
                  <a:lnTo>
                    <a:pt x="5595880" y="33115"/>
                  </a:lnTo>
                  <a:lnTo>
                    <a:pt x="5551632" y="21396"/>
                  </a:lnTo>
                  <a:lnTo>
                    <a:pt x="5506431" y="12149"/>
                  </a:lnTo>
                  <a:lnTo>
                    <a:pt x="5460355" y="5450"/>
                  </a:lnTo>
                  <a:lnTo>
                    <a:pt x="5413478" y="1375"/>
                  </a:lnTo>
                  <a:lnTo>
                    <a:pt x="536587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16371" y="1403985"/>
              <a:ext cx="6176010" cy="4860925"/>
            </a:xfrm>
            <a:custGeom>
              <a:avLst/>
              <a:gdLst/>
              <a:ahLst/>
              <a:cxnLst/>
              <a:rect l="l" t="t" r="r" b="b"/>
              <a:pathLst>
                <a:path w="6176009" h="4860925">
                  <a:moveTo>
                    <a:pt x="0" y="810132"/>
                  </a:moveTo>
                  <a:lnTo>
                    <a:pt x="1375" y="762531"/>
                  </a:lnTo>
                  <a:lnTo>
                    <a:pt x="5450" y="715654"/>
                  </a:lnTo>
                  <a:lnTo>
                    <a:pt x="12149" y="669578"/>
                  </a:lnTo>
                  <a:lnTo>
                    <a:pt x="21396" y="624377"/>
                  </a:lnTo>
                  <a:lnTo>
                    <a:pt x="33115" y="580129"/>
                  </a:lnTo>
                  <a:lnTo>
                    <a:pt x="47229" y="536909"/>
                  </a:lnTo>
                  <a:lnTo>
                    <a:pt x="63664" y="494793"/>
                  </a:lnTo>
                  <a:lnTo>
                    <a:pt x="82343" y="453858"/>
                  </a:lnTo>
                  <a:lnTo>
                    <a:pt x="103190" y="414178"/>
                  </a:lnTo>
                  <a:lnTo>
                    <a:pt x="126128" y="375831"/>
                  </a:lnTo>
                  <a:lnTo>
                    <a:pt x="151083" y="338892"/>
                  </a:lnTo>
                  <a:lnTo>
                    <a:pt x="177978" y="303437"/>
                  </a:lnTo>
                  <a:lnTo>
                    <a:pt x="206736" y="269542"/>
                  </a:lnTo>
                  <a:lnTo>
                    <a:pt x="237283" y="237283"/>
                  </a:lnTo>
                  <a:lnTo>
                    <a:pt x="269542" y="206736"/>
                  </a:lnTo>
                  <a:lnTo>
                    <a:pt x="303437" y="177978"/>
                  </a:lnTo>
                  <a:lnTo>
                    <a:pt x="338892" y="151083"/>
                  </a:lnTo>
                  <a:lnTo>
                    <a:pt x="375831" y="126128"/>
                  </a:lnTo>
                  <a:lnTo>
                    <a:pt x="414178" y="103190"/>
                  </a:lnTo>
                  <a:lnTo>
                    <a:pt x="453858" y="82343"/>
                  </a:lnTo>
                  <a:lnTo>
                    <a:pt x="494793" y="63664"/>
                  </a:lnTo>
                  <a:lnTo>
                    <a:pt x="536909" y="47229"/>
                  </a:lnTo>
                  <a:lnTo>
                    <a:pt x="580129" y="33115"/>
                  </a:lnTo>
                  <a:lnTo>
                    <a:pt x="624377" y="21396"/>
                  </a:lnTo>
                  <a:lnTo>
                    <a:pt x="669578" y="12149"/>
                  </a:lnTo>
                  <a:lnTo>
                    <a:pt x="715654" y="5450"/>
                  </a:lnTo>
                  <a:lnTo>
                    <a:pt x="762531" y="1375"/>
                  </a:lnTo>
                  <a:lnTo>
                    <a:pt x="810132" y="0"/>
                  </a:lnTo>
                  <a:lnTo>
                    <a:pt x="5365877" y="0"/>
                  </a:lnTo>
                  <a:lnTo>
                    <a:pt x="5413478" y="1375"/>
                  </a:lnTo>
                  <a:lnTo>
                    <a:pt x="5460355" y="5450"/>
                  </a:lnTo>
                  <a:lnTo>
                    <a:pt x="5506431" y="12149"/>
                  </a:lnTo>
                  <a:lnTo>
                    <a:pt x="5551632" y="21396"/>
                  </a:lnTo>
                  <a:lnTo>
                    <a:pt x="5595880" y="33115"/>
                  </a:lnTo>
                  <a:lnTo>
                    <a:pt x="5639100" y="47229"/>
                  </a:lnTo>
                  <a:lnTo>
                    <a:pt x="5681216" y="63664"/>
                  </a:lnTo>
                  <a:lnTo>
                    <a:pt x="5722151" y="82343"/>
                  </a:lnTo>
                  <a:lnTo>
                    <a:pt x="5761831" y="103190"/>
                  </a:lnTo>
                  <a:lnTo>
                    <a:pt x="5800178" y="126128"/>
                  </a:lnTo>
                  <a:lnTo>
                    <a:pt x="5837117" y="151083"/>
                  </a:lnTo>
                  <a:lnTo>
                    <a:pt x="5872572" y="177978"/>
                  </a:lnTo>
                  <a:lnTo>
                    <a:pt x="5906467" y="206736"/>
                  </a:lnTo>
                  <a:lnTo>
                    <a:pt x="5938726" y="237283"/>
                  </a:lnTo>
                  <a:lnTo>
                    <a:pt x="5969273" y="269542"/>
                  </a:lnTo>
                  <a:lnTo>
                    <a:pt x="5998031" y="303437"/>
                  </a:lnTo>
                  <a:lnTo>
                    <a:pt x="6024926" y="338892"/>
                  </a:lnTo>
                  <a:lnTo>
                    <a:pt x="6049881" y="375831"/>
                  </a:lnTo>
                  <a:lnTo>
                    <a:pt x="6072819" y="414178"/>
                  </a:lnTo>
                  <a:lnTo>
                    <a:pt x="6093666" y="453858"/>
                  </a:lnTo>
                  <a:lnTo>
                    <a:pt x="6112345" y="494793"/>
                  </a:lnTo>
                  <a:lnTo>
                    <a:pt x="6128780" y="536909"/>
                  </a:lnTo>
                  <a:lnTo>
                    <a:pt x="6142894" y="580129"/>
                  </a:lnTo>
                  <a:lnTo>
                    <a:pt x="6154613" y="624377"/>
                  </a:lnTo>
                  <a:lnTo>
                    <a:pt x="6163860" y="669578"/>
                  </a:lnTo>
                  <a:lnTo>
                    <a:pt x="6170559" y="715654"/>
                  </a:lnTo>
                  <a:lnTo>
                    <a:pt x="6174634" y="762531"/>
                  </a:lnTo>
                  <a:lnTo>
                    <a:pt x="6176009" y="810132"/>
                  </a:lnTo>
                  <a:lnTo>
                    <a:pt x="6176009" y="4050665"/>
                  </a:lnTo>
                  <a:lnTo>
                    <a:pt x="6174634" y="4098266"/>
                  </a:lnTo>
                  <a:lnTo>
                    <a:pt x="6170559" y="4145143"/>
                  </a:lnTo>
                  <a:lnTo>
                    <a:pt x="6163860" y="4191219"/>
                  </a:lnTo>
                  <a:lnTo>
                    <a:pt x="6154613" y="4236420"/>
                  </a:lnTo>
                  <a:lnTo>
                    <a:pt x="6142894" y="4280668"/>
                  </a:lnTo>
                  <a:lnTo>
                    <a:pt x="6128780" y="4323888"/>
                  </a:lnTo>
                  <a:lnTo>
                    <a:pt x="6112345" y="4366004"/>
                  </a:lnTo>
                  <a:lnTo>
                    <a:pt x="6093666" y="4406939"/>
                  </a:lnTo>
                  <a:lnTo>
                    <a:pt x="6072819" y="4446619"/>
                  </a:lnTo>
                  <a:lnTo>
                    <a:pt x="6049881" y="4484966"/>
                  </a:lnTo>
                  <a:lnTo>
                    <a:pt x="6024926" y="4521905"/>
                  </a:lnTo>
                  <a:lnTo>
                    <a:pt x="5998031" y="4557360"/>
                  </a:lnTo>
                  <a:lnTo>
                    <a:pt x="5969273" y="4591255"/>
                  </a:lnTo>
                  <a:lnTo>
                    <a:pt x="5938726" y="4623514"/>
                  </a:lnTo>
                  <a:lnTo>
                    <a:pt x="5906467" y="4654061"/>
                  </a:lnTo>
                  <a:lnTo>
                    <a:pt x="5872572" y="4682819"/>
                  </a:lnTo>
                  <a:lnTo>
                    <a:pt x="5837117" y="4709714"/>
                  </a:lnTo>
                  <a:lnTo>
                    <a:pt x="5800178" y="4734669"/>
                  </a:lnTo>
                  <a:lnTo>
                    <a:pt x="5761831" y="4757607"/>
                  </a:lnTo>
                  <a:lnTo>
                    <a:pt x="5722151" y="4778454"/>
                  </a:lnTo>
                  <a:lnTo>
                    <a:pt x="5681216" y="4797133"/>
                  </a:lnTo>
                  <a:lnTo>
                    <a:pt x="5639100" y="4813568"/>
                  </a:lnTo>
                  <a:lnTo>
                    <a:pt x="5595880" y="4827682"/>
                  </a:lnTo>
                  <a:lnTo>
                    <a:pt x="5551632" y="4839401"/>
                  </a:lnTo>
                  <a:lnTo>
                    <a:pt x="5506431" y="4848648"/>
                  </a:lnTo>
                  <a:lnTo>
                    <a:pt x="5460355" y="4855347"/>
                  </a:lnTo>
                  <a:lnTo>
                    <a:pt x="5413478" y="4859422"/>
                  </a:lnTo>
                  <a:lnTo>
                    <a:pt x="5365877" y="4860798"/>
                  </a:lnTo>
                  <a:lnTo>
                    <a:pt x="810132" y="4860798"/>
                  </a:lnTo>
                  <a:lnTo>
                    <a:pt x="762531" y="4859422"/>
                  </a:lnTo>
                  <a:lnTo>
                    <a:pt x="715654" y="4855347"/>
                  </a:lnTo>
                  <a:lnTo>
                    <a:pt x="669578" y="4848648"/>
                  </a:lnTo>
                  <a:lnTo>
                    <a:pt x="624377" y="4839401"/>
                  </a:lnTo>
                  <a:lnTo>
                    <a:pt x="580129" y="4827682"/>
                  </a:lnTo>
                  <a:lnTo>
                    <a:pt x="536909" y="4813568"/>
                  </a:lnTo>
                  <a:lnTo>
                    <a:pt x="494793" y="4797133"/>
                  </a:lnTo>
                  <a:lnTo>
                    <a:pt x="453858" y="4778454"/>
                  </a:lnTo>
                  <a:lnTo>
                    <a:pt x="414178" y="4757607"/>
                  </a:lnTo>
                  <a:lnTo>
                    <a:pt x="375831" y="4734669"/>
                  </a:lnTo>
                  <a:lnTo>
                    <a:pt x="338892" y="4709714"/>
                  </a:lnTo>
                  <a:lnTo>
                    <a:pt x="303437" y="4682819"/>
                  </a:lnTo>
                  <a:lnTo>
                    <a:pt x="269542" y="4654061"/>
                  </a:lnTo>
                  <a:lnTo>
                    <a:pt x="237283" y="4623514"/>
                  </a:lnTo>
                  <a:lnTo>
                    <a:pt x="206736" y="4591255"/>
                  </a:lnTo>
                  <a:lnTo>
                    <a:pt x="177978" y="4557360"/>
                  </a:lnTo>
                  <a:lnTo>
                    <a:pt x="151083" y="4521905"/>
                  </a:lnTo>
                  <a:lnTo>
                    <a:pt x="126128" y="4484966"/>
                  </a:lnTo>
                  <a:lnTo>
                    <a:pt x="103190" y="4446619"/>
                  </a:lnTo>
                  <a:lnTo>
                    <a:pt x="82343" y="4406939"/>
                  </a:lnTo>
                  <a:lnTo>
                    <a:pt x="63664" y="4366004"/>
                  </a:lnTo>
                  <a:lnTo>
                    <a:pt x="47229" y="4323888"/>
                  </a:lnTo>
                  <a:lnTo>
                    <a:pt x="33115" y="4280668"/>
                  </a:lnTo>
                  <a:lnTo>
                    <a:pt x="21396" y="4236420"/>
                  </a:lnTo>
                  <a:lnTo>
                    <a:pt x="12149" y="4191219"/>
                  </a:lnTo>
                  <a:lnTo>
                    <a:pt x="5450" y="4145143"/>
                  </a:lnTo>
                  <a:lnTo>
                    <a:pt x="1375" y="4098266"/>
                  </a:lnTo>
                  <a:lnTo>
                    <a:pt x="0" y="4050665"/>
                  </a:lnTo>
                  <a:lnTo>
                    <a:pt x="0" y="81013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32220" y="2024126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12</a:t>
            </a:r>
            <a:r>
              <a:rPr sz="1800" spc="-25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3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21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32220" y="2560573"/>
            <a:ext cx="485965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num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0;</a:t>
            </a:r>
            <a:endParaRPr sz="1800">
              <a:latin typeface="Courier New"/>
              <a:cs typeface="Courier New"/>
            </a:endParaRPr>
          </a:p>
          <a:p>
            <a:pPr marL="12700" marR="33083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print(‘Dart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continue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statement’); </a:t>
            </a:r>
            <a:r>
              <a:rPr sz="1800" dirty="0">
                <a:latin typeface="Courier New"/>
                <a:cs typeface="Courier New"/>
              </a:rPr>
              <a:t>while(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num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10)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187452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num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num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dirty="0">
                <a:latin typeface="Courier New"/>
                <a:cs typeface="Courier New"/>
              </a:rPr>
              <a:t>if(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num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5)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1500" marR="508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print(‘5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is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skipped’); continue;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print(‘Number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is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${num}’);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print(‘Out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of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while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loop’);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2355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14999"/>
              </a:lnSpc>
              <a:spcBef>
                <a:spcPts val="100"/>
              </a:spcBef>
              <a:buFont typeface="Noto Sans Symbols2"/>
              <a:buChar char="⮚"/>
              <a:tabLst>
                <a:tab pos="355600" algn="l"/>
              </a:tabLst>
            </a:pPr>
            <a:r>
              <a:rPr dirty="0"/>
              <a:t>Depending</a:t>
            </a:r>
            <a:r>
              <a:rPr spc="155" dirty="0"/>
              <a:t> </a:t>
            </a:r>
            <a:r>
              <a:rPr dirty="0"/>
              <a:t>on</a:t>
            </a:r>
            <a:r>
              <a:rPr spc="165" dirty="0"/>
              <a:t> </a:t>
            </a:r>
            <a:r>
              <a:rPr dirty="0"/>
              <a:t>the</a:t>
            </a:r>
            <a:r>
              <a:rPr spc="170" dirty="0"/>
              <a:t> </a:t>
            </a:r>
            <a:r>
              <a:rPr dirty="0"/>
              <a:t>type</a:t>
            </a:r>
            <a:r>
              <a:rPr spc="160" dirty="0"/>
              <a:t> </a:t>
            </a:r>
            <a:r>
              <a:rPr dirty="0"/>
              <a:t>of</a:t>
            </a:r>
            <a:r>
              <a:rPr spc="165" dirty="0"/>
              <a:t> </a:t>
            </a:r>
            <a:r>
              <a:rPr dirty="0"/>
              <a:t>operator,</a:t>
            </a:r>
            <a:r>
              <a:rPr spc="160" dirty="0"/>
              <a:t> </a:t>
            </a:r>
            <a:r>
              <a:rPr dirty="0"/>
              <a:t>actions</a:t>
            </a:r>
            <a:r>
              <a:rPr spc="170" dirty="0"/>
              <a:t> </a:t>
            </a:r>
            <a:r>
              <a:rPr dirty="0"/>
              <a:t>can</a:t>
            </a:r>
            <a:r>
              <a:rPr spc="170" dirty="0"/>
              <a:t> </a:t>
            </a:r>
            <a:r>
              <a:rPr dirty="0"/>
              <a:t>be</a:t>
            </a:r>
            <a:r>
              <a:rPr spc="165" dirty="0"/>
              <a:t> </a:t>
            </a:r>
            <a:r>
              <a:rPr dirty="0"/>
              <a:t>performed</a:t>
            </a:r>
            <a:r>
              <a:rPr spc="165" dirty="0"/>
              <a:t> </a:t>
            </a:r>
            <a:r>
              <a:rPr dirty="0"/>
              <a:t>on</a:t>
            </a:r>
            <a:r>
              <a:rPr spc="165" dirty="0"/>
              <a:t> </a:t>
            </a:r>
            <a:r>
              <a:rPr dirty="0"/>
              <a:t>operands.</a:t>
            </a:r>
            <a:r>
              <a:rPr spc="170" dirty="0"/>
              <a:t> </a:t>
            </a:r>
            <a:r>
              <a:rPr dirty="0"/>
              <a:t>For</a:t>
            </a:r>
            <a:r>
              <a:rPr spc="170" dirty="0"/>
              <a:t> </a:t>
            </a:r>
            <a:r>
              <a:rPr dirty="0"/>
              <a:t>example,</a:t>
            </a:r>
            <a:r>
              <a:rPr spc="175" dirty="0"/>
              <a:t> </a:t>
            </a:r>
            <a:r>
              <a:rPr dirty="0"/>
              <a:t>in</a:t>
            </a:r>
            <a:r>
              <a:rPr spc="165" dirty="0"/>
              <a:t> </a:t>
            </a:r>
            <a:r>
              <a:rPr spc="-25" dirty="0"/>
              <a:t>an </a:t>
            </a:r>
            <a:r>
              <a:rPr dirty="0"/>
              <a:t>arithmetic</a:t>
            </a:r>
            <a:r>
              <a:rPr spc="-15" dirty="0"/>
              <a:t> </a:t>
            </a:r>
            <a:r>
              <a:rPr spc="-25" dirty="0"/>
              <a:t>operator,</a:t>
            </a:r>
            <a:r>
              <a:rPr spc="-15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dirty="0"/>
              <a:t>addition</a:t>
            </a:r>
            <a:r>
              <a:rPr spc="-25" dirty="0"/>
              <a:t> </a:t>
            </a:r>
            <a:r>
              <a:rPr dirty="0"/>
              <a:t>operator</a:t>
            </a:r>
            <a:r>
              <a:rPr spc="-20" dirty="0"/>
              <a:t> </a:t>
            </a:r>
            <a:r>
              <a:rPr dirty="0"/>
              <a:t>(+)</a:t>
            </a:r>
            <a:r>
              <a:rPr spc="-25" dirty="0"/>
              <a:t> </a:t>
            </a:r>
            <a:r>
              <a:rPr dirty="0"/>
              <a:t>would</a:t>
            </a:r>
            <a:r>
              <a:rPr spc="-30" dirty="0"/>
              <a:t> </a:t>
            </a:r>
            <a:r>
              <a:rPr dirty="0"/>
              <a:t>add</a:t>
            </a:r>
            <a:r>
              <a:rPr spc="-15" dirty="0"/>
              <a:t> </a:t>
            </a:r>
            <a:r>
              <a:rPr dirty="0"/>
              <a:t>operands</a:t>
            </a:r>
            <a:r>
              <a:rPr spc="-25" dirty="0"/>
              <a:t> </a:t>
            </a:r>
            <a:r>
              <a:rPr dirty="0"/>
              <a:t>whereas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subtraction</a:t>
            </a:r>
            <a:r>
              <a:rPr spc="-30" dirty="0"/>
              <a:t> </a:t>
            </a:r>
            <a:r>
              <a:rPr spc="-10" dirty="0"/>
              <a:t>operator (-</a:t>
            </a:r>
            <a:r>
              <a:rPr dirty="0"/>
              <a:t>)</a:t>
            </a:r>
            <a:r>
              <a:rPr spc="-50" dirty="0"/>
              <a:t> </a:t>
            </a:r>
            <a:r>
              <a:rPr dirty="0"/>
              <a:t>would</a:t>
            </a:r>
            <a:r>
              <a:rPr spc="-55" dirty="0"/>
              <a:t> </a:t>
            </a:r>
            <a:r>
              <a:rPr dirty="0"/>
              <a:t>subtract</a:t>
            </a:r>
            <a:r>
              <a:rPr spc="-30" dirty="0"/>
              <a:t> </a:t>
            </a:r>
            <a:r>
              <a:rPr dirty="0"/>
              <a:t>one</a:t>
            </a:r>
            <a:r>
              <a:rPr spc="-55" dirty="0"/>
              <a:t> </a:t>
            </a:r>
            <a:r>
              <a:rPr spc="-10" dirty="0"/>
              <a:t>operand</a:t>
            </a:r>
            <a:r>
              <a:rPr spc="-55" dirty="0"/>
              <a:t> </a:t>
            </a:r>
            <a:r>
              <a:rPr dirty="0"/>
              <a:t>from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other.</a:t>
            </a:r>
          </a:p>
          <a:p>
            <a:pPr marL="355600" marR="6985" indent="-342900" algn="just">
              <a:lnSpc>
                <a:spcPct val="115100"/>
              </a:lnSpc>
              <a:spcBef>
                <a:spcPts val="1000"/>
              </a:spcBef>
              <a:buFont typeface="Noto Sans Symbols2"/>
              <a:buChar char="⮚"/>
              <a:tabLst>
                <a:tab pos="355600" algn="l"/>
              </a:tabLst>
            </a:pPr>
            <a:r>
              <a:rPr dirty="0"/>
              <a:t>A</a:t>
            </a:r>
            <a:r>
              <a:rPr spc="90" dirty="0"/>
              <a:t> </a:t>
            </a:r>
            <a:r>
              <a:rPr dirty="0"/>
              <a:t>control</a:t>
            </a:r>
            <a:r>
              <a:rPr spc="95" dirty="0"/>
              <a:t> </a:t>
            </a:r>
            <a:r>
              <a:rPr dirty="0"/>
              <a:t>statement</a:t>
            </a:r>
            <a:r>
              <a:rPr spc="95" dirty="0"/>
              <a:t> </a:t>
            </a:r>
            <a:r>
              <a:rPr dirty="0"/>
              <a:t>allows</a:t>
            </a:r>
            <a:r>
              <a:rPr spc="95" dirty="0"/>
              <a:t> </a:t>
            </a:r>
            <a:r>
              <a:rPr dirty="0"/>
              <a:t>smooth</a:t>
            </a:r>
            <a:r>
              <a:rPr spc="100" dirty="0"/>
              <a:t> </a:t>
            </a:r>
            <a:r>
              <a:rPr dirty="0"/>
              <a:t>flow</a:t>
            </a:r>
            <a:r>
              <a:rPr spc="80" dirty="0"/>
              <a:t> </a:t>
            </a:r>
            <a:r>
              <a:rPr dirty="0"/>
              <a:t>of</a:t>
            </a:r>
            <a:r>
              <a:rPr spc="85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dirty="0"/>
              <a:t>program.</a:t>
            </a:r>
            <a:r>
              <a:rPr spc="90" dirty="0"/>
              <a:t> </a:t>
            </a:r>
            <a:r>
              <a:rPr dirty="0"/>
              <a:t>In</a:t>
            </a:r>
            <a:r>
              <a:rPr spc="90" dirty="0"/>
              <a:t> </a:t>
            </a:r>
            <a:r>
              <a:rPr dirty="0"/>
              <a:t>Dart,</a:t>
            </a:r>
            <a:r>
              <a:rPr spc="95" dirty="0"/>
              <a:t> </a:t>
            </a:r>
            <a:r>
              <a:rPr dirty="0"/>
              <a:t>statements</a:t>
            </a:r>
            <a:r>
              <a:rPr spc="100" dirty="0"/>
              <a:t> </a:t>
            </a:r>
            <a:r>
              <a:rPr dirty="0"/>
              <a:t>inside</a:t>
            </a:r>
            <a:r>
              <a:rPr spc="100" dirty="0"/>
              <a:t> </a:t>
            </a:r>
            <a:r>
              <a:rPr dirty="0"/>
              <a:t>the</a:t>
            </a:r>
            <a:r>
              <a:rPr spc="95" dirty="0"/>
              <a:t> </a:t>
            </a:r>
            <a:r>
              <a:rPr dirty="0"/>
              <a:t>code</a:t>
            </a:r>
            <a:r>
              <a:rPr spc="95" dirty="0"/>
              <a:t> </a:t>
            </a:r>
            <a:r>
              <a:rPr spc="-25" dirty="0"/>
              <a:t>are </a:t>
            </a:r>
            <a:r>
              <a:rPr spc="-10" dirty="0"/>
              <a:t>generally</a:t>
            </a:r>
            <a:r>
              <a:rPr spc="-40" dirty="0"/>
              <a:t> </a:t>
            </a:r>
            <a:r>
              <a:rPr spc="-10" dirty="0"/>
              <a:t>executed</a:t>
            </a:r>
            <a:r>
              <a:rPr spc="-25" dirty="0"/>
              <a:t> </a:t>
            </a:r>
            <a:r>
              <a:rPr spc="-20" dirty="0"/>
              <a:t>sequentially,</a:t>
            </a:r>
            <a:r>
              <a:rPr spc="-25" dirty="0"/>
              <a:t> </a:t>
            </a:r>
            <a:r>
              <a:rPr dirty="0"/>
              <a:t>from</a:t>
            </a:r>
            <a:r>
              <a:rPr spc="-45" dirty="0"/>
              <a:t> </a:t>
            </a:r>
            <a:r>
              <a:rPr dirty="0"/>
              <a:t>top</a:t>
            </a:r>
            <a:r>
              <a:rPr spc="-5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10" dirty="0"/>
              <a:t>bottom,</a:t>
            </a:r>
            <a:r>
              <a:rPr spc="-55" dirty="0"/>
              <a:t> </a:t>
            </a:r>
            <a:r>
              <a:rPr dirty="0"/>
              <a:t>within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order</a:t>
            </a:r>
            <a:r>
              <a:rPr spc="-50" dirty="0"/>
              <a:t> </a:t>
            </a:r>
            <a:r>
              <a:rPr dirty="0"/>
              <a:t>that</a:t>
            </a:r>
            <a:r>
              <a:rPr spc="-40" dirty="0"/>
              <a:t> </a:t>
            </a:r>
            <a:r>
              <a:rPr dirty="0"/>
              <a:t>they</a:t>
            </a:r>
            <a:r>
              <a:rPr spc="-50" dirty="0"/>
              <a:t> </a:t>
            </a:r>
            <a:r>
              <a:rPr spc="-10" dirty="0"/>
              <a:t>appear.</a:t>
            </a:r>
          </a:p>
          <a:p>
            <a:pPr marL="355600" marR="6350" indent="-342900" algn="just">
              <a:lnSpc>
                <a:spcPct val="114999"/>
              </a:lnSpc>
              <a:spcBef>
                <a:spcPts val="994"/>
              </a:spcBef>
              <a:buFont typeface="Noto Sans Symbols2"/>
              <a:buChar char="⮚"/>
              <a:tabLst>
                <a:tab pos="355600" algn="l"/>
              </a:tabLst>
            </a:pPr>
            <a:r>
              <a:rPr dirty="0"/>
              <a:t>One</a:t>
            </a:r>
            <a:r>
              <a:rPr spc="40" dirty="0"/>
              <a:t> </a:t>
            </a:r>
            <a:r>
              <a:rPr dirty="0"/>
              <a:t>may</a:t>
            </a:r>
            <a:r>
              <a:rPr spc="45" dirty="0"/>
              <a:t> </a:t>
            </a:r>
            <a:r>
              <a:rPr dirty="0"/>
              <a:t>not</a:t>
            </a:r>
            <a:r>
              <a:rPr spc="30" dirty="0"/>
              <a:t> </a:t>
            </a:r>
            <a:r>
              <a:rPr dirty="0"/>
              <a:t>want</a:t>
            </a:r>
            <a:r>
              <a:rPr spc="45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execute</a:t>
            </a:r>
            <a:r>
              <a:rPr spc="40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code</a:t>
            </a:r>
            <a:r>
              <a:rPr spc="45" dirty="0"/>
              <a:t> </a:t>
            </a:r>
            <a:r>
              <a:rPr dirty="0"/>
              <a:t>sequentially</a:t>
            </a:r>
            <a:r>
              <a:rPr spc="50" dirty="0"/>
              <a:t> </a:t>
            </a:r>
            <a:r>
              <a:rPr dirty="0"/>
              <a:t>each</a:t>
            </a:r>
            <a:r>
              <a:rPr spc="45" dirty="0"/>
              <a:t> </a:t>
            </a:r>
            <a:r>
              <a:rPr dirty="0"/>
              <a:t>time.</a:t>
            </a:r>
            <a:r>
              <a:rPr spc="40" dirty="0"/>
              <a:t> </a:t>
            </a:r>
            <a:r>
              <a:rPr dirty="0"/>
              <a:t>Instead,</a:t>
            </a:r>
            <a:r>
              <a:rPr spc="40" dirty="0"/>
              <a:t> </a:t>
            </a:r>
            <a:r>
              <a:rPr dirty="0"/>
              <a:t>one</a:t>
            </a:r>
            <a:r>
              <a:rPr spc="45" dirty="0"/>
              <a:t> </a:t>
            </a:r>
            <a:r>
              <a:rPr dirty="0"/>
              <a:t>might</a:t>
            </a:r>
            <a:r>
              <a:rPr spc="45" dirty="0"/>
              <a:t> </a:t>
            </a:r>
            <a:r>
              <a:rPr dirty="0"/>
              <a:t>want</a:t>
            </a:r>
            <a:r>
              <a:rPr spc="50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dirty="0"/>
              <a:t>skip</a:t>
            </a:r>
            <a:r>
              <a:rPr spc="40" dirty="0"/>
              <a:t> </a:t>
            </a:r>
            <a:r>
              <a:rPr spc="-50" dirty="0"/>
              <a:t>a </a:t>
            </a:r>
            <a:r>
              <a:rPr dirty="0"/>
              <a:t>certain</a:t>
            </a:r>
            <a:r>
              <a:rPr spc="-35" dirty="0"/>
              <a:t> </a:t>
            </a:r>
            <a:r>
              <a:rPr dirty="0"/>
              <a:t>set</a:t>
            </a:r>
            <a:r>
              <a:rPr spc="-4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instructions</a:t>
            </a:r>
            <a:r>
              <a:rPr spc="-25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spc="-10" dirty="0"/>
              <a:t>execute</a:t>
            </a:r>
            <a:r>
              <a:rPr spc="-3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code</a:t>
            </a:r>
            <a:r>
              <a:rPr spc="-55" dirty="0"/>
              <a:t> </a:t>
            </a:r>
            <a:r>
              <a:rPr spc="-10" dirty="0"/>
              <a:t>repeatedly.</a:t>
            </a:r>
          </a:p>
          <a:p>
            <a:pPr marL="355600" marR="5715" indent="-342900" algn="just">
              <a:lnSpc>
                <a:spcPct val="114999"/>
              </a:lnSpc>
              <a:spcBef>
                <a:spcPts val="1000"/>
              </a:spcBef>
              <a:buFont typeface="Noto Sans Symbols2"/>
              <a:buChar char="⮚"/>
              <a:tabLst>
                <a:tab pos="355600" algn="l"/>
              </a:tabLst>
            </a:pPr>
            <a:r>
              <a:rPr dirty="0"/>
              <a:t>Depending</a:t>
            </a:r>
            <a:r>
              <a:rPr spc="-50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scenario,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code</a:t>
            </a:r>
            <a:r>
              <a:rPr spc="-30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written</a:t>
            </a:r>
            <a:r>
              <a:rPr spc="-3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control</a:t>
            </a:r>
            <a:r>
              <a:rPr spc="-35" dirty="0"/>
              <a:t> </a:t>
            </a:r>
            <a:r>
              <a:rPr dirty="0"/>
              <a:t>flow</a:t>
            </a:r>
            <a:r>
              <a:rPr spc="-50" dirty="0"/>
              <a:t> </a:t>
            </a:r>
            <a:r>
              <a:rPr spc="-10" dirty="0"/>
              <a:t>statement</a:t>
            </a:r>
            <a:r>
              <a:rPr spc="-30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dirty="0"/>
              <a:t>using</a:t>
            </a:r>
            <a:r>
              <a:rPr spc="-30" dirty="0"/>
              <a:t> </a:t>
            </a:r>
            <a:r>
              <a:rPr spc="-10" dirty="0"/>
              <a:t>decision- </a:t>
            </a:r>
            <a:r>
              <a:rPr dirty="0"/>
              <a:t>making</a:t>
            </a:r>
            <a:r>
              <a:rPr spc="-50" dirty="0"/>
              <a:t> </a:t>
            </a:r>
            <a:r>
              <a:rPr spc="-10" dirty="0"/>
              <a:t>statements,</a:t>
            </a:r>
            <a:r>
              <a:rPr spc="-20" dirty="0"/>
              <a:t> </a:t>
            </a:r>
            <a:r>
              <a:rPr dirty="0"/>
              <a:t>looping</a:t>
            </a:r>
            <a:r>
              <a:rPr spc="-65" dirty="0"/>
              <a:t> </a:t>
            </a:r>
            <a:r>
              <a:rPr spc="-10" dirty="0"/>
              <a:t>statements,</a:t>
            </a:r>
            <a:r>
              <a:rPr spc="-25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dirty="0"/>
              <a:t>jump</a:t>
            </a:r>
            <a:r>
              <a:rPr spc="-60" dirty="0"/>
              <a:t> </a:t>
            </a:r>
            <a:r>
              <a:rPr spc="-10" dirty="0"/>
              <a:t>statements.</a:t>
            </a:r>
          </a:p>
          <a:p>
            <a:pPr marL="355600" marR="6350" indent="-342900" algn="just">
              <a:lnSpc>
                <a:spcPct val="114999"/>
              </a:lnSpc>
              <a:spcBef>
                <a:spcPts val="1005"/>
              </a:spcBef>
              <a:buFont typeface="Noto Sans Symbols2"/>
              <a:buChar char="⮚"/>
              <a:tabLst>
                <a:tab pos="355600" algn="l"/>
              </a:tabLst>
            </a:pPr>
            <a:r>
              <a:rPr dirty="0"/>
              <a:t>All</a:t>
            </a:r>
            <a:r>
              <a:rPr spc="434" dirty="0"/>
              <a:t> </a:t>
            </a:r>
            <a:r>
              <a:rPr dirty="0"/>
              <a:t>three</a:t>
            </a:r>
            <a:r>
              <a:rPr spc="450" dirty="0"/>
              <a:t> </a:t>
            </a:r>
            <a:r>
              <a:rPr dirty="0"/>
              <a:t>statements</a:t>
            </a:r>
            <a:r>
              <a:rPr spc="455" dirty="0"/>
              <a:t> </a:t>
            </a:r>
            <a:r>
              <a:rPr dirty="0"/>
              <a:t>or</a:t>
            </a:r>
            <a:r>
              <a:rPr spc="440" dirty="0"/>
              <a:t> </a:t>
            </a:r>
            <a:r>
              <a:rPr dirty="0"/>
              <a:t>either</a:t>
            </a:r>
            <a:r>
              <a:rPr spc="440" dirty="0"/>
              <a:t> </a:t>
            </a:r>
            <a:r>
              <a:rPr dirty="0"/>
              <a:t>of</a:t>
            </a:r>
            <a:r>
              <a:rPr spc="450" dirty="0"/>
              <a:t> </a:t>
            </a:r>
            <a:r>
              <a:rPr dirty="0"/>
              <a:t>them</a:t>
            </a:r>
            <a:r>
              <a:rPr spc="440" dirty="0"/>
              <a:t> </a:t>
            </a:r>
            <a:r>
              <a:rPr dirty="0"/>
              <a:t>can</a:t>
            </a:r>
            <a:r>
              <a:rPr spc="450" dirty="0"/>
              <a:t> </a:t>
            </a:r>
            <a:r>
              <a:rPr dirty="0"/>
              <a:t>be</a:t>
            </a:r>
            <a:r>
              <a:rPr spc="434" dirty="0"/>
              <a:t> </a:t>
            </a:r>
            <a:r>
              <a:rPr dirty="0"/>
              <a:t>used</a:t>
            </a:r>
            <a:r>
              <a:rPr spc="455" dirty="0"/>
              <a:t> </a:t>
            </a:r>
            <a:r>
              <a:rPr dirty="0"/>
              <a:t>depending</a:t>
            </a:r>
            <a:r>
              <a:rPr spc="434" dirty="0"/>
              <a:t> </a:t>
            </a:r>
            <a:r>
              <a:rPr dirty="0"/>
              <a:t>upon</a:t>
            </a:r>
            <a:r>
              <a:rPr spc="450" dirty="0"/>
              <a:t> </a:t>
            </a:r>
            <a:r>
              <a:rPr dirty="0"/>
              <a:t>the</a:t>
            </a:r>
            <a:r>
              <a:rPr spc="445" dirty="0"/>
              <a:t> </a:t>
            </a:r>
            <a:r>
              <a:rPr dirty="0"/>
              <a:t>scenario</a:t>
            </a:r>
            <a:r>
              <a:rPr spc="445" dirty="0"/>
              <a:t> </a:t>
            </a:r>
            <a:r>
              <a:rPr dirty="0"/>
              <a:t>and</a:t>
            </a:r>
            <a:r>
              <a:rPr spc="440" dirty="0"/>
              <a:t> </a:t>
            </a:r>
            <a:r>
              <a:rPr spc="-20" dirty="0"/>
              <a:t>also </a:t>
            </a:r>
            <a:r>
              <a:rPr dirty="0"/>
              <a:t>depending</a:t>
            </a:r>
            <a:r>
              <a:rPr spc="-45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logic</a:t>
            </a:r>
            <a:r>
              <a:rPr spc="-40" dirty="0"/>
              <a:t> </a:t>
            </a:r>
            <a:r>
              <a:rPr dirty="0"/>
              <a:t>being</a:t>
            </a:r>
            <a:r>
              <a:rPr spc="-40" dirty="0"/>
              <a:t> </a:t>
            </a:r>
            <a:r>
              <a:rPr spc="-10" dirty="0"/>
              <a:t>built.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Different</a:t>
            </a:r>
            <a:r>
              <a:rPr spc="-105" dirty="0"/>
              <a:t> </a:t>
            </a:r>
            <a:r>
              <a:rPr spc="-20" dirty="0"/>
              <a:t>Types</a:t>
            </a:r>
            <a:r>
              <a:rPr spc="-120" dirty="0"/>
              <a:t> </a:t>
            </a:r>
            <a:r>
              <a:rPr dirty="0"/>
              <a:t>of</a:t>
            </a:r>
            <a:r>
              <a:rPr spc="285" dirty="0"/>
              <a:t> </a:t>
            </a:r>
            <a:r>
              <a:rPr spc="-100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57753" y="1949069"/>
            <a:ext cx="5033010" cy="3451860"/>
            <a:chOff x="3357753" y="1949069"/>
            <a:chExt cx="5033010" cy="3451860"/>
          </a:xfrm>
        </p:grpSpPr>
        <p:sp>
          <p:nvSpPr>
            <p:cNvPr id="4" name="object 4"/>
            <p:cNvSpPr/>
            <p:nvPr/>
          </p:nvSpPr>
          <p:spPr>
            <a:xfrm>
              <a:off x="3364103" y="1955419"/>
              <a:ext cx="727710" cy="3439160"/>
            </a:xfrm>
            <a:custGeom>
              <a:avLst/>
              <a:gdLst/>
              <a:ahLst/>
              <a:cxnLst/>
              <a:rect l="l" t="t" r="r" b="b"/>
              <a:pathLst>
                <a:path w="727710" h="3439160">
                  <a:moveTo>
                    <a:pt x="15239" y="0"/>
                  </a:moveTo>
                  <a:lnTo>
                    <a:pt x="49148" y="34576"/>
                  </a:lnTo>
                  <a:lnTo>
                    <a:pt x="82230" y="69655"/>
                  </a:lnTo>
                  <a:lnTo>
                    <a:pt x="114484" y="105222"/>
                  </a:lnTo>
                  <a:lnTo>
                    <a:pt x="145912" y="141266"/>
                  </a:lnTo>
                  <a:lnTo>
                    <a:pt x="176512" y="177775"/>
                  </a:lnTo>
                  <a:lnTo>
                    <a:pt x="206286" y="214735"/>
                  </a:lnTo>
                  <a:lnTo>
                    <a:pt x="235232" y="252135"/>
                  </a:lnTo>
                  <a:lnTo>
                    <a:pt x="263351" y="289961"/>
                  </a:lnTo>
                  <a:lnTo>
                    <a:pt x="290644" y="328203"/>
                  </a:lnTo>
                  <a:lnTo>
                    <a:pt x="317109" y="366847"/>
                  </a:lnTo>
                  <a:lnTo>
                    <a:pt x="342747" y="405881"/>
                  </a:lnTo>
                  <a:lnTo>
                    <a:pt x="367558" y="445292"/>
                  </a:lnTo>
                  <a:lnTo>
                    <a:pt x="391542" y="485069"/>
                  </a:lnTo>
                  <a:lnTo>
                    <a:pt x="414700" y="525199"/>
                  </a:lnTo>
                  <a:lnTo>
                    <a:pt x="437030" y="565669"/>
                  </a:lnTo>
                  <a:lnTo>
                    <a:pt x="458533" y="606467"/>
                  </a:lnTo>
                  <a:lnTo>
                    <a:pt x="479209" y="647581"/>
                  </a:lnTo>
                  <a:lnTo>
                    <a:pt x="499058" y="688998"/>
                  </a:lnTo>
                  <a:lnTo>
                    <a:pt x="518079" y="730706"/>
                  </a:lnTo>
                  <a:lnTo>
                    <a:pt x="536274" y="772693"/>
                  </a:lnTo>
                  <a:lnTo>
                    <a:pt x="553642" y="814945"/>
                  </a:lnTo>
                  <a:lnTo>
                    <a:pt x="570183" y="857452"/>
                  </a:lnTo>
                  <a:lnTo>
                    <a:pt x="585897" y="900200"/>
                  </a:lnTo>
                  <a:lnTo>
                    <a:pt x="600783" y="943177"/>
                  </a:lnTo>
                  <a:lnTo>
                    <a:pt x="614843" y="986371"/>
                  </a:lnTo>
                  <a:lnTo>
                    <a:pt x="628076" y="1029769"/>
                  </a:lnTo>
                  <a:lnTo>
                    <a:pt x="640481" y="1073359"/>
                  </a:lnTo>
                  <a:lnTo>
                    <a:pt x="652060" y="1117128"/>
                  </a:lnTo>
                  <a:lnTo>
                    <a:pt x="662811" y="1161065"/>
                  </a:lnTo>
                  <a:lnTo>
                    <a:pt x="672736" y="1205156"/>
                  </a:lnTo>
                  <a:lnTo>
                    <a:pt x="681833" y="1249390"/>
                  </a:lnTo>
                  <a:lnTo>
                    <a:pt x="690104" y="1293754"/>
                  </a:lnTo>
                  <a:lnTo>
                    <a:pt x="697547" y="1338235"/>
                  </a:lnTo>
                  <a:lnTo>
                    <a:pt x="704163" y="1382822"/>
                  </a:lnTo>
                  <a:lnTo>
                    <a:pt x="709953" y="1427501"/>
                  </a:lnTo>
                  <a:lnTo>
                    <a:pt x="714915" y="1472261"/>
                  </a:lnTo>
                  <a:lnTo>
                    <a:pt x="719050" y="1517089"/>
                  </a:lnTo>
                  <a:lnTo>
                    <a:pt x="722358" y="1561973"/>
                  </a:lnTo>
                  <a:lnTo>
                    <a:pt x="724839" y="1606900"/>
                  </a:lnTo>
                  <a:lnTo>
                    <a:pt x="726493" y="1651858"/>
                  </a:lnTo>
                  <a:lnTo>
                    <a:pt x="727320" y="1696834"/>
                  </a:lnTo>
                  <a:lnTo>
                    <a:pt x="727320" y="1741817"/>
                  </a:lnTo>
                  <a:lnTo>
                    <a:pt x="726493" y="1786793"/>
                  </a:lnTo>
                  <a:lnTo>
                    <a:pt x="724839" y="1831751"/>
                  </a:lnTo>
                  <a:lnTo>
                    <a:pt x="722358" y="1876678"/>
                  </a:lnTo>
                  <a:lnTo>
                    <a:pt x="719050" y="1921562"/>
                  </a:lnTo>
                  <a:lnTo>
                    <a:pt x="714915" y="1966390"/>
                  </a:lnTo>
                  <a:lnTo>
                    <a:pt x="709953" y="2011150"/>
                  </a:lnTo>
                  <a:lnTo>
                    <a:pt x="704163" y="2055829"/>
                  </a:lnTo>
                  <a:lnTo>
                    <a:pt x="697547" y="2100416"/>
                  </a:lnTo>
                  <a:lnTo>
                    <a:pt x="690104" y="2144897"/>
                  </a:lnTo>
                  <a:lnTo>
                    <a:pt x="681833" y="2189261"/>
                  </a:lnTo>
                  <a:lnTo>
                    <a:pt x="672736" y="2233495"/>
                  </a:lnTo>
                  <a:lnTo>
                    <a:pt x="662811" y="2277586"/>
                  </a:lnTo>
                  <a:lnTo>
                    <a:pt x="652060" y="2321523"/>
                  </a:lnTo>
                  <a:lnTo>
                    <a:pt x="640481" y="2365292"/>
                  </a:lnTo>
                  <a:lnTo>
                    <a:pt x="628076" y="2408882"/>
                  </a:lnTo>
                  <a:lnTo>
                    <a:pt x="614843" y="2452280"/>
                  </a:lnTo>
                  <a:lnTo>
                    <a:pt x="600783" y="2495474"/>
                  </a:lnTo>
                  <a:lnTo>
                    <a:pt x="585897" y="2538451"/>
                  </a:lnTo>
                  <a:lnTo>
                    <a:pt x="570183" y="2581199"/>
                  </a:lnTo>
                  <a:lnTo>
                    <a:pt x="553642" y="2623706"/>
                  </a:lnTo>
                  <a:lnTo>
                    <a:pt x="536274" y="2665958"/>
                  </a:lnTo>
                  <a:lnTo>
                    <a:pt x="518079" y="2707945"/>
                  </a:lnTo>
                  <a:lnTo>
                    <a:pt x="499058" y="2749653"/>
                  </a:lnTo>
                  <a:lnTo>
                    <a:pt x="479209" y="2791070"/>
                  </a:lnTo>
                  <a:lnTo>
                    <a:pt x="458533" y="2832184"/>
                  </a:lnTo>
                  <a:lnTo>
                    <a:pt x="437030" y="2872982"/>
                  </a:lnTo>
                  <a:lnTo>
                    <a:pt x="414700" y="2913452"/>
                  </a:lnTo>
                  <a:lnTo>
                    <a:pt x="391542" y="2953582"/>
                  </a:lnTo>
                  <a:lnTo>
                    <a:pt x="367558" y="2993359"/>
                  </a:lnTo>
                  <a:lnTo>
                    <a:pt x="342747" y="3032770"/>
                  </a:lnTo>
                  <a:lnTo>
                    <a:pt x="317109" y="3071804"/>
                  </a:lnTo>
                  <a:lnTo>
                    <a:pt x="290644" y="3110448"/>
                  </a:lnTo>
                  <a:lnTo>
                    <a:pt x="263351" y="3148690"/>
                  </a:lnTo>
                  <a:lnTo>
                    <a:pt x="235232" y="3186516"/>
                  </a:lnTo>
                  <a:lnTo>
                    <a:pt x="206286" y="3223916"/>
                  </a:lnTo>
                  <a:lnTo>
                    <a:pt x="176512" y="3260876"/>
                  </a:lnTo>
                  <a:lnTo>
                    <a:pt x="145912" y="3297385"/>
                  </a:lnTo>
                  <a:lnTo>
                    <a:pt x="114484" y="3333429"/>
                  </a:lnTo>
                  <a:lnTo>
                    <a:pt x="82230" y="3368996"/>
                  </a:lnTo>
                  <a:lnTo>
                    <a:pt x="49148" y="3404075"/>
                  </a:lnTo>
                  <a:lnTo>
                    <a:pt x="15239" y="3438652"/>
                  </a:lnTo>
                  <a:lnTo>
                    <a:pt x="0" y="3423411"/>
                  </a:lnTo>
                  <a:lnTo>
                    <a:pt x="34014" y="3388719"/>
                  </a:lnTo>
                  <a:lnTo>
                    <a:pt x="67188" y="3353517"/>
                  </a:lnTo>
                  <a:lnTo>
                    <a:pt x="99522" y="3317819"/>
                  </a:lnTo>
                  <a:lnTo>
                    <a:pt x="131017" y="3281638"/>
                  </a:lnTo>
                  <a:lnTo>
                    <a:pt x="161672" y="3244986"/>
                  </a:lnTo>
                  <a:lnTo>
                    <a:pt x="191486" y="3207876"/>
                  </a:lnTo>
                  <a:lnTo>
                    <a:pt x="220461" y="3170320"/>
                  </a:lnTo>
                  <a:lnTo>
                    <a:pt x="248596" y="3132333"/>
                  </a:lnTo>
                  <a:lnTo>
                    <a:pt x="275892" y="3093925"/>
                  </a:lnTo>
                  <a:lnTo>
                    <a:pt x="302347" y="3055110"/>
                  </a:lnTo>
                  <a:lnTo>
                    <a:pt x="327963" y="3015900"/>
                  </a:lnTo>
                  <a:lnTo>
                    <a:pt x="352738" y="2976309"/>
                  </a:lnTo>
                  <a:lnTo>
                    <a:pt x="376674" y="2936349"/>
                  </a:lnTo>
                  <a:lnTo>
                    <a:pt x="399770" y="2896033"/>
                  </a:lnTo>
                  <a:lnTo>
                    <a:pt x="422026" y="2855373"/>
                  </a:lnTo>
                  <a:lnTo>
                    <a:pt x="443443" y="2814383"/>
                  </a:lnTo>
                  <a:lnTo>
                    <a:pt x="464019" y="2773074"/>
                  </a:lnTo>
                  <a:lnTo>
                    <a:pt x="483756" y="2731460"/>
                  </a:lnTo>
                  <a:lnTo>
                    <a:pt x="502652" y="2689554"/>
                  </a:lnTo>
                  <a:lnTo>
                    <a:pt x="520709" y="2647367"/>
                  </a:lnTo>
                  <a:lnTo>
                    <a:pt x="537926" y="2604914"/>
                  </a:lnTo>
                  <a:lnTo>
                    <a:pt x="554304" y="2562205"/>
                  </a:lnTo>
                  <a:lnTo>
                    <a:pt x="569841" y="2519256"/>
                  </a:lnTo>
                  <a:lnTo>
                    <a:pt x="584538" y="2476077"/>
                  </a:lnTo>
                  <a:lnTo>
                    <a:pt x="598396" y="2432681"/>
                  </a:lnTo>
                  <a:lnTo>
                    <a:pt x="611414" y="2389083"/>
                  </a:lnTo>
                  <a:lnTo>
                    <a:pt x="623592" y="2345293"/>
                  </a:lnTo>
                  <a:lnTo>
                    <a:pt x="634930" y="2301326"/>
                  </a:lnTo>
                  <a:lnTo>
                    <a:pt x="645428" y="2257192"/>
                  </a:lnTo>
                  <a:lnTo>
                    <a:pt x="655086" y="2212907"/>
                  </a:lnTo>
                  <a:lnTo>
                    <a:pt x="663905" y="2168481"/>
                  </a:lnTo>
                  <a:lnTo>
                    <a:pt x="671883" y="2123928"/>
                  </a:lnTo>
                  <a:lnTo>
                    <a:pt x="679022" y="2079261"/>
                  </a:lnTo>
                  <a:lnTo>
                    <a:pt x="685321" y="2034491"/>
                  </a:lnTo>
                  <a:lnTo>
                    <a:pt x="690780" y="1989633"/>
                  </a:lnTo>
                  <a:lnTo>
                    <a:pt x="695399" y="1944698"/>
                  </a:lnTo>
                  <a:lnTo>
                    <a:pt x="699178" y="1899700"/>
                  </a:lnTo>
                  <a:lnTo>
                    <a:pt x="702118" y="1854651"/>
                  </a:lnTo>
                  <a:lnTo>
                    <a:pt x="704218" y="1809564"/>
                  </a:lnTo>
                  <a:lnTo>
                    <a:pt x="705477" y="1764451"/>
                  </a:lnTo>
                  <a:lnTo>
                    <a:pt x="705897" y="1719325"/>
                  </a:lnTo>
                  <a:lnTo>
                    <a:pt x="705477" y="1674200"/>
                  </a:lnTo>
                  <a:lnTo>
                    <a:pt x="704218" y="1629087"/>
                  </a:lnTo>
                  <a:lnTo>
                    <a:pt x="702118" y="1584000"/>
                  </a:lnTo>
                  <a:lnTo>
                    <a:pt x="699178" y="1538951"/>
                  </a:lnTo>
                  <a:lnTo>
                    <a:pt x="695399" y="1493953"/>
                  </a:lnTo>
                  <a:lnTo>
                    <a:pt x="690780" y="1449018"/>
                  </a:lnTo>
                  <a:lnTo>
                    <a:pt x="685321" y="1404160"/>
                  </a:lnTo>
                  <a:lnTo>
                    <a:pt x="679022" y="1359390"/>
                  </a:lnTo>
                  <a:lnTo>
                    <a:pt x="671883" y="1314723"/>
                  </a:lnTo>
                  <a:lnTo>
                    <a:pt x="663905" y="1270170"/>
                  </a:lnTo>
                  <a:lnTo>
                    <a:pt x="655086" y="1225744"/>
                  </a:lnTo>
                  <a:lnTo>
                    <a:pt x="645428" y="1181459"/>
                  </a:lnTo>
                  <a:lnTo>
                    <a:pt x="634930" y="1137325"/>
                  </a:lnTo>
                  <a:lnTo>
                    <a:pt x="623592" y="1093358"/>
                  </a:lnTo>
                  <a:lnTo>
                    <a:pt x="611414" y="1049568"/>
                  </a:lnTo>
                  <a:lnTo>
                    <a:pt x="598396" y="1005970"/>
                  </a:lnTo>
                  <a:lnTo>
                    <a:pt x="584538" y="962574"/>
                  </a:lnTo>
                  <a:lnTo>
                    <a:pt x="569841" y="919395"/>
                  </a:lnTo>
                  <a:lnTo>
                    <a:pt x="554304" y="876446"/>
                  </a:lnTo>
                  <a:lnTo>
                    <a:pt x="537926" y="833737"/>
                  </a:lnTo>
                  <a:lnTo>
                    <a:pt x="520709" y="791284"/>
                  </a:lnTo>
                  <a:lnTo>
                    <a:pt x="502652" y="749097"/>
                  </a:lnTo>
                  <a:lnTo>
                    <a:pt x="483756" y="707191"/>
                  </a:lnTo>
                  <a:lnTo>
                    <a:pt x="464019" y="665577"/>
                  </a:lnTo>
                  <a:lnTo>
                    <a:pt x="443443" y="624268"/>
                  </a:lnTo>
                  <a:lnTo>
                    <a:pt x="422026" y="583278"/>
                  </a:lnTo>
                  <a:lnTo>
                    <a:pt x="399770" y="542618"/>
                  </a:lnTo>
                  <a:lnTo>
                    <a:pt x="376674" y="502302"/>
                  </a:lnTo>
                  <a:lnTo>
                    <a:pt x="352738" y="462342"/>
                  </a:lnTo>
                  <a:lnTo>
                    <a:pt x="327963" y="422751"/>
                  </a:lnTo>
                  <a:lnTo>
                    <a:pt x="302347" y="383541"/>
                  </a:lnTo>
                  <a:lnTo>
                    <a:pt x="275892" y="344726"/>
                  </a:lnTo>
                  <a:lnTo>
                    <a:pt x="248596" y="306318"/>
                  </a:lnTo>
                  <a:lnTo>
                    <a:pt x="220461" y="268331"/>
                  </a:lnTo>
                  <a:lnTo>
                    <a:pt x="191486" y="230775"/>
                  </a:lnTo>
                  <a:lnTo>
                    <a:pt x="161672" y="193665"/>
                  </a:lnTo>
                  <a:lnTo>
                    <a:pt x="131017" y="157013"/>
                  </a:lnTo>
                  <a:lnTo>
                    <a:pt x="99522" y="120832"/>
                  </a:lnTo>
                  <a:lnTo>
                    <a:pt x="67188" y="85134"/>
                  </a:lnTo>
                  <a:lnTo>
                    <a:pt x="34014" y="49932"/>
                  </a:lnTo>
                  <a:lnTo>
                    <a:pt x="0" y="15239"/>
                  </a:lnTo>
                  <a:lnTo>
                    <a:pt x="15239" y="0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2647" y="2095119"/>
              <a:ext cx="4731385" cy="451484"/>
            </a:xfrm>
            <a:custGeom>
              <a:avLst/>
              <a:gdLst/>
              <a:ahLst/>
              <a:cxnLst/>
              <a:rect l="l" t="t" r="r" b="b"/>
              <a:pathLst>
                <a:path w="4731384" h="451485">
                  <a:moveTo>
                    <a:pt x="4731258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4731258" y="451103"/>
                  </a:lnTo>
                  <a:lnTo>
                    <a:pt x="473125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2647" y="2095119"/>
              <a:ext cx="4731385" cy="451484"/>
            </a:xfrm>
            <a:custGeom>
              <a:avLst/>
              <a:gdLst/>
              <a:ahLst/>
              <a:cxnLst/>
              <a:rect l="l" t="t" r="r" b="b"/>
              <a:pathLst>
                <a:path w="4731384" h="451485">
                  <a:moveTo>
                    <a:pt x="0" y="451103"/>
                  </a:moveTo>
                  <a:lnTo>
                    <a:pt x="4731258" y="451103"/>
                  </a:lnTo>
                  <a:lnTo>
                    <a:pt x="4731258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69945" y="2038731"/>
              <a:ext cx="565150" cy="563880"/>
            </a:xfrm>
            <a:custGeom>
              <a:avLst/>
              <a:gdLst/>
              <a:ahLst/>
              <a:cxnLst/>
              <a:rect l="l" t="t" r="r" b="b"/>
              <a:pathLst>
                <a:path w="565150" h="563880">
                  <a:moveTo>
                    <a:pt x="282320" y="0"/>
                  </a:moveTo>
                  <a:lnTo>
                    <a:pt x="236518" y="3690"/>
                  </a:lnTo>
                  <a:lnTo>
                    <a:pt x="193072" y="14374"/>
                  </a:lnTo>
                  <a:lnTo>
                    <a:pt x="152563" y="31471"/>
                  </a:lnTo>
                  <a:lnTo>
                    <a:pt x="115571" y="54400"/>
                  </a:lnTo>
                  <a:lnTo>
                    <a:pt x="82676" y="82581"/>
                  </a:lnTo>
                  <a:lnTo>
                    <a:pt x="54461" y="115433"/>
                  </a:lnTo>
                  <a:lnTo>
                    <a:pt x="31505" y="152376"/>
                  </a:lnTo>
                  <a:lnTo>
                    <a:pt x="14389" y="192828"/>
                  </a:lnTo>
                  <a:lnTo>
                    <a:pt x="3694" y="236210"/>
                  </a:lnTo>
                  <a:lnTo>
                    <a:pt x="0" y="281940"/>
                  </a:lnTo>
                  <a:lnTo>
                    <a:pt x="3694" y="327669"/>
                  </a:lnTo>
                  <a:lnTo>
                    <a:pt x="14389" y="371051"/>
                  </a:lnTo>
                  <a:lnTo>
                    <a:pt x="31505" y="411503"/>
                  </a:lnTo>
                  <a:lnTo>
                    <a:pt x="54461" y="448446"/>
                  </a:lnTo>
                  <a:lnTo>
                    <a:pt x="82676" y="481298"/>
                  </a:lnTo>
                  <a:lnTo>
                    <a:pt x="115571" y="509479"/>
                  </a:lnTo>
                  <a:lnTo>
                    <a:pt x="152563" y="532408"/>
                  </a:lnTo>
                  <a:lnTo>
                    <a:pt x="193072" y="549505"/>
                  </a:lnTo>
                  <a:lnTo>
                    <a:pt x="236518" y="560189"/>
                  </a:lnTo>
                  <a:lnTo>
                    <a:pt x="282320" y="563880"/>
                  </a:lnTo>
                  <a:lnTo>
                    <a:pt x="328123" y="560189"/>
                  </a:lnTo>
                  <a:lnTo>
                    <a:pt x="371569" y="549505"/>
                  </a:lnTo>
                  <a:lnTo>
                    <a:pt x="412078" y="532408"/>
                  </a:lnTo>
                  <a:lnTo>
                    <a:pt x="449070" y="509479"/>
                  </a:lnTo>
                  <a:lnTo>
                    <a:pt x="481964" y="481298"/>
                  </a:lnTo>
                  <a:lnTo>
                    <a:pt x="510180" y="448446"/>
                  </a:lnTo>
                  <a:lnTo>
                    <a:pt x="533136" y="411503"/>
                  </a:lnTo>
                  <a:lnTo>
                    <a:pt x="550252" y="371051"/>
                  </a:lnTo>
                  <a:lnTo>
                    <a:pt x="560947" y="327669"/>
                  </a:lnTo>
                  <a:lnTo>
                    <a:pt x="564641" y="281940"/>
                  </a:lnTo>
                  <a:lnTo>
                    <a:pt x="560947" y="236210"/>
                  </a:lnTo>
                  <a:lnTo>
                    <a:pt x="550252" y="192828"/>
                  </a:lnTo>
                  <a:lnTo>
                    <a:pt x="533136" y="152376"/>
                  </a:lnTo>
                  <a:lnTo>
                    <a:pt x="510180" y="115433"/>
                  </a:lnTo>
                  <a:lnTo>
                    <a:pt x="481964" y="82581"/>
                  </a:lnTo>
                  <a:lnTo>
                    <a:pt x="449070" y="54400"/>
                  </a:lnTo>
                  <a:lnTo>
                    <a:pt x="412078" y="31471"/>
                  </a:lnTo>
                  <a:lnTo>
                    <a:pt x="371569" y="14374"/>
                  </a:lnTo>
                  <a:lnTo>
                    <a:pt x="328123" y="3690"/>
                  </a:lnTo>
                  <a:lnTo>
                    <a:pt x="282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69945" y="2038731"/>
              <a:ext cx="565150" cy="563880"/>
            </a:xfrm>
            <a:custGeom>
              <a:avLst/>
              <a:gdLst/>
              <a:ahLst/>
              <a:cxnLst/>
              <a:rect l="l" t="t" r="r" b="b"/>
              <a:pathLst>
                <a:path w="565150" h="563880">
                  <a:moveTo>
                    <a:pt x="0" y="281940"/>
                  </a:moveTo>
                  <a:lnTo>
                    <a:pt x="3694" y="236210"/>
                  </a:lnTo>
                  <a:lnTo>
                    <a:pt x="14389" y="192828"/>
                  </a:lnTo>
                  <a:lnTo>
                    <a:pt x="31505" y="152376"/>
                  </a:lnTo>
                  <a:lnTo>
                    <a:pt x="54461" y="115433"/>
                  </a:lnTo>
                  <a:lnTo>
                    <a:pt x="82676" y="82581"/>
                  </a:lnTo>
                  <a:lnTo>
                    <a:pt x="115571" y="54400"/>
                  </a:lnTo>
                  <a:lnTo>
                    <a:pt x="152563" y="31471"/>
                  </a:lnTo>
                  <a:lnTo>
                    <a:pt x="193072" y="14374"/>
                  </a:lnTo>
                  <a:lnTo>
                    <a:pt x="236518" y="3690"/>
                  </a:lnTo>
                  <a:lnTo>
                    <a:pt x="282320" y="0"/>
                  </a:lnTo>
                  <a:lnTo>
                    <a:pt x="328123" y="3690"/>
                  </a:lnTo>
                  <a:lnTo>
                    <a:pt x="371569" y="14374"/>
                  </a:lnTo>
                  <a:lnTo>
                    <a:pt x="412078" y="31471"/>
                  </a:lnTo>
                  <a:lnTo>
                    <a:pt x="449070" y="54400"/>
                  </a:lnTo>
                  <a:lnTo>
                    <a:pt x="481964" y="82581"/>
                  </a:lnTo>
                  <a:lnTo>
                    <a:pt x="510180" y="115433"/>
                  </a:lnTo>
                  <a:lnTo>
                    <a:pt x="533136" y="152376"/>
                  </a:lnTo>
                  <a:lnTo>
                    <a:pt x="550252" y="192828"/>
                  </a:lnTo>
                  <a:lnTo>
                    <a:pt x="560947" y="236210"/>
                  </a:lnTo>
                  <a:lnTo>
                    <a:pt x="564641" y="281940"/>
                  </a:lnTo>
                  <a:lnTo>
                    <a:pt x="560947" y="327669"/>
                  </a:lnTo>
                  <a:lnTo>
                    <a:pt x="550252" y="371051"/>
                  </a:lnTo>
                  <a:lnTo>
                    <a:pt x="533136" y="411503"/>
                  </a:lnTo>
                  <a:lnTo>
                    <a:pt x="510180" y="448446"/>
                  </a:lnTo>
                  <a:lnTo>
                    <a:pt x="481964" y="481298"/>
                  </a:lnTo>
                  <a:lnTo>
                    <a:pt x="449070" y="509479"/>
                  </a:lnTo>
                  <a:lnTo>
                    <a:pt x="412078" y="532408"/>
                  </a:lnTo>
                  <a:lnTo>
                    <a:pt x="371569" y="549505"/>
                  </a:lnTo>
                  <a:lnTo>
                    <a:pt x="328123" y="560189"/>
                  </a:lnTo>
                  <a:lnTo>
                    <a:pt x="282320" y="563880"/>
                  </a:lnTo>
                  <a:lnTo>
                    <a:pt x="236518" y="560189"/>
                  </a:lnTo>
                  <a:lnTo>
                    <a:pt x="193072" y="549505"/>
                  </a:lnTo>
                  <a:lnTo>
                    <a:pt x="152563" y="532408"/>
                  </a:lnTo>
                  <a:lnTo>
                    <a:pt x="115571" y="509479"/>
                  </a:lnTo>
                  <a:lnTo>
                    <a:pt x="82676" y="481298"/>
                  </a:lnTo>
                  <a:lnTo>
                    <a:pt x="54461" y="448446"/>
                  </a:lnTo>
                  <a:lnTo>
                    <a:pt x="31505" y="411503"/>
                  </a:lnTo>
                  <a:lnTo>
                    <a:pt x="14389" y="371051"/>
                  </a:lnTo>
                  <a:lnTo>
                    <a:pt x="3694" y="327669"/>
                  </a:lnTo>
                  <a:lnTo>
                    <a:pt x="0" y="28194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75735" y="2771775"/>
              <a:ext cx="4408170" cy="452120"/>
            </a:xfrm>
            <a:custGeom>
              <a:avLst/>
              <a:gdLst/>
              <a:ahLst/>
              <a:cxnLst/>
              <a:rect l="l" t="t" r="r" b="b"/>
              <a:pathLst>
                <a:path w="4408170" h="452119">
                  <a:moveTo>
                    <a:pt x="4408170" y="0"/>
                  </a:moveTo>
                  <a:lnTo>
                    <a:pt x="0" y="0"/>
                  </a:lnTo>
                  <a:lnTo>
                    <a:pt x="0" y="451865"/>
                  </a:lnTo>
                  <a:lnTo>
                    <a:pt x="4408170" y="451865"/>
                  </a:lnTo>
                  <a:lnTo>
                    <a:pt x="4408170" y="0"/>
                  </a:lnTo>
                  <a:close/>
                </a:path>
              </a:pathLst>
            </a:custGeom>
            <a:solidFill>
              <a:srgbClr val="AC8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75735" y="2771775"/>
              <a:ext cx="4408170" cy="452120"/>
            </a:xfrm>
            <a:custGeom>
              <a:avLst/>
              <a:gdLst/>
              <a:ahLst/>
              <a:cxnLst/>
              <a:rect l="l" t="t" r="r" b="b"/>
              <a:pathLst>
                <a:path w="4408170" h="452119">
                  <a:moveTo>
                    <a:pt x="0" y="451865"/>
                  </a:moveTo>
                  <a:lnTo>
                    <a:pt x="4408170" y="451865"/>
                  </a:lnTo>
                  <a:lnTo>
                    <a:pt x="4408170" y="0"/>
                  </a:lnTo>
                  <a:lnTo>
                    <a:pt x="0" y="0"/>
                  </a:lnTo>
                  <a:lnTo>
                    <a:pt x="0" y="451865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93795" y="2715387"/>
              <a:ext cx="565150" cy="565150"/>
            </a:xfrm>
            <a:custGeom>
              <a:avLst/>
              <a:gdLst/>
              <a:ahLst/>
              <a:cxnLst/>
              <a:rect l="l" t="t" r="r" b="b"/>
              <a:pathLst>
                <a:path w="565150" h="565150">
                  <a:moveTo>
                    <a:pt x="282320" y="0"/>
                  </a:moveTo>
                  <a:lnTo>
                    <a:pt x="236518" y="3694"/>
                  </a:lnTo>
                  <a:lnTo>
                    <a:pt x="193072" y="14389"/>
                  </a:lnTo>
                  <a:lnTo>
                    <a:pt x="152563" y="31505"/>
                  </a:lnTo>
                  <a:lnTo>
                    <a:pt x="115571" y="54461"/>
                  </a:lnTo>
                  <a:lnTo>
                    <a:pt x="82676" y="82676"/>
                  </a:lnTo>
                  <a:lnTo>
                    <a:pt x="54461" y="115571"/>
                  </a:lnTo>
                  <a:lnTo>
                    <a:pt x="31505" y="152563"/>
                  </a:lnTo>
                  <a:lnTo>
                    <a:pt x="14389" y="193072"/>
                  </a:lnTo>
                  <a:lnTo>
                    <a:pt x="3694" y="236518"/>
                  </a:lnTo>
                  <a:lnTo>
                    <a:pt x="0" y="282321"/>
                  </a:lnTo>
                  <a:lnTo>
                    <a:pt x="3694" y="328123"/>
                  </a:lnTo>
                  <a:lnTo>
                    <a:pt x="14389" y="371569"/>
                  </a:lnTo>
                  <a:lnTo>
                    <a:pt x="31505" y="412078"/>
                  </a:lnTo>
                  <a:lnTo>
                    <a:pt x="54461" y="449070"/>
                  </a:lnTo>
                  <a:lnTo>
                    <a:pt x="82676" y="481964"/>
                  </a:lnTo>
                  <a:lnTo>
                    <a:pt x="115571" y="510180"/>
                  </a:lnTo>
                  <a:lnTo>
                    <a:pt x="152563" y="533136"/>
                  </a:lnTo>
                  <a:lnTo>
                    <a:pt x="193072" y="550252"/>
                  </a:lnTo>
                  <a:lnTo>
                    <a:pt x="236518" y="560947"/>
                  </a:lnTo>
                  <a:lnTo>
                    <a:pt x="282320" y="564641"/>
                  </a:lnTo>
                  <a:lnTo>
                    <a:pt x="328123" y="560947"/>
                  </a:lnTo>
                  <a:lnTo>
                    <a:pt x="371569" y="550252"/>
                  </a:lnTo>
                  <a:lnTo>
                    <a:pt x="412078" y="533136"/>
                  </a:lnTo>
                  <a:lnTo>
                    <a:pt x="449070" y="510180"/>
                  </a:lnTo>
                  <a:lnTo>
                    <a:pt x="481964" y="481964"/>
                  </a:lnTo>
                  <a:lnTo>
                    <a:pt x="510180" y="449070"/>
                  </a:lnTo>
                  <a:lnTo>
                    <a:pt x="533136" y="412078"/>
                  </a:lnTo>
                  <a:lnTo>
                    <a:pt x="550252" y="371569"/>
                  </a:lnTo>
                  <a:lnTo>
                    <a:pt x="560947" y="328123"/>
                  </a:lnTo>
                  <a:lnTo>
                    <a:pt x="564641" y="282321"/>
                  </a:lnTo>
                  <a:lnTo>
                    <a:pt x="560947" y="236518"/>
                  </a:lnTo>
                  <a:lnTo>
                    <a:pt x="550252" y="193072"/>
                  </a:lnTo>
                  <a:lnTo>
                    <a:pt x="533136" y="152563"/>
                  </a:lnTo>
                  <a:lnTo>
                    <a:pt x="510180" y="115571"/>
                  </a:lnTo>
                  <a:lnTo>
                    <a:pt x="481964" y="82676"/>
                  </a:lnTo>
                  <a:lnTo>
                    <a:pt x="449070" y="54461"/>
                  </a:lnTo>
                  <a:lnTo>
                    <a:pt x="412078" y="31505"/>
                  </a:lnTo>
                  <a:lnTo>
                    <a:pt x="371569" y="14389"/>
                  </a:lnTo>
                  <a:lnTo>
                    <a:pt x="328123" y="3694"/>
                  </a:lnTo>
                  <a:lnTo>
                    <a:pt x="282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3795" y="2715387"/>
              <a:ext cx="565150" cy="565150"/>
            </a:xfrm>
            <a:custGeom>
              <a:avLst/>
              <a:gdLst/>
              <a:ahLst/>
              <a:cxnLst/>
              <a:rect l="l" t="t" r="r" b="b"/>
              <a:pathLst>
                <a:path w="565150" h="565150">
                  <a:moveTo>
                    <a:pt x="0" y="282321"/>
                  </a:moveTo>
                  <a:lnTo>
                    <a:pt x="3694" y="236518"/>
                  </a:lnTo>
                  <a:lnTo>
                    <a:pt x="14389" y="193072"/>
                  </a:lnTo>
                  <a:lnTo>
                    <a:pt x="31505" y="152563"/>
                  </a:lnTo>
                  <a:lnTo>
                    <a:pt x="54461" y="115571"/>
                  </a:lnTo>
                  <a:lnTo>
                    <a:pt x="82676" y="82676"/>
                  </a:lnTo>
                  <a:lnTo>
                    <a:pt x="115571" y="54461"/>
                  </a:lnTo>
                  <a:lnTo>
                    <a:pt x="152563" y="31505"/>
                  </a:lnTo>
                  <a:lnTo>
                    <a:pt x="193072" y="14389"/>
                  </a:lnTo>
                  <a:lnTo>
                    <a:pt x="236518" y="3694"/>
                  </a:lnTo>
                  <a:lnTo>
                    <a:pt x="282320" y="0"/>
                  </a:lnTo>
                  <a:lnTo>
                    <a:pt x="328123" y="3694"/>
                  </a:lnTo>
                  <a:lnTo>
                    <a:pt x="371569" y="14389"/>
                  </a:lnTo>
                  <a:lnTo>
                    <a:pt x="412078" y="31505"/>
                  </a:lnTo>
                  <a:lnTo>
                    <a:pt x="449070" y="54461"/>
                  </a:lnTo>
                  <a:lnTo>
                    <a:pt x="481964" y="82676"/>
                  </a:lnTo>
                  <a:lnTo>
                    <a:pt x="510180" y="115571"/>
                  </a:lnTo>
                  <a:lnTo>
                    <a:pt x="533136" y="152563"/>
                  </a:lnTo>
                  <a:lnTo>
                    <a:pt x="550252" y="193072"/>
                  </a:lnTo>
                  <a:lnTo>
                    <a:pt x="560947" y="236518"/>
                  </a:lnTo>
                  <a:lnTo>
                    <a:pt x="564641" y="282321"/>
                  </a:lnTo>
                  <a:lnTo>
                    <a:pt x="560947" y="328123"/>
                  </a:lnTo>
                  <a:lnTo>
                    <a:pt x="550252" y="371569"/>
                  </a:lnTo>
                  <a:lnTo>
                    <a:pt x="533136" y="412078"/>
                  </a:lnTo>
                  <a:lnTo>
                    <a:pt x="510180" y="449070"/>
                  </a:lnTo>
                  <a:lnTo>
                    <a:pt x="481964" y="481964"/>
                  </a:lnTo>
                  <a:lnTo>
                    <a:pt x="449070" y="510180"/>
                  </a:lnTo>
                  <a:lnTo>
                    <a:pt x="412078" y="533136"/>
                  </a:lnTo>
                  <a:lnTo>
                    <a:pt x="371569" y="550252"/>
                  </a:lnTo>
                  <a:lnTo>
                    <a:pt x="328123" y="560947"/>
                  </a:lnTo>
                  <a:lnTo>
                    <a:pt x="282320" y="564641"/>
                  </a:lnTo>
                  <a:lnTo>
                    <a:pt x="236518" y="560947"/>
                  </a:lnTo>
                  <a:lnTo>
                    <a:pt x="193072" y="550252"/>
                  </a:lnTo>
                  <a:lnTo>
                    <a:pt x="152563" y="533136"/>
                  </a:lnTo>
                  <a:lnTo>
                    <a:pt x="115571" y="510180"/>
                  </a:lnTo>
                  <a:lnTo>
                    <a:pt x="82676" y="481964"/>
                  </a:lnTo>
                  <a:lnTo>
                    <a:pt x="54461" y="449070"/>
                  </a:lnTo>
                  <a:lnTo>
                    <a:pt x="31505" y="412078"/>
                  </a:lnTo>
                  <a:lnTo>
                    <a:pt x="14389" y="371569"/>
                  </a:lnTo>
                  <a:lnTo>
                    <a:pt x="3694" y="328123"/>
                  </a:lnTo>
                  <a:lnTo>
                    <a:pt x="0" y="282321"/>
                  </a:lnTo>
                  <a:close/>
                </a:path>
              </a:pathLst>
            </a:custGeom>
            <a:ln w="12700">
              <a:solidFill>
                <a:srgbClr val="AC83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5557" y="3449193"/>
              <a:ext cx="4308475" cy="451484"/>
            </a:xfrm>
            <a:custGeom>
              <a:avLst/>
              <a:gdLst/>
              <a:ahLst/>
              <a:cxnLst/>
              <a:rect l="l" t="t" r="r" b="b"/>
              <a:pathLst>
                <a:path w="4308475" h="451485">
                  <a:moveTo>
                    <a:pt x="4308348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4308348" y="451103"/>
                  </a:lnTo>
                  <a:lnTo>
                    <a:pt x="4308348" y="0"/>
                  </a:lnTo>
                  <a:close/>
                </a:path>
              </a:pathLst>
            </a:custGeom>
            <a:solidFill>
              <a:srgbClr val="AC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5557" y="3449193"/>
              <a:ext cx="4308475" cy="451484"/>
            </a:xfrm>
            <a:custGeom>
              <a:avLst/>
              <a:gdLst/>
              <a:ahLst/>
              <a:cxnLst/>
              <a:rect l="l" t="t" r="r" b="b"/>
              <a:pathLst>
                <a:path w="4308475" h="451485">
                  <a:moveTo>
                    <a:pt x="0" y="451103"/>
                  </a:moveTo>
                  <a:lnTo>
                    <a:pt x="4308348" y="451103"/>
                  </a:lnTo>
                  <a:lnTo>
                    <a:pt x="4308348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5" y="3392805"/>
              <a:ext cx="565150" cy="563880"/>
            </a:xfrm>
            <a:custGeom>
              <a:avLst/>
              <a:gdLst/>
              <a:ahLst/>
              <a:cxnLst/>
              <a:rect l="l" t="t" r="r" b="b"/>
              <a:pathLst>
                <a:path w="565150" h="563879">
                  <a:moveTo>
                    <a:pt x="282321" y="0"/>
                  </a:moveTo>
                  <a:lnTo>
                    <a:pt x="236518" y="3690"/>
                  </a:lnTo>
                  <a:lnTo>
                    <a:pt x="193072" y="14374"/>
                  </a:lnTo>
                  <a:lnTo>
                    <a:pt x="152563" y="31471"/>
                  </a:lnTo>
                  <a:lnTo>
                    <a:pt x="115571" y="54400"/>
                  </a:lnTo>
                  <a:lnTo>
                    <a:pt x="82676" y="82581"/>
                  </a:lnTo>
                  <a:lnTo>
                    <a:pt x="54461" y="115433"/>
                  </a:lnTo>
                  <a:lnTo>
                    <a:pt x="31505" y="152376"/>
                  </a:lnTo>
                  <a:lnTo>
                    <a:pt x="14389" y="192828"/>
                  </a:lnTo>
                  <a:lnTo>
                    <a:pt x="3694" y="236210"/>
                  </a:lnTo>
                  <a:lnTo>
                    <a:pt x="0" y="281940"/>
                  </a:lnTo>
                  <a:lnTo>
                    <a:pt x="3694" y="327669"/>
                  </a:lnTo>
                  <a:lnTo>
                    <a:pt x="14389" y="371051"/>
                  </a:lnTo>
                  <a:lnTo>
                    <a:pt x="31505" y="411503"/>
                  </a:lnTo>
                  <a:lnTo>
                    <a:pt x="54461" y="448446"/>
                  </a:lnTo>
                  <a:lnTo>
                    <a:pt x="82677" y="481298"/>
                  </a:lnTo>
                  <a:lnTo>
                    <a:pt x="115571" y="509479"/>
                  </a:lnTo>
                  <a:lnTo>
                    <a:pt x="152563" y="532408"/>
                  </a:lnTo>
                  <a:lnTo>
                    <a:pt x="193072" y="549505"/>
                  </a:lnTo>
                  <a:lnTo>
                    <a:pt x="236518" y="560189"/>
                  </a:lnTo>
                  <a:lnTo>
                    <a:pt x="282321" y="563880"/>
                  </a:lnTo>
                  <a:lnTo>
                    <a:pt x="328123" y="560189"/>
                  </a:lnTo>
                  <a:lnTo>
                    <a:pt x="371569" y="549505"/>
                  </a:lnTo>
                  <a:lnTo>
                    <a:pt x="412078" y="532408"/>
                  </a:lnTo>
                  <a:lnTo>
                    <a:pt x="449070" y="509479"/>
                  </a:lnTo>
                  <a:lnTo>
                    <a:pt x="481965" y="481298"/>
                  </a:lnTo>
                  <a:lnTo>
                    <a:pt x="510180" y="448446"/>
                  </a:lnTo>
                  <a:lnTo>
                    <a:pt x="533136" y="411503"/>
                  </a:lnTo>
                  <a:lnTo>
                    <a:pt x="550252" y="371051"/>
                  </a:lnTo>
                  <a:lnTo>
                    <a:pt x="560947" y="327669"/>
                  </a:lnTo>
                  <a:lnTo>
                    <a:pt x="564642" y="281940"/>
                  </a:lnTo>
                  <a:lnTo>
                    <a:pt x="560947" y="236210"/>
                  </a:lnTo>
                  <a:lnTo>
                    <a:pt x="550252" y="192828"/>
                  </a:lnTo>
                  <a:lnTo>
                    <a:pt x="533136" y="152376"/>
                  </a:lnTo>
                  <a:lnTo>
                    <a:pt x="510180" y="115433"/>
                  </a:lnTo>
                  <a:lnTo>
                    <a:pt x="481965" y="82581"/>
                  </a:lnTo>
                  <a:lnTo>
                    <a:pt x="449070" y="54400"/>
                  </a:lnTo>
                  <a:lnTo>
                    <a:pt x="412078" y="31471"/>
                  </a:lnTo>
                  <a:lnTo>
                    <a:pt x="371569" y="14374"/>
                  </a:lnTo>
                  <a:lnTo>
                    <a:pt x="328123" y="3690"/>
                  </a:lnTo>
                  <a:lnTo>
                    <a:pt x="282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2855" y="3392805"/>
              <a:ext cx="565150" cy="563880"/>
            </a:xfrm>
            <a:custGeom>
              <a:avLst/>
              <a:gdLst/>
              <a:ahLst/>
              <a:cxnLst/>
              <a:rect l="l" t="t" r="r" b="b"/>
              <a:pathLst>
                <a:path w="565150" h="563879">
                  <a:moveTo>
                    <a:pt x="0" y="281940"/>
                  </a:moveTo>
                  <a:lnTo>
                    <a:pt x="3694" y="236210"/>
                  </a:lnTo>
                  <a:lnTo>
                    <a:pt x="14389" y="192828"/>
                  </a:lnTo>
                  <a:lnTo>
                    <a:pt x="31505" y="152376"/>
                  </a:lnTo>
                  <a:lnTo>
                    <a:pt x="54461" y="115433"/>
                  </a:lnTo>
                  <a:lnTo>
                    <a:pt x="82676" y="82581"/>
                  </a:lnTo>
                  <a:lnTo>
                    <a:pt x="115571" y="54400"/>
                  </a:lnTo>
                  <a:lnTo>
                    <a:pt x="152563" y="31471"/>
                  </a:lnTo>
                  <a:lnTo>
                    <a:pt x="193072" y="14374"/>
                  </a:lnTo>
                  <a:lnTo>
                    <a:pt x="236518" y="3690"/>
                  </a:lnTo>
                  <a:lnTo>
                    <a:pt x="282321" y="0"/>
                  </a:lnTo>
                  <a:lnTo>
                    <a:pt x="328123" y="3690"/>
                  </a:lnTo>
                  <a:lnTo>
                    <a:pt x="371569" y="14374"/>
                  </a:lnTo>
                  <a:lnTo>
                    <a:pt x="412078" y="31471"/>
                  </a:lnTo>
                  <a:lnTo>
                    <a:pt x="449070" y="54400"/>
                  </a:lnTo>
                  <a:lnTo>
                    <a:pt x="481965" y="82581"/>
                  </a:lnTo>
                  <a:lnTo>
                    <a:pt x="510180" y="115433"/>
                  </a:lnTo>
                  <a:lnTo>
                    <a:pt x="533136" y="152376"/>
                  </a:lnTo>
                  <a:lnTo>
                    <a:pt x="550252" y="192828"/>
                  </a:lnTo>
                  <a:lnTo>
                    <a:pt x="560947" y="236210"/>
                  </a:lnTo>
                  <a:lnTo>
                    <a:pt x="564642" y="281940"/>
                  </a:lnTo>
                  <a:lnTo>
                    <a:pt x="560947" y="327669"/>
                  </a:lnTo>
                  <a:lnTo>
                    <a:pt x="550252" y="371051"/>
                  </a:lnTo>
                  <a:lnTo>
                    <a:pt x="533136" y="411503"/>
                  </a:lnTo>
                  <a:lnTo>
                    <a:pt x="510180" y="448446"/>
                  </a:lnTo>
                  <a:lnTo>
                    <a:pt x="481965" y="481298"/>
                  </a:lnTo>
                  <a:lnTo>
                    <a:pt x="449070" y="509479"/>
                  </a:lnTo>
                  <a:lnTo>
                    <a:pt x="412078" y="532408"/>
                  </a:lnTo>
                  <a:lnTo>
                    <a:pt x="371569" y="549505"/>
                  </a:lnTo>
                  <a:lnTo>
                    <a:pt x="328123" y="560189"/>
                  </a:lnTo>
                  <a:lnTo>
                    <a:pt x="282321" y="563880"/>
                  </a:lnTo>
                  <a:lnTo>
                    <a:pt x="236518" y="560189"/>
                  </a:lnTo>
                  <a:lnTo>
                    <a:pt x="193072" y="549505"/>
                  </a:lnTo>
                  <a:lnTo>
                    <a:pt x="152563" y="532408"/>
                  </a:lnTo>
                  <a:lnTo>
                    <a:pt x="115571" y="509479"/>
                  </a:lnTo>
                  <a:lnTo>
                    <a:pt x="82677" y="481298"/>
                  </a:lnTo>
                  <a:lnTo>
                    <a:pt x="54461" y="448446"/>
                  </a:lnTo>
                  <a:lnTo>
                    <a:pt x="31505" y="411503"/>
                  </a:lnTo>
                  <a:lnTo>
                    <a:pt x="14389" y="371051"/>
                  </a:lnTo>
                  <a:lnTo>
                    <a:pt x="3694" y="327669"/>
                  </a:lnTo>
                  <a:lnTo>
                    <a:pt x="0" y="281940"/>
                  </a:lnTo>
                  <a:close/>
                </a:path>
              </a:pathLst>
            </a:custGeom>
            <a:ln w="12700">
              <a:solidFill>
                <a:srgbClr val="AC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75735" y="4125848"/>
              <a:ext cx="4408170" cy="451484"/>
            </a:xfrm>
            <a:custGeom>
              <a:avLst/>
              <a:gdLst/>
              <a:ahLst/>
              <a:cxnLst/>
              <a:rect l="l" t="t" r="r" b="b"/>
              <a:pathLst>
                <a:path w="4408170" h="451485">
                  <a:moveTo>
                    <a:pt x="4408170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4408170" y="451103"/>
                  </a:lnTo>
                  <a:lnTo>
                    <a:pt x="4408170" y="0"/>
                  </a:lnTo>
                  <a:close/>
                </a:path>
              </a:pathLst>
            </a:custGeom>
            <a:solidFill>
              <a:srgbClr val="AF4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75735" y="4125848"/>
              <a:ext cx="4408170" cy="451484"/>
            </a:xfrm>
            <a:custGeom>
              <a:avLst/>
              <a:gdLst/>
              <a:ahLst/>
              <a:cxnLst/>
              <a:rect l="l" t="t" r="r" b="b"/>
              <a:pathLst>
                <a:path w="4408170" h="451485">
                  <a:moveTo>
                    <a:pt x="0" y="451103"/>
                  </a:moveTo>
                  <a:lnTo>
                    <a:pt x="4408170" y="451103"/>
                  </a:lnTo>
                  <a:lnTo>
                    <a:pt x="4408170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93795" y="4069461"/>
              <a:ext cx="565150" cy="565150"/>
            </a:xfrm>
            <a:custGeom>
              <a:avLst/>
              <a:gdLst/>
              <a:ahLst/>
              <a:cxnLst/>
              <a:rect l="l" t="t" r="r" b="b"/>
              <a:pathLst>
                <a:path w="565150" h="565150">
                  <a:moveTo>
                    <a:pt x="282320" y="0"/>
                  </a:moveTo>
                  <a:lnTo>
                    <a:pt x="236518" y="3694"/>
                  </a:lnTo>
                  <a:lnTo>
                    <a:pt x="193072" y="14389"/>
                  </a:lnTo>
                  <a:lnTo>
                    <a:pt x="152563" y="31505"/>
                  </a:lnTo>
                  <a:lnTo>
                    <a:pt x="115571" y="54461"/>
                  </a:lnTo>
                  <a:lnTo>
                    <a:pt x="82676" y="82676"/>
                  </a:lnTo>
                  <a:lnTo>
                    <a:pt x="54461" y="115571"/>
                  </a:lnTo>
                  <a:lnTo>
                    <a:pt x="31505" y="152563"/>
                  </a:lnTo>
                  <a:lnTo>
                    <a:pt x="14389" y="193072"/>
                  </a:lnTo>
                  <a:lnTo>
                    <a:pt x="3694" y="236518"/>
                  </a:lnTo>
                  <a:lnTo>
                    <a:pt x="0" y="282320"/>
                  </a:lnTo>
                  <a:lnTo>
                    <a:pt x="3694" y="328123"/>
                  </a:lnTo>
                  <a:lnTo>
                    <a:pt x="14389" y="371569"/>
                  </a:lnTo>
                  <a:lnTo>
                    <a:pt x="31505" y="412078"/>
                  </a:lnTo>
                  <a:lnTo>
                    <a:pt x="54461" y="449070"/>
                  </a:lnTo>
                  <a:lnTo>
                    <a:pt x="82676" y="481964"/>
                  </a:lnTo>
                  <a:lnTo>
                    <a:pt x="115571" y="510180"/>
                  </a:lnTo>
                  <a:lnTo>
                    <a:pt x="152563" y="533136"/>
                  </a:lnTo>
                  <a:lnTo>
                    <a:pt x="193072" y="550252"/>
                  </a:lnTo>
                  <a:lnTo>
                    <a:pt x="236518" y="560947"/>
                  </a:lnTo>
                  <a:lnTo>
                    <a:pt x="282320" y="564641"/>
                  </a:lnTo>
                  <a:lnTo>
                    <a:pt x="328123" y="560947"/>
                  </a:lnTo>
                  <a:lnTo>
                    <a:pt x="371569" y="550252"/>
                  </a:lnTo>
                  <a:lnTo>
                    <a:pt x="412078" y="533136"/>
                  </a:lnTo>
                  <a:lnTo>
                    <a:pt x="449070" y="510180"/>
                  </a:lnTo>
                  <a:lnTo>
                    <a:pt x="481964" y="481964"/>
                  </a:lnTo>
                  <a:lnTo>
                    <a:pt x="510180" y="449070"/>
                  </a:lnTo>
                  <a:lnTo>
                    <a:pt x="533136" y="412078"/>
                  </a:lnTo>
                  <a:lnTo>
                    <a:pt x="550252" y="371569"/>
                  </a:lnTo>
                  <a:lnTo>
                    <a:pt x="560947" y="328123"/>
                  </a:lnTo>
                  <a:lnTo>
                    <a:pt x="564641" y="282320"/>
                  </a:lnTo>
                  <a:lnTo>
                    <a:pt x="560947" y="236518"/>
                  </a:lnTo>
                  <a:lnTo>
                    <a:pt x="550252" y="193072"/>
                  </a:lnTo>
                  <a:lnTo>
                    <a:pt x="533136" y="152563"/>
                  </a:lnTo>
                  <a:lnTo>
                    <a:pt x="510180" y="115571"/>
                  </a:lnTo>
                  <a:lnTo>
                    <a:pt x="481964" y="82676"/>
                  </a:lnTo>
                  <a:lnTo>
                    <a:pt x="449070" y="54461"/>
                  </a:lnTo>
                  <a:lnTo>
                    <a:pt x="412078" y="31505"/>
                  </a:lnTo>
                  <a:lnTo>
                    <a:pt x="371569" y="14389"/>
                  </a:lnTo>
                  <a:lnTo>
                    <a:pt x="328123" y="3694"/>
                  </a:lnTo>
                  <a:lnTo>
                    <a:pt x="282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93795" y="4069461"/>
              <a:ext cx="565150" cy="565150"/>
            </a:xfrm>
            <a:custGeom>
              <a:avLst/>
              <a:gdLst/>
              <a:ahLst/>
              <a:cxnLst/>
              <a:rect l="l" t="t" r="r" b="b"/>
              <a:pathLst>
                <a:path w="565150" h="565150">
                  <a:moveTo>
                    <a:pt x="0" y="282320"/>
                  </a:moveTo>
                  <a:lnTo>
                    <a:pt x="3694" y="236518"/>
                  </a:lnTo>
                  <a:lnTo>
                    <a:pt x="14389" y="193072"/>
                  </a:lnTo>
                  <a:lnTo>
                    <a:pt x="31505" y="152563"/>
                  </a:lnTo>
                  <a:lnTo>
                    <a:pt x="54461" y="115571"/>
                  </a:lnTo>
                  <a:lnTo>
                    <a:pt x="82676" y="82676"/>
                  </a:lnTo>
                  <a:lnTo>
                    <a:pt x="115571" y="54461"/>
                  </a:lnTo>
                  <a:lnTo>
                    <a:pt x="152563" y="31505"/>
                  </a:lnTo>
                  <a:lnTo>
                    <a:pt x="193072" y="14389"/>
                  </a:lnTo>
                  <a:lnTo>
                    <a:pt x="236518" y="3694"/>
                  </a:lnTo>
                  <a:lnTo>
                    <a:pt x="282320" y="0"/>
                  </a:lnTo>
                  <a:lnTo>
                    <a:pt x="328123" y="3694"/>
                  </a:lnTo>
                  <a:lnTo>
                    <a:pt x="371569" y="14389"/>
                  </a:lnTo>
                  <a:lnTo>
                    <a:pt x="412078" y="31505"/>
                  </a:lnTo>
                  <a:lnTo>
                    <a:pt x="449070" y="54461"/>
                  </a:lnTo>
                  <a:lnTo>
                    <a:pt x="481964" y="82676"/>
                  </a:lnTo>
                  <a:lnTo>
                    <a:pt x="510180" y="115571"/>
                  </a:lnTo>
                  <a:lnTo>
                    <a:pt x="533136" y="152563"/>
                  </a:lnTo>
                  <a:lnTo>
                    <a:pt x="550252" y="193072"/>
                  </a:lnTo>
                  <a:lnTo>
                    <a:pt x="560947" y="236518"/>
                  </a:lnTo>
                  <a:lnTo>
                    <a:pt x="564641" y="282320"/>
                  </a:lnTo>
                  <a:lnTo>
                    <a:pt x="560947" y="328123"/>
                  </a:lnTo>
                  <a:lnTo>
                    <a:pt x="550252" y="371569"/>
                  </a:lnTo>
                  <a:lnTo>
                    <a:pt x="533136" y="412078"/>
                  </a:lnTo>
                  <a:lnTo>
                    <a:pt x="510180" y="449070"/>
                  </a:lnTo>
                  <a:lnTo>
                    <a:pt x="481964" y="481964"/>
                  </a:lnTo>
                  <a:lnTo>
                    <a:pt x="449070" y="510180"/>
                  </a:lnTo>
                  <a:lnTo>
                    <a:pt x="412078" y="533136"/>
                  </a:lnTo>
                  <a:lnTo>
                    <a:pt x="371569" y="550252"/>
                  </a:lnTo>
                  <a:lnTo>
                    <a:pt x="328123" y="560947"/>
                  </a:lnTo>
                  <a:lnTo>
                    <a:pt x="282320" y="564641"/>
                  </a:lnTo>
                  <a:lnTo>
                    <a:pt x="236518" y="560947"/>
                  </a:lnTo>
                  <a:lnTo>
                    <a:pt x="193072" y="550252"/>
                  </a:lnTo>
                  <a:lnTo>
                    <a:pt x="152563" y="533136"/>
                  </a:lnTo>
                  <a:lnTo>
                    <a:pt x="115571" y="510180"/>
                  </a:lnTo>
                  <a:lnTo>
                    <a:pt x="82676" y="481964"/>
                  </a:lnTo>
                  <a:lnTo>
                    <a:pt x="54461" y="449070"/>
                  </a:lnTo>
                  <a:lnTo>
                    <a:pt x="31505" y="412078"/>
                  </a:lnTo>
                  <a:lnTo>
                    <a:pt x="14389" y="371569"/>
                  </a:lnTo>
                  <a:lnTo>
                    <a:pt x="3694" y="328123"/>
                  </a:lnTo>
                  <a:lnTo>
                    <a:pt x="0" y="282320"/>
                  </a:lnTo>
                  <a:close/>
                </a:path>
              </a:pathLst>
            </a:custGeom>
            <a:ln w="12700">
              <a:solidFill>
                <a:srgbClr val="AF4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52647" y="4802504"/>
              <a:ext cx="4731385" cy="452120"/>
            </a:xfrm>
            <a:custGeom>
              <a:avLst/>
              <a:gdLst/>
              <a:ahLst/>
              <a:cxnLst/>
              <a:rect l="l" t="t" r="r" b="b"/>
              <a:pathLst>
                <a:path w="4731384" h="452120">
                  <a:moveTo>
                    <a:pt x="4731258" y="0"/>
                  </a:moveTo>
                  <a:lnTo>
                    <a:pt x="0" y="0"/>
                  </a:lnTo>
                  <a:lnTo>
                    <a:pt x="0" y="451866"/>
                  </a:lnTo>
                  <a:lnTo>
                    <a:pt x="4731258" y="451866"/>
                  </a:lnTo>
                  <a:lnTo>
                    <a:pt x="4731258" y="0"/>
                  </a:lnTo>
                  <a:close/>
                </a:path>
              </a:pathLst>
            </a:custGeom>
            <a:solidFill>
              <a:srgbClr val="B43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52647" y="4802504"/>
              <a:ext cx="4731385" cy="452120"/>
            </a:xfrm>
            <a:custGeom>
              <a:avLst/>
              <a:gdLst/>
              <a:ahLst/>
              <a:cxnLst/>
              <a:rect l="l" t="t" r="r" b="b"/>
              <a:pathLst>
                <a:path w="4731384" h="452120">
                  <a:moveTo>
                    <a:pt x="0" y="451866"/>
                  </a:moveTo>
                  <a:lnTo>
                    <a:pt x="4731258" y="451866"/>
                  </a:lnTo>
                  <a:lnTo>
                    <a:pt x="4731258" y="0"/>
                  </a:ln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97959" y="2098039"/>
            <a:ext cx="3039745" cy="308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Arithmetic</a:t>
            </a:r>
            <a:r>
              <a:rPr sz="23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operators</a:t>
            </a:r>
            <a:endParaRPr sz="2300">
              <a:latin typeface="Carlito"/>
              <a:cs typeface="Carlito"/>
            </a:endParaRPr>
          </a:p>
          <a:p>
            <a:pPr marL="435609" marR="5080" indent="-99695">
              <a:lnSpc>
                <a:spcPct val="193100"/>
              </a:lnSpc>
            </a:pP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Relational</a:t>
            </a:r>
            <a:r>
              <a:rPr sz="23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operators Assignment</a:t>
            </a:r>
            <a:r>
              <a:rPr sz="23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operators</a:t>
            </a:r>
            <a:endParaRPr sz="2300">
              <a:latin typeface="Carlito"/>
              <a:cs typeface="Carlito"/>
            </a:endParaRPr>
          </a:p>
          <a:p>
            <a:pPr marL="12700" marR="443230" indent="323215">
              <a:lnSpc>
                <a:spcPct val="193100"/>
              </a:lnSpc>
              <a:spcBef>
                <a:spcPts val="5"/>
              </a:spcBef>
            </a:pP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Logical</a:t>
            </a:r>
            <a:r>
              <a:rPr sz="23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operators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Conditional</a:t>
            </a:r>
            <a:r>
              <a:rPr sz="23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operators</a:t>
            </a:r>
            <a:endParaRPr sz="23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63595" y="4739766"/>
            <a:ext cx="577850" cy="577850"/>
            <a:chOff x="3363595" y="4739766"/>
            <a:chExt cx="577850" cy="577850"/>
          </a:xfrm>
        </p:grpSpPr>
        <p:sp>
          <p:nvSpPr>
            <p:cNvPr id="25" name="object 25"/>
            <p:cNvSpPr/>
            <p:nvPr/>
          </p:nvSpPr>
          <p:spPr>
            <a:xfrm>
              <a:off x="3369945" y="4746116"/>
              <a:ext cx="565150" cy="565150"/>
            </a:xfrm>
            <a:custGeom>
              <a:avLst/>
              <a:gdLst/>
              <a:ahLst/>
              <a:cxnLst/>
              <a:rect l="l" t="t" r="r" b="b"/>
              <a:pathLst>
                <a:path w="565150" h="565150">
                  <a:moveTo>
                    <a:pt x="282320" y="0"/>
                  </a:moveTo>
                  <a:lnTo>
                    <a:pt x="236518" y="3694"/>
                  </a:lnTo>
                  <a:lnTo>
                    <a:pt x="193072" y="14389"/>
                  </a:lnTo>
                  <a:lnTo>
                    <a:pt x="152563" y="31505"/>
                  </a:lnTo>
                  <a:lnTo>
                    <a:pt x="115571" y="54461"/>
                  </a:lnTo>
                  <a:lnTo>
                    <a:pt x="82676" y="82676"/>
                  </a:lnTo>
                  <a:lnTo>
                    <a:pt x="54461" y="115571"/>
                  </a:lnTo>
                  <a:lnTo>
                    <a:pt x="31505" y="152563"/>
                  </a:lnTo>
                  <a:lnTo>
                    <a:pt x="14389" y="193072"/>
                  </a:lnTo>
                  <a:lnTo>
                    <a:pt x="3694" y="236518"/>
                  </a:lnTo>
                  <a:lnTo>
                    <a:pt x="0" y="282320"/>
                  </a:lnTo>
                  <a:lnTo>
                    <a:pt x="3694" y="328123"/>
                  </a:lnTo>
                  <a:lnTo>
                    <a:pt x="14389" y="371569"/>
                  </a:lnTo>
                  <a:lnTo>
                    <a:pt x="31505" y="412078"/>
                  </a:lnTo>
                  <a:lnTo>
                    <a:pt x="54461" y="449070"/>
                  </a:lnTo>
                  <a:lnTo>
                    <a:pt x="82676" y="481964"/>
                  </a:lnTo>
                  <a:lnTo>
                    <a:pt x="115571" y="510180"/>
                  </a:lnTo>
                  <a:lnTo>
                    <a:pt x="152563" y="533136"/>
                  </a:lnTo>
                  <a:lnTo>
                    <a:pt x="193072" y="550252"/>
                  </a:lnTo>
                  <a:lnTo>
                    <a:pt x="236518" y="560947"/>
                  </a:lnTo>
                  <a:lnTo>
                    <a:pt x="282320" y="564641"/>
                  </a:lnTo>
                  <a:lnTo>
                    <a:pt x="328123" y="560947"/>
                  </a:lnTo>
                  <a:lnTo>
                    <a:pt x="371569" y="550252"/>
                  </a:lnTo>
                  <a:lnTo>
                    <a:pt x="412078" y="533136"/>
                  </a:lnTo>
                  <a:lnTo>
                    <a:pt x="449070" y="510180"/>
                  </a:lnTo>
                  <a:lnTo>
                    <a:pt x="481964" y="481964"/>
                  </a:lnTo>
                  <a:lnTo>
                    <a:pt x="510180" y="449070"/>
                  </a:lnTo>
                  <a:lnTo>
                    <a:pt x="533136" y="412078"/>
                  </a:lnTo>
                  <a:lnTo>
                    <a:pt x="550252" y="371569"/>
                  </a:lnTo>
                  <a:lnTo>
                    <a:pt x="560947" y="328123"/>
                  </a:lnTo>
                  <a:lnTo>
                    <a:pt x="564641" y="282320"/>
                  </a:lnTo>
                  <a:lnTo>
                    <a:pt x="560947" y="236518"/>
                  </a:lnTo>
                  <a:lnTo>
                    <a:pt x="550252" y="193072"/>
                  </a:lnTo>
                  <a:lnTo>
                    <a:pt x="533136" y="152563"/>
                  </a:lnTo>
                  <a:lnTo>
                    <a:pt x="510180" y="115571"/>
                  </a:lnTo>
                  <a:lnTo>
                    <a:pt x="481964" y="82676"/>
                  </a:lnTo>
                  <a:lnTo>
                    <a:pt x="449070" y="54461"/>
                  </a:lnTo>
                  <a:lnTo>
                    <a:pt x="412078" y="31505"/>
                  </a:lnTo>
                  <a:lnTo>
                    <a:pt x="371569" y="14389"/>
                  </a:lnTo>
                  <a:lnTo>
                    <a:pt x="328123" y="3694"/>
                  </a:lnTo>
                  <a:lnTo>
                    <a:pt x="282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69945" y="4746116"/>
              <a:ext cx="565150" cy="565150"/>
            </a:xfrm>
            <a:custGeom>
              <a:avLst/>
              <a:gdLst/>
              <a:ahLst/>
              <a:cxnLst/>
              <a:rect l="l" t="t" r="r" b="b"/>
              <a:pathLst>
                <a:path w="565150" h="565150">
                  <a:moveTo>
                    <a:pt x="0" y="282320"/>
                  </a:moveTo>
                  <a:lnTo>
                    <a:pt x="3694" y="236518"/>
                  </a:lnTo>
                  <a:lnTo>
                    <a:pt x="14389" y="193072"/>
                  </a:lnTo>
                  <a:lnTo>
                    <a:pt x="31505" y="152563"/>
                  </a:lnTo>
                  <a:lnTo>
                    <a:pt x="54461" y="115571"/>
                  </a:lnTo>
                  <a:lnTo>
                    <a:pt x="82676" y="82676"/>
                  </a:lnTo>
                  <a:lnTo>
                    <a:pt x="115571" y="54461"/>
                  </a:lnTo>
                  <a:lnTo>
                    <a:pt x="152563" y="31505"/>
                  </a:lnTo>
                  <a:lnTo>
                    <a:pt x="193072" y="14389"/>
                  </a:lnTo>
                  <a:lnTo>
                    <a:pt x="236518" y="3694"/>
                  </a:lnTo>
                  <a:lnTo>
                    <a:pt x="282320" y="0"/>
                  </a:lnTo>
                  <a:lnTo>
                    <a:pt x="328123" y="3694"/>
                  </a:lnTo>
                  <a:lnTo>
                    <a:pt x="371569" y="14389"/>
                  </a:lnTo>
                  <a:lnTo>
                    <a:pt x="412078" y="31505"/>
                  </a:lnTo>
                  <a:lnTo>
                    <a:pt x="449070" y="54461"/>
                  </a:lnTo>
                  <a:lnTo>
                    <a:pt x="481964" y="82676"/>
                  </a:lnTo>
                  <a:lnTo>
                    <a:pt x="510180" y="115571"/>
                  </a:lnTo>
                  <a:lnTo>
                    <a:pt x="533136" y="152563"/>
                  </a:lnTo>
                  <a:lnTo>
                    <a:pt x="550252" y="193072"/>
                  </a:lnTo>
                  <a:lnTo>
                    <a:pt x="560947" y="236518"/>
                  </a:lnTo>
                  <a:lnTo>
                    <a:pt x="564641" y="282320"/>
                  </a:lnTo>
                  <a:lnTo>
                    <a:pt x="560947" y="328123"/>
                  </a:lnTo>
                  <a:lnTo>
                    <a:pt x="550252" y="371569"/>
                  </a:lnTo>
                  <a:lnTo>
                    <a:pt x="533136" y="412078"/>
                  </a:lnTo>
                  <a:lnTo>
                    <a:pt x="510180" y="449070"/>
                  </a:lnTo>
                  <a:lnTo>
                    <a:pt x="481964" y="481964"/>
                  </a:lnTo>
                  <a:lnTo>
                    <a:pt x="449070" y="510180"/>
                  </a:lnTo>
                  <a:lnTo>
                    <a:pt x="412078" y="533136"/>
                  </a:lnTo>
                  <a:lnTo>
                    <a:pt x="371569" y="550252"/>
                  </a:lnTo>
                  <a:lnTo>
                    <a:pt x="328123" y="560947"/>
                  </a:lnTo>
                  <a:lnTo>
                    <a:pt x="282320" y="564641"/>
                  </a:lnTo>
                  <a:lnTo>
                    <a:pt x="236518" y="560947"/>
                  </a:lnTo>
                  <a:lnTo>
                    <a:pt x="193072" y="550252"/>
                  </a:lnTo>
                  <a:lnTo>
                    <a:pt x="152563" y="533136"/>
                  </a:lnTo>
                  <a:lnTo>
                    <a:pt x="115571" y="510180"/>
                  </a:lnTo>
                  <a:lnTo>
                    <a:pt x="82676" y="481964"/>
                  </a:lnTo>
                  <a:lnTo>
                    <a:pt x="54461" y="449070"/>
                  </a:lnTo>
                  <a:lnTo>
                    <a:pt x="31505" y="412078"/>
                  </a:lnTo>
                  <a:lnTo>
                    <a:pt x="14389" y="371569"/>
                  </a:lnTo>
                  <a:lnTo>
                    <a:pt x="3694" y="328123"/>
                  </a:lnTo>
                  <a:lnTo>
                    <a:pt x="0" y="282320"/>
                  </a:lnTo>
                  <a:close/>
                </a:path>
              </a:pathLst>
            </a:custGeom>
            <a:ln w="12700">
              <a:solidFill>
                <a:srgbClr val="B43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93547" y="1648332"/>
            <a:ext cx="658495" cy="658495"/>
            <a:chOff x="693547" y="1648332"/>
            <a:chExt cx="658495" cy="658495"/>
          </a:xfrm>
        </p:grpSpPr>
        <p:sp>
          <p:nvSpPr>
            <p:cNvPr id="28" name="object 28"/>
            <p:cNvSpPr/>
            <p:nvPr/>
          </p:nvSpPr>
          <p:spPr>
            <a:xfrm>
              <a:off x="699897" y="1654809"/>
              <a:ext cx="645795" cy="645160"/>
            </a:xfrm>
            <a:custGeom>
              <a:avLst/>
              <a:gdLst/>
              <a:ahLst/>
              <a:cxnLst/>
              <a:rect l="l" t="t" r="r" b="b"/>
              <a:pathLst>
                <a:path w="645794" h="645160">
                  <a:moveTo>
                    <a:pt x="645414" y="288290"/>
                  </a:moveTo>
                  <a:lnTo>
                    <a:pt x="356679" y="288290"/>
                  </a:lnTo>
                  <a:lnTo>
                    <a:pt x="356679" y="0"/>
                  </a:lnTo>
                  <a:lnTo>
                    <a:pt x="288734" y="0"/>
                  </a:lnTo>
                  <a:lnTo>
                    <a:pt x="288734" y="288290"/>
                  </a:lnTo>
                  <a:lnTo>
                    <a:pt x="0" y="288290"/>
                  </a:lnTo>
                  <a:lnTo>
                    <a:pt x="0" y="356870"/>
                  </a:lnTo>
                  <a:lnTo>
                    <a:pt x="288734" y="356870"/>
                  </a:lnTo>
                  <a:lnTo>
                    <a:pt x="288734" y="645160"/>
                  </a:lnTo>
                  <a:lnTo>
                    <a:pt x="356679" y="645160"/>
                  </a:lnTo>
                  <a:lnTo>
                    <a:pt x="356679" y="356870"/>
                  </a:lnTo>
                  <a:lnTo>
                    <a:pt x="645414" y="356870"/>
                  </a:lnTo>
                  <a:lnTo>
                    <a:pt x="645414" y="28829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9897" y="1654682"/>
              <a:ext cx="645795" cy="645795"/>
            </a:xfrm>
            <a:custGeom>
              <a:avLst/>
              <a:gdLst/>
              <a:ahLst/>
              <a:cxnLst/>
              <a:rect l="l" t="t" r="r" b="b"/>
              <a:pathLst>
                <a:path w="645794" h="645794">
                  <a:moveTo>
                    <a:pt x="0" y="288797"/>
                  </a:moveTo>
                  <a:lnTo>
                    <a:pt x="288734" y="288797"/>
                  </a:lnTo>
                  <a:lnTo>
                    <a:pt x="288734" y="0"/>
                  </a:lnTo>
                  <a:lnTo>
                    <a:pt x="356679" y="0"/>
                  </a:lnTo>
                  <a:lnTo>
                    <a:pt x="356679" y="288797"/>
                  </a:lnTo>
                  <a:lnTo>
                    <a:pt x="645414" y="288797"/>
                  </a:lnTo>
                  <a:lnTo>
                    <a:pt x="645414" y="356615"/>
                  </a:lnTo>
                  <a:lnTo>
                    <a:pt x="356679" y="356615"/>
                  </a:lnTo>
                  <a:lnTo>
                    <a:pt x="356679" y="645413"/>
                  </a:lnTo>
                  <a:lnTo>
                    <a:pt x="288734" y="645413"/>
                  </a:lnTo>
                  <a:lnTo>
                    <a:pt x="288734" y="356615"/>
                  </a:lnTo>
                  <a:lnTo>
                    <a:pt x="0" y="356615"/>
                  </a:lnTo>
                  <a:lnTo>
                    <a:pt x="0" y="28879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53161" y="3368928"/>
            <a:ext cx="779780" cy="80645"/>
            <a:chOff x="653161" y="3368928"/>
            <a:chExt cx="779780" cy="80645"/>
          </a:xfrm>
        </p:grpSpPr>
        <p:sp>
          <p:nvSpPr>
            <p:cNvPr id="31" name="object 31"/>
            <p:cNvSpPr/>
            <p:nvPr/>
          </p:nvSpPr>
          <p:spPr>
            <a:xfrm>
              <a:off x="659511" y="3375278"/>
              <a:ext cx="767080" cy="67945"/>
            </a:xfrm>
            <a:custGeom>
              <a:avLst/>
              <a:gdLst/>
              <a:ahLst/>
              <a:cxnLst/>
              <a:rect l="l" t="t" r="r" b="b"/>
              <a:pathLst>
                <a:path w="767080" h="67945">
                  <a:moveTo>
                    <a:pt x="766571" y="0"/>
                  </a:moveTo>
                  <a:lnTo>
                    <a:pt x="0" y="0"/>
                  </a:lnTo>
                  <a:lnTo>
                    <a:pt x="0" y="67817"/>
                  </a:lnTo>
                  <a:lnTo>
                    <a:pt x="766571" y="67817"/>
                  </a:lnTo>
                  <a:lnTo>
                    <a:pt x="766571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9511" y="3375278"/>
              <a:ext cx="767080" cy="67945"/>
            </a:xfrm>
            <a:custGeom>
              <a:avLst/>
              <a:gdLst/>
              <a:ahLst/>
              <a:cxnLst/>
              <a:rect l="l" t="t" r="r" b="b"/>
              <a:pathLst>
                <a:path w="767080" h="67945">
                  <a:moveTo>
                    <a:pt x="0" y="67817"/>
                  </a:moveTo>
                  <a:lnTo>
                    <a:pt x="766571" y="67817"/>
                  </a:lnTo>
                  <a:lnTo>
                    <a:pt x="766571" y="0"/>
                  </a:lnTo>
                  <a:lnTo>
                    <a:pt x="0" y="0"/>
                  </a:lnTo>
                  <a:lnTo>
                    <a:pt x="0" y="6781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0523728" y="1477772"/>
            <a:ext cx="711200" cy="716915"/>
            <a:chOff x="10523728" y="1477772"/>
            <a:chExt cx="711200" cy="716915"/>
          </a:xfrm>
        </p:grpSpPr>
        <p:sp>
          <p:nvSpPr>
            <p:cNvPr id="34" name="object 34"/>
            <p:cNvSpPr/>
            <p:nvPr/>
          </p:nvSpPr>
          <p:spPr>
            <a:xfrm>
              <a:off x="10530078" y="1484122"/>
              <a:ext cx="698500" cy="704215"/>
            </a:xfrm>
            <a:custGeom>
              <a:avLst/>
              <a:gdLst/>
              <a:ahLst/>
              <a:cxnLst/>
              <a:rect l="l" t="t" r="r" b="b"/>
              <a:pathLst>
                <a:path w="698500" h="704214">
                  <a:moveTo>
                    <a:pt x="614933" y="0"/>
                  </a:moveTo>
                  <a:lnTo>
                    <a:pt x="348996" y="268731"/>
                  </a:lnTo>
                  <a:lnTo>
                    <a:pt x="83057" y="0"/>
                  </a:lnTo>
                  <a:lnTo>
                    <a:pt x="0" y="82168"/>
                  </a:lnTo>
                  <a:lnTo>
                    <a:pt x="266700" y="351916"/>
                  </a:lnTo>
                  <a:lnTo>
                    <a:pt x="0" y="621664"/>
                  </a:lnTo>
                  <a:lnTo>
                    <a:pt x="83057" y="703833"/>
                  </a:lnTo>
                  <a:lnTo>
                    <a:pt x="348996" y="435101"/>
                  </a:lnTo>
                  <a:lnTo>
                    <a:pt x="614933" y="703833"/>
                  </a:lnTo>
                  <a:lnTo>
                    <a:pt x="697992" y="621664"/>
                  </a:lnTo>
                  <a:lnTo>
                    <a:pt x="431292" y="351916"/>
                  </a:lnTo>
                  <a:lnTo>
                    <a:pt x="697992" y="82168"/>
                  </a:lnTo>
                  <a:lnTo>
                    <a:pt x="614933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30078" y="1484122"/>
              <a:ext cx="698500" cy="704215"/>
            </a:xfrm>
            <a:custGeom>
              <a:avLst/>
              <a:gdLst/>
              <a:ahLst/>
              <a:cxnLst/>
              <a:rect l="l" t="t" r="r" b="b"/>
              <a:pathLst>
                <a:path w="698500" h="704214">
                  <a:moveTo>
                    <a:pt x="0" y="82168"/>
                  </a:moveTo>
                  <a:lnTo>
                    <a:pt x="83057" y="0"/>
                  </a:lnTo>
                  <a:lnTo>
                    <a:pt x="348996" y="268731"/>
                  </a:lnTo>
                  <a:lnTo>
                    <a:pt x="614933" y="0"/>
                  </a:lnTo>
                  <a:lnTo>
                    <a:pt x="697992" y="82168"/>
                  </a:lnTo>
                  <a:lnTo>
                    <a:pt x="431292" y="351916"/>
                  </a:lnTo>
                  <a:lnTo>
                    <a:pt x="697992" y="621664"/>
                  </a:lnTo>
                  <a:lnTo>
                    <a:pt x="614933" y="703833"/>
                  </a:lnTo>
                  <a:lnTo>
                    <a:pt x="348996" y="435101"/>
                  </a:lnTo>
                  <a:lnTo>
                    <a:pt x="83057" y="703833"/>
                  </a:lnTo>
                  <a:lnTo>
                    <a:pt x="0" y="621664"/>
                  </a:lnTo>
                  <a:lnTo>
                    <a:pt x="266700" y="351916"/>
                  </a:lnTo>
                  <a:lnTo>
                    <a:pt x="0" y="8216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0582147" y="4655820"/>
            <a:ext cx="862965" cy="680720"/>
            <a:chOff x="10582147" y="4655820"/>
            <a:chExt cx="862965" cy="680720"/>
          </a:xfrm>
        </p:grpSpPr>
        <p:sp>
          <p:nvSpPr>
            <p:cNvPr id="37" name="object 37"/>
            <p:cNvSpPr/>
            <p:nvPr/>
          </p:nvSpPr>
          <p:spPr>
            <a:xfrm>
              <a:off x="10588497" y="4662170"/>
              <a:ext cx="850265" cy="668020"/>
            </a:xfrm>
            <a:custGeom>
              <a:avLst/>
              <a:gdLst/>
              <a:ahLst/>
              <a:cxnLst/>
              <a:rect l="l" t="t" r="r" b="b"/>
              <a:pathLst>
                <a:path w="850265" h="668020">
                  <a:moveTo>
                    <a:pt x="425069" y="0"/>
                  </a:moveTo>
                  <a:lnTo>
                    <a:pt x="387818" y="7514"/>
                  </a:lnTo>
                  <a:lnTo>
                    <a:pt x="357377" y="28019"/>
                  </a:lnTo>
                  <a:lnTo>
                    <a:pt x="336843" y="58453"/>
                  </a:lnTo>
                  <a:lnTo>
                    <a:pt x="329310" y="95757"/>
                  </a:lnTo>
                  <a:lnTo>
                    <a:pt x="336843" y="133008"/>
                  </a:lnTo>
                  <a:lnTo>
                    <a:pt x="357377" y="163449"/>
                  </a:lnTo>
                  <a:lnTo>
                    <a:pt x="387818" y="183983"/>
                  </a:lnTo>
                  <a:lnTo>
                    <a:pt x="425069" y="191515"/>
                  </a:lnTo>
                  <a:lnTo>
                    <a:pt x="462319" y="183983"/>
                  </a:lnTo>
                  <a:lnTo>
                    <a:pt x="492759" y="163449"/>
                  </a:lnTo>
                  <a:lnTo>
                    <a:pt x="513294" y="133008"/>
                  </a:lnTo>
                  <a:lnTo>
                    <a:pt x="520826" y="95757"/>
                  </a:lnTo>
                  <a:lnTo>
                    <a:pt x="513294" y="58453"/>
                  </a:lnTo>
                  <a:lnTo>
                    <a:pt x="492760" y="28019"/>
                  </a:lnTo>
                  <a:lnTo>
                    <a:pt x="462319" y="7514"/>
                  </a:lnTo>
                  <a:lnTo>
                    <a:pt x="425069" y="0"/>
                  </a:lnTo>
                  <a:close/>
                </a:path>
                <a:path w="850265" h="668020">
                  <a:moveTo>
                    <a:pt x="425069" y="476249"/>
                  </a:moveTo>
                  <a:lnTo>
                    <a:pt x="387818" y="483782"/>
                  </a:lnTo>
                  <a:lnTo>
                    <a:pt x="357377" y="504316"/>
                  </a:lnTo>
                  <a:lnTo>
                    <a:pt x="336843" y="534757"/>
                  </a:lnTo>
                  <a:lnTo>
                    <a:pt x="329310" y="572007"/>
                  </a:lnTo>
                  <a:lnTo>
                    <a:pt x="336843" y="609312"/>
                  </a:lnTo>
                  <a:lnTo>
                    <a:pt x="357377" y="639746"/>
                  </a:lnTo>
                  <a:lnTo>
                    <a:pt x="387818" y="660251"/>
                  </a:lnTo>
                  <a:lnTo>
                    <a:pt x="425069" y="667765"/>
                  </a:lnTo>
                  <a:lnTo>
                    <a:pt x="462319" y="660251"/>
                  </a:lnTo>
                  <a:lnTo>
                    <a:pt x="492759" y="639746"/>
                  </a:lnTo>
                  <a:lnTo>
                    <a:pt x="513294" y="609312"/>
                  </a:lnTo>
                  <a:lnTo>
                    <a:pt x="520826" y="572007"/>
                  </a:lnTo>
                  <a:lnTo>
                    <a:pt x="513294" y="534757"/>
                  </a:lnTo>
                  <a:lnTo>
                    <a:pt x="492760" y="504316"/>
                  </a:lnTo>
                  <a:lnTo>
                    <a:pt x="462319" y="483782"/>
                  </a:lnTo>
                  <a:lnTo>
                    <a:pt x="425069" y="476249"/>
                  </a:lnTo>
                  <a:close/>
                </a:path>
                <a:path w="850265" h="668020">
                  <a:moveTo>
                    <a:pt x="850137" y="296036"/>
                  </a:moveTo>
                  <a:lnTo>
                    <a:pt x="0" y="296036"/>
                  </a:lnTo>
                  <a:lnTo>
                    <a:pt x="0" y="371728"/>
                  </a:lnTo>
                  <a:lnTo>
                    <a:pt x="850137" y="371728"/>
                  </a:lnTo>
                  <a:lnTo>
                    <a:pt x="850137" y="296036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458" y="4655820"/>
              <a:ext cx="204216" cy="20421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1458" y="5132070"/>
              <a:ext cx="204216" cy="20421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588497" y="4958207"/>
              <a:ext cx="850265" cy="76200"/>
            </a:xfrm>
            <a:custGeom>
              <a:avLst/>
              <a:gdLst/>
              <a:ahLst/>
              <a:cxnLst/>
              <a:rect l="l" t="t" r="r" b="b"/>
              <a:pathLst>
                <a:path w="850265" h="76200">
                  <a:moveTo>
                    <a:pt x="0" y="0"/>
                  </a:moveTo>
                  <a:lnTo>
                    <a:pt x="850137" y="0"/>
                  </a:lnTo>
                  <a:lnTo>
                    <a:pt x="850137" y="75692"/>
                  </a:lnTo>
                  <a:lnTo>
                    <a:pt x="0" y="7569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56844" y="4959096"/>
            <a:ext cx="852805" cy="85725"/>
            <a:chOff x="656844" y="4959096"/>
            <a:chExt cx="852805" cy="85725"/>
          </a:xfrm>
        </p:grpSpPr>
        <p:sp>
          <p:nvSpPr>
            <p:cNvPr id="42" name="object 42"/>
            <p:cNvSpPr/>
            <p:nvPr/>
          </p:nvSpPr>
          <p:spPr>
            <a:xfrm>
              <a:off x="663194" y="4965446"/>
              <a:ext cx="840105" cy="73025"/>
            </a:xfrm>
            <a:custGeom>
              <a:avLst/>
              <a:gdLst/>
              <a:ahLst/>
              <a:cxnLst/>
              <a:rect l="l" t="t" r="r" b="b"/>
              <a:pathLst>
                <a:path w="840105" h="73025">
                  <a:moveTo>
                    <a:pt x="839978" y="0"/>
                  </a:moveTo>
                  <a:lnTo>
                    <a:pt x="0" y="0"/>
                  </a:lnTo>
                  <a:lnTo>
                    <a:pt x="0" y="72770"/>
                  </a:lnTo>
                  <a:lnTo>
                    <a:pt x="839978" y="72770"/>
                  </a:lnTo>
                  <a:lnTo>
                    <a:pt x="83997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3194" y="4965446"/>
              <a:ext cx="840105" cy="73025"/>
            </a:xfrm>
            <a:custGeom>
              <a:avLst/>
              <a:gdLst/>
              <a:ahLst/>
              <a:cxnLst/>
              <a:rect l="l" t="t" r="r" b="b"/>
              <a:pathLst>
                <a:path w="840105" h="73025">
                  <a:moveTo>
                    <a:pt x="0" y="0"/>
                  </a:moveTo>
                  <a:lnTo>
                    <a:pt x="839978" y="0"/>
                  </a:lnTo>
                  <a:lnTo>
                    <a:pt x="839978" y="72770"/>
                  </a:lnTo>
                  <a:lnTo>
                    <a:pt x="0" y="727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656844" y="5229478"/>
            <a:ext cx="852805" cy="85725"/>
            <a:chOff x="656844" y="5229478"/>
            <a:chExt cx="852805" cy="85725"/>
          </a:xfrm>
        </p:grpSpPr>
        <p:sp>
          <p:nvSpPr>
            <p:cNvPr id="45" name="object 45"/>
            <p:cNvSpPr/>
            <p:nvPr/>
          </p:nvSpPr>
          <p:spPr>
            <a:xfrm>
              <a:off x="663194" y="5235828"/>
              <a:ext cx="840105" cy="73025"/>
            </a:xfrm>
            <a:custGeom>
              <a:avLst/>
              <a:gdLst/>
              <a:ahLst/>
              <a:cxnLst/>
              <a:rect l="l" t="t" r="r" b="b"/>
              <a:pathLst>
                <a:path w="840105" h="73025">
                  <a:moveTo>
                    <a:pt x="839978" y="0"/>
                  </a:moveTo>
                  <a:lnTo>
                    <a:pt x="0" y="0"/>
                  </a:lnTo>
                  <a:lnTo>
                    <a:pt x="0" y="72771"/>
                  </a:lnTo>
                  <a:lnTo>
                    <a:pt x="839978" y="72771"/>
                  </a:lnTo>
                  <a:lnTo>
                    <a:pt x="83997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3194" y="5235828"/>
              <a:ext cx="840105" cy="73025"/>
            </a:xfrm>
            <a:custGeom>
              <a:avLst/>
              <a:gdLst/>
              <a:ahLst/>
              <a:cxnLst/>
              <a:rect l="l" t="t" r="r" b="b"/>
              <a:pathLst>
                <a:path w="840105" h="73025">
                  <a:moveTo>
                    <a:pt x="0" y="0"/>
                  </a:moveTo>
                  <a:lnTo>
                    <a:pt x="839978" y="0"/>
                  </a:lnTo>
                  <a:lnTo>
                    <a:pt x="839978" y="72771"/>
                  </a:lnTo>
                  <a:lnTo>
                    <a:pt x="0" y="7277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0571988" y="2992501"/>
            <a:ext cx="882650" cy="739140"/>
            <a:chOff x="10571988" y="2992501"/>
            <a:chExt cx="882650" cy="739140"/>
          </a:xfrm>
        </p:grpSpPr>
        <p:sp>
          <p:nvSpPr>
            <p:cNvPr id="48" name="object 48"/>
            <p:cNvSpPr/>
            <p:nvPr/>
          </p:nvSpPr>
          <p:spPr>
            <a:xfrm>
              <a:off x="10578338" y="2998851"/>
              <a:ext cx="869950" cy="726440"/>
            </a:xfrm>
            <a:custGeom>
              <a:avLst/>
              <a:gdLst/>
              <a:ahLst/>
              <a:cxnLst/>
              <a:rect l="l" t="t" r="r" b="b"/>
              <a:pathLst>
                <a:path w="869950" h="726439">
                  <a:moveTo>
                    <a:pt x="511936" y="0"/>
                  </a:moveTo>
                  <a:lnTo>
                    <a:pt x="442721" y="189991"/>
                  </a:lnTo>
                  <a:lnTo>
                    <a:pt x="0" y="189991"/>
                  </a:lnTo>
                  <a:lnTo>
                    <a:pt x="0" y="293497"/>
                  </a:lnTo>
                  <a:lnTo>
                    <a:pt x="405129" y="293497"/>
                  </a:lnTo>
                  <a:lnTo>
                    <a:pt x="354456" y="432688"/>
                  </a:lnTo>
                  <a:lnTo>
                    <a:pt x="0" y="432688"/>
                  </a:lnTo>
                  <a:lnTo>
                    <a:pt x="0" y="536194"/>
                  </a:lnTo>
                  <a:lnTo>
                    <a:pt x="316737" y="536194"/>
                  </a:lnTo>
                  <a:lnTo>
                    <a:pt x="260476" y="690753"/>
                  </a:lnTo>
                  <a:lnTo>
                    <a:pt x="357758" y="726186"/>
                  </a:lnTo>
                  <a:lnTo>
                    <a:pt x="426973" y="536194"/>
                  </a:lnTo>
                  <a:lnTo>
                    <a:pt x="869695" y="536194"/>
                  </a:lnTo>
                  <a:lnTo>
                    <a:pt x="869695" y="432688"/>
                  </a:lnTo>
                  <a:lnTo>
                    <a:pt x="464565" y="432688"/>
                  </a:lnTo>
                  <a:lnTo>
                    <a:pt x="515238" y="293497"/>
                  </a:lnTo>
                  <a:lnTo>
                    <a:pt x="869695" y="293497"/>
                  </a:lnTo>
                  <a:lnTo>
                    <a:pt x="869695" y="189991"/>
                  </a:lnTo>
                  <a:lnTo>
                    <a:pt x="552957" y="189991"/>
                  </a:lnTo>
                  <a:lnTo>
                    <a:pt x="609218" y="35433"/>
                  </a:lnTo>
                  <a:lnTo>
                    <a:pt x="51193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578338" y="2998851"/>
              <a:ext cx="869950" cy="726440"/>
            </a:xfrm>
            <a:custGeom>
              <a:avLst/>
              <a:gdLst/>
              <a:ahLst/>
              <a:cxnLst/>
              <a:rect l="l" t="t" r="r" b="b"/>
              <a:pathLst>
                <a:path w="869950" h="726439">
                  <a:moveTo>
                    <a:pt x="0" y="189991"/>
                  </a:moveTo>
                  <a:lnTo>
                    <a:pt x="442721" y="189991"/>
                  </a:lnTo>
                  <a:lnTo>
                    <a:pt x="511936" y="0"/>
                  </a:lnTo>
                  <a:lnTo>
                    <a:pt x="609218" y="35433"/>
                  </a:lnTo>
                  <a:lnTo>
                    <a:pt x="552957" y="189991"/>
                  </a:lnTo>
                  <a:lnTo>
                    <a:pt x="869695" y="189991"/>
                  </a:lnTo>
                  <a:lnTo>
                    <a:pt x="869695" y="293497"/>
                  </a:lnTo>
                  <a:lnTo>
                    <a:pt x="515238" y="293497"/>
                  </a:lnTo>
                  <a:lnTo>
                    <a:pt x="464565" y="432688"/>
                  </a:lnTo>
                  <a:lnTo>
                    <a:pt x="869695" y="432688"/>
                  </a:lnTo>
                  <a:lnTo>
                    <a:pt x="869695" y="536194"/>
                  </a:lnTo>
                  <a:lnTo>
                    <a:pt x="426973" y="536194"/>
                  </a:lnTo>
                  <a:lnTo>
                    <a:pt x="357758" y="726186"/>
                  </a:lnTo>
                  <a:lnTo>
                    <a:pt x="260476" y="690753"/>
                  </a:lnTo>
                  <a:lnTo>
                    <a:pt x="316737" y="536194"/>
                  </a:lnTo>
                  <a:lnTo>
                    <a:pt x="0" y="536194"/>
                  </a:lnTo>
                  <a:lnTo>
                    <a:pt x="0" y="432688"/>
                  </a:lnTo>
                  <a:lnTo>
                    <a:pt x="354456" y="432688"/>
                  </a:lnTo>
                  <a:lnTo>
                    <a:pt x="405129" y="293497"/>
                  </a:lnTo>
                  <a:lnTo>
                    <a:pt x="0" y="293497"/>
                  </a:lnTo>
                  <a:lnTo>
                    <a:pt x="0" y="18999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445511" y="5205476"/>
            <a:ext cx="4813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50" dirty="0">
                <a:solidFill>
                  <a:srgbClr val="C55A11"/>
                </a:solidFill>
                <a:latin typeface="Carlito"/>
                <a:cs typeface="Carlito"/>
              </a:rPr>
              <a:t>&lt;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 rot="10860000">
            <a:off x="5532159" y="5438728"/>
            <a:ext cx="1028944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55"/>
              </a:lnSpc>
            </a:pPr>
            <a:r>
              <a:rPr sz="7200" b="1" spc="-50" dirty="0">
                <a:solidFill>
                  <a:srgbClr val="C55A11"/>
                </a:solidFill>
                <a:latin typeface="Carlito"/>
                <a:cs typeface="Carlito"/>
              </a:rPr>
              <a:t>&lt;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703309" y="5129276"/>
            <a:ext cx="6927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50" dirty="0">
                <a:solidFill>
                  <a:srgbClr val="C55A11"/>
                </a:solidFill>
                <a:latin typeface="Carlito"/>
                <a:cs typeface="Carlito"/>
              </a:rPr>
              <a:t>%</a:t>
            </a:r>
            <a:endParaRPr sz="7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Arithmetic</a:t>
            </a:r>
            <a:r>
              <a:rPr spc="-185" dirty="0"/>
              <a:t> </a:t>
            </a:r>
            <a:r>
              <a:rPr spc="-95" dirty="0"/>
              <a:t>Operators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86BF550-459F-4B67-8F17-E300511F6A0A}"/>
              </a:ext>
            </a:extLst>
          </p:cNvPr>
          <p:cNvGrpSpPr/>
          <p:nvPr/>
        </p:nvGrpSpPr>
        <p:grpSpPr>
          <a:xfrm>
            <a:off x="533400" y="1676400"/>
            <a:ext cx="6019800" cy="4038600"/>
            <a:chOff x="2284602" y="1408302"/>
            <a:chExt cx="7540626" cy="4881373"/>
          </a:xfrm>
        </p:grpSpPr>
        <p:sp>
          <p:nvSpPr>
            <p:cNvPr id="3" name="object 3"/>
            <p:cNvSpPr/>
            <p:nvPr/>
          </p:nvSpPr>
          <p:spPr>
            <a:xfrm>
              <a:off x="5321427" y="3206114"/>
              <a:ext cx="1438275" cy="1437640"/>
            </a:xfrm>
            <a:custGeom>
              <a:avLst/>
              <a:gdLst/>
              <a:ahLst/>
              <a:cxnLst/>
              <a:rect l="l" t="t" r="r" b="b"/>
              <a:pathLst>
                <a:path w="1438275" h="1437639">
                  <a:moveTo>
                    <a:pt x="1198372" y="0"/>
                  </a:moveTo>
                  <a:lnTo>
                    <a:pt x="239522" y="0"/>
                  </a:lnTo>
                  <a:lnTo>
                    <a:pt x="191235" y="4864"/>
                  </a:lnTo>
                  <a:lnTo>
                    <a:pt x="146268" y="18815"/>
                  </a:lnTo>
                  <a:lnTo>
                    <a:pt x="105581" y="40893"/>
                  </a:lnTo>
                  <a:lnTo>
                    <a:pt x="70135" y="70135"/>
                  </a:lnTo>
                  <a:lnTo>
                    <a:pt x="40893" y="105581"/>
                  </a:lnTo>
                  <a:lnTo>
                    <a:pt x="18815" y="146268"/>
                  </a:lnTo>
                  <a:lnTo>
                    <a:pt x="4864" y="191235"/>
                  </a:lnTo>
                  <a:lnTo>
                    <a:pt x="0" y="239522"/>
                  </a:lnTo>
                  <a:lnTo>
                    <a:pt x="0" y="1197610"/>
                  </a:lnTo>
                  <a:lnTo>
                    <a:pt x="4864" y="1245896"/>
                  </a:lnTo>
                  <a:lnTo>
                    <a:pt x="18815" y="1290863"/>
                  </a:lnTo>
                  <a:lnTo>
                    <a:pt x="40893" y="1331550"/>
                  </a:lnTo>
                  <a:lnTo>
                    <a:pt x="70135" y="1366996"/>
                  </a:lnTo>
                  <a:lnTo>
                    <a:pt x="105581" y="1396238"/>
                  </a:lnTo>
                  <a:lnTo>
                    <a:pt x="146268" y="1418316"/>
                  </a:lnTo>
                  <a:lnTo>
                    <a:pt x="191235" y="1432267"/>
                  </a:lnTo>
                  <a:lnTo>
                    <a:pt x="239522" y="1437132"/>
                  </a:lnTo>
                  <a:lnTo>
                    <a:pt x="1198372" y="1437132"/>
                  </a:lnTo>
                  <a:lnTo>
                    <a:pt x="1246658" y="1432267"/>
                  </a:lnTo>
                  <a:lnTo>
                    <a:pt x="1291625" y="1418316"/>
                  </a:lnTo>
                  <a:lnTo>
                    <a:pt x="1332312" y="1396238"/>
                  </a:lnTo>
                  <a:lnTo>
                    <a:pt x="1367758" y="1366996"/>
                  </a:lnTo>
                  <a:lnTo>
                    <a:pt x="1397000" y="1331550"/>
                  </a:lnTo>
                  <a:lnTo>
                    <a:pt x="1419078" y="1290863"/>
                  </a:lnTo>
                  <a:lnTo>
                    <a:pt x="1433029" y="1245896"/>
                  </a:lnTo>
                  <a:lnTo>
                    <a:pt x="1437894" y="1197610"/>
                  </a:lnTo>
                  <a:lnTo>
                    <a:pt x="1437894" y="239522"/>
                  </a:lnTo>
                  <a:lnTo>
                    <a:pt x="1433029" y="191235"/>
                  </a:lnTo>
                  <a:lnTo>
                    <a:pt x="1419078" y="146268"/>
                  </a:lnTo>
                  <a:lnTo>
                    <a:pt x="1397000" y="105581"/>
                  </a:lnTo>
                  <a:lnTo>
                    <a:pt x="1367758" y="70135"/>
                  </a:lnTo>
                  <a:lnTo>
                    <a:pt x="1332312" y="40893"/>
                  </a:lnTo>
                  <a:lnTo>
                    <a:pt x="1291625" y="18815"/>
                  </a:lnTo>
                  <a:lnTo>
                    <a:pt x="1246658" y="4864"/>
                  </a:lnTo>
                  <a:lnTo>
                    <a:pt x="119837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454396" y="3574033"/>
              <a:ext cx="1172210" cy="745090"/>
            </a:xfrm>
            <a:prstGeom prst="rect">
              <a:avLst/>
            </a:prstGeom>
          </p:spPr>
          <p:txBody>
            <a:bodyPr vert="horz" wrap="square" lIns="0" tIns="45719" rIns="0" bIns="0" rtlCol="0">
              <a:spAutoFit/>
            </a:bodyPr>
            <a:lstStyle/>
            <a:p>
              <a:pPr marL="43815" marR="5080" indent="-31750" algn="ctr">
                <a:lnSpc>
                  <a:spcPts val="2300"/>
                </a:lnSpc>
                <a:spcBef>
                  <a:spcPts val="359"/>
                </a:spcBef>
              </a:pPr>
              <a:r>
                <a:rPr sz="1600" spc="-10" dirty="0">
                  <a:solidFill>
                    <a:srgbClr val="FFFFFF"/>
                  </a:solidFill>
                  <a:latin typeface="Carlito"/>
                </a:rPr>
                <a:t>Arithmetic</a:t>
              </a:r>
              <a:r>
                <a:rPr sz="2100" spc="-10" dirty="0">
                  <a:solidFill>
                    <a:srgbClr val="FFFFFF"/>
                  </a:solidFill>
                  <a:latin typeface="Carlito"/>
                  <a:cs typeface="Carlito"/>
                </a:rPr>
                <a:t> </a:t>
              </a:r>
              <a:r>
                <a:rPr sz="1600" spc="-10" dirty="0">
                  <a:solidFill>
                    <a:srgbClr val="FFFFFF"/>
                  </a:solidFill>
                  <a:latin typeface="Carlito"/>
                </a:rPr>
                <a:t>Operators</a:t>
              </a:r>
            </a:p>
          </p:txBody>
        </p:sp>
        <p:grpSp>
          <p:nvGrpSpPr>
            <p:cNvPr id="5" name="object 5"/>
            <p:cNvGrpSpPr/>
            <p:nvPr/>
          </p:nvGrpSpPr>
          <p:grpSpPr>
            <a:xfrm>
              <a:off x="5264784" y="1408302"/>
              <a:ext cx="1417320" cy="1804035"/>
              <a:chOff x="5264784" y="1408302"/>
              <a:chExt cx="1417320" cy="1804035"/>
            </a:xfrm>
          </p:grpSpPr>
          <p:sp>
            <p:nvSpPr>
              <p:cNvPr id="6" name="object 6"/>
              <p:cNvSpPr/>
              <p:nvPr/>
            </p:nvSpPr>
            <p:spPr>
              <a:xfrm>
                <a:off x="5992367" y="2550667"/>
                <a:ext cx="22860" cy="655320"/>
              </a:xfrm>
              <a:custGeom>
                <a:avLst/>
                <a:gdLst/>
                <a:ahLst/>
                <a:cxnLst/>
                <a:rect l="l" t="t" r="r" b="b"/>
                <a:pathLst>
                  <a:path w="22860" h="655319">
                    <a:moveTo>
                      <a:pt x="22733" y="654812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rgbClr val="EC7C3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5271134" y="1414652"/>
                <a:ext cx="1404620" cy="1136650"/>
              </a:xfrm>
              <a:custGeom>
                <a:avLst/>
                <a:gdLst/>
                <a:ahLst/>
                <a:cxnLst/>
                <a:rect l="l" t="t" r="r" b="b"/>
                <a:pathLst>
                  <a:path w="1404620" h="1136650">
                    <a:moveTo>
                      <a:pt x="1215009" y="0"/>
                    </a:moveTo>
                    <a:lnTo>
                      <a:pt x="189356" y="0"/>
                    </a:lnTo>
                    <a:lnTo>
                      <a:pt x="139038" y="6768"/>
                    </a:lnTo>
                    <a:lnTo>
                      <a:pt x="93810" y="25865"/>
                    </a:lnTo>
                    <a:lnTo>
                      <a:pt x="55483" y="55483"/>
                    </a:lnTo>
                    <a:lnTo>
                      <a:pt x="25865" y="93810"/>
                    </a:lnTo>
                    <a:lnTo>
                      <a:pt x="6768" y="139038"/>
                    </a:lnTo>
                    <a:lnTo>
                      <a:pt x="0" y="189357"/>
                    </a:lnTo>
                    <a:lnTo>
                      <a:pt x="0" y="946785"/>
                    </a:lnTo>
                    <a:lnTo>
                      <a:pt x="6768" y="997103"/>
                    </a:lnTo>
                    <a:lnTo>
                      <a:pt x="25865" y="1042331"/>
                    </a:lnTo>
                    <a:lnTo>
                      <a:pt x="55483" y="1080658"/>
                    </a:lnTo>
                    <a:lnTo>
                      <a:pt x="93810" y="1110276"/>
                    </a:lnTo>
                    <a:lnTo>
                      <a:pt x="139038" y="1129373"/>
                    </a:lnTo>
                    <a:lnTo>
                      <a:pt x="189356" y="1136142"/>
                    </a:lnTo>
                    <a:lnTo>
                      <a:pt x="1215009" y="1136142"/>
                    </a:lnTo>
                    <a:lnTo>
                      <a:pt x="1265327" y="1129373"/>
                    </a:lnTo>
                    <a:lnTo>
                      <a:pt x="1310555" y="1110276"/>
                    </a:lnTo>
                    <a:lnTo>
                      <a:pt x="1348882" y="1080658"/>
                    </a:lnTo>
                    <a:lnTo>
                      <a:pt x="1378500" y="1042331"/>
                    </a:lnTo>
                    <a:lnTo>
                      <a:pt x="1397597" y="997103"/>
                    </a:lnTo>
                    <a:lnTo>
                      <a:pt x="1404365" y="946785"/>
                    </a:lnTo>
                    <a:lnTo>
                      <a:pt x="1404365" y="189357"/>
                    </a:lnTo>
                    <a:lnTo>
                      <a:pt x="1397597" y="139038"/>
                    </a:lnTo>
                    <a:lnTo>
                      <a:pt x="1378500" y="93810"/>
                    </a:lnTo>
                    <a:lnTo>
                      <a:pt x="1348882" y="55483"/>
                    </a:lnTo>
                    <a:lnTo>
                      <a:pt x="1310555" y="25865"/>
                    </a:lnTo>
                    <a:lnTo>
                      <a:pt x="1265327" y="6768"/>
                    </a:lnTo>
                    <a:lnTo>
                      <a:pt x="1215009" y="0"/>
                    </a:lnTo>
                    <a:close/>
                  </a:path>
                </a:pathLst>
              </a:custGeom>
              <a:solidFill>
                <a:srgbClr val="A4A4A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5271134" y="1414652"/>
                <a:ext cx="1404620" cy="1136650"/>
              </a:xfrm>
              <a:custGeom>
                <a:avLst/>
                <a:gdLst/>
                <a:ahLst/>
                <a:cxnLst/>
                <a:rect l="l" t="t" r="r" b="b"/>
                <a:pathLst>
                  <a:path w="1404620" h="1136650">
                    <a:moveTo>
                      <a:pt x="0" y="189357"/>
                    </a:moveTo>
                    <a:lnTo>
                      <a:pt x="6768" y="139038"/>
                    </a:lnTo>
                    <a:lnTo>
                      <a:pt x="25865" y="93810"/>
                    </a:lnTo>
                    <a:lnTo>
                      <a:pt x="55483" y="55483"/>
                    </a:lnTo>
                    <a:lnTo>
                      <a:pt x="93810" y="25865"/>
                    </a:lnTo>
                    <a:lnTo>
                      <a:pt x="139038" y="6768"/>
                    </a:lnTo>
                    <a:lnTo>
                      <a:pt x="189356" y="0"/>
                    </a:lnTo>
                    <a:lnTo>
                      <a:pt x="1215009" y="0"/>
                    </a:lnTo>
                    <a:lnTo>
                      <a:pt x="1265327" y="6768"/>
                    </a:lnTo>
                    <a:lnTo>
                      <a:pt x="1310555" y="25865"/>
                    </a:lnTo>
                    <a:lnTo>
                      <a:pt x="1348882" y="55483"/>
                    </a:lnTo>
                    <a:lnTo>
                      <a:pt x="1378500" y="93810"/>
                    </a:lnTo>
                    <a:lnTo>
                      <a:pt x="1397597" y="139038"/>
                    </a:lnTo>
                    <a:lnTo>
                      <a:pt x="1404365" y="189357"/>
                    </a:lnTo>
                    <a:lnTo>
                      <a:pt x="1404365" y="946785"/>
                    </a:lnTo>
                    <a:lnTo>
                      <a:pt x="1397597" y="997103"/>
                    </a:lnTo>
                    <a:lnTo>
                      <a:pt x="1378500" y="1042331"/>
                    </a:lnTo>
                    <a:lnTo>
                      <a:pt x="1348882" y="1080658"/>
                    </a:lnTo>
                    <a:lnTo>
                      <a:pt x="1310555" y="1110276"/>
                    </a:lnTo>
                    <a:lnTo>
                      <a:pt x="1265327" y="1129373"/>
                    </a:lnTo>
                    <a:lnTo>
                      <a:pt x="1215009" y="1136142"/>
                    </a:lnTo>
                    <a:lnTo>
                      <a:pt x="189356" y="1136142"/>
                    </a:lnTo>
                    <a:lnTo>
                      <a:pt x="139038" y="1129373"/>
                    </a:lnTo>
                    <a:lnTo>
                      <a:pt x="93810" y="1110276"/>
                    </a:lnTo>
                    <a:lnTo>
                      <a:pt x="55483" y="1080658"/>
                    </a:lnTo>
                    <a:lnTo>
                      <a:pt x="25865" y="1042331"/>
                    </a:lnTo>
                    <a:lnTo>
                      <a:pt x="6768" y="997103"/>
                    </a:lnTo>
                    <a:lnTo>
                      <a:pt x="0" y="946785"/>
                    </a:lnTo>
                    <a:lnTo>
                      <a:pt x="0" y="189357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9"/>
            <p:cNvSpPr txBox="1"/>
            <p:nvPr/>
          </p:nvSpPr>
          <p:spPr>
            <a:xfrm>
              <a:off x="5519165" y="1787651"/>
              <a:ext cx="906779" cy="31232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spc="-10" dirty="0">
                  <a:solidFill>
                    <a:srgbClr val="FFFFFF"/>
                  </a:solidFill>
                  <a:latin typeface="Carlito"/>
                </a:rPr>
                <a:t>Addition</a:t>
              </a:r>
            </a:p>
          </p:txBody>
        </p:sp>
        <p:grpSp>
          <p:nvGrpSpPr>
            <p:cNvPr id="10" name="object 10"/>
            <p:cNvGrpSpPr/>
            <p:nvPr/>
          </p:nvGrpSpPr>
          <p:grpSpPr>
            <a:xfrm>
              <a:off x="6752463" y="1895220"/>
              <a:ext cx="2737485" cy="1654175"/>
              <a:chOff x="6752463" y="1895220"/>
              <a:chExt cx="2737485" cy="1654175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6758813" y="2842386"/>
                <a:ext cx="1320165" cy="701040"/>
              </a:xfrm>
              <a:custGeom>
                <a:avLst/>
                <a:gdLst/>
                <a:ahLst/>
                <a:cxnLst/>
                <a:rect l="l" t="t" r="r" b="b"/>
                <a:pathLst>
                  <a:path w="1320165" h="701039">
                    <a:moveTo>
                      <a:pt x="0" y="700532"/>
                    </a:moveTo>
                    <a:lnTo>
                      <a:pt x="1319910" y="0"/>
                    </a:lnTo>
                  </a:path>
                </a:pathLst>
              </a:custGeom>
              <a:ln w="12699">
                <a:solidFill>
                  <a:srgbClr val="EC7C3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8079105" y="1901570"/>
                <a:ext cx="1404620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1404620" h="1137285">
                    <a:moveTo>
                      <a:pt x="1214881" y="0"/>
                    </a:moveTo>
                    <a:lnTo>
                      <a:pt x="189484" y="0"/>
                    </a:lnTo>
                    <a:lnTo>
                      <a:pt x="139112" y="6768"/>
                    </a:lnTo>
                    <a:lnTo>
                      <a:pt x="93848" y="25870"/>
                    </a:lnTo>
                    <a:lnTo>
                      <a:pt x="55499" y="55499"/>
                    </a:lnTo>
                    <a:lnTo>
                      <a:pt x="25870" y="93848"/>
                    </a:lnTo>
                    <a:lnTo>
                      <a:pt x="6768" y="139112"/>
                    </a:lnTo>
                    <a:lnTo>
                      <a:pt x="0" y="189483"/>
                    </a:lnTo>
                    <a:lnTo>
                      <a:pt x="0" y="947419"/>
                    </a:lnTo>
                    <a:lnTo>
                      <a:pt x="6768" y="997791"/>
                    </a:lnTo>
                    <a:lnTo>
                      <a:pt x="25870" y="1043055"/>
                    </a:lnTo>
                    <a:lnTo>
                      <a:pt x="55499" y="1081404"/>
                    </a:lnTo>
                    <a:lnTo>
                      <a:pt x="93848" y="1111033"/>
                    </a:lnTo>
                    <a:lnTo>
                      <a:pt x="139112" y="1130135"/>
                    </a:lnTo>
                    <a:lnTo>
                      <a:pt x="189484" y="1136903"/>
                    </a:lnTo>
                    <a:lnTo>
                      <a:pt x="1214881" y="1136903"/>
                    </a:lnTo>
                    <a:lnTo>
                      <a:pt x="1265253" y="1130135"/>
                    </a:lnTo>
                    <a:lnTo>
                      <a:pt x="1310517" y="1111033"/>
                    </a:lnTo>
                    <a:lnTo>
                      <a:pt x="1348867" y="1081404"/>
                    </a:lnTo>
                    <a:lnTo>
                      <a:pt x="1378495" y="1043055"/>
                    </a:lnTo>
                    <a:lnTo>
                      <a:pt x="1397597" y="997791"/>
                    </a:lnTo>
                    <a:lnTo>
                      <a:pt x="1404366" y="947419"/>
                    </a:lnTo>
                    <a:lnTo>
                      <a:pt x="1404366" y="189483"/>
                    </a:lnTo>
                    <a:lnTo>
                      <a:pt x="1397597" y="139112"/>
                    </a:lnTo>
                    <a:lnTo>
                      <a:pt x="1378495" y="93848"/>
                    </a:lnTo>
                    <a:lnTo>
                      <a:pt x="1348867" y="55499"/>
                    </a:lnTo>
                    <a:lnTo>
                      <a:pt x="1310517" y="25870"/>
                    </a:lnTo>
                    <a:lnTo>
                      <a:pt x="1265253" y="6768"/>
                    </a:lnTo>
                    <a:lnTo>
                      <a:pt x="1214881" y="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8079105" y="1901570"/>
                <a:ext cx="1404620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1404620" h="1137285">
                    <a:moveTo>
                      <a:pt x="0" y="189483"/>
                    </a:moveTo>
                    <a:lnTo>
                      <a:pt x="6768" y="139112"/>
                    </a:lnTo>
                    <a:lnTo>
                      <a:pt x="25870" y="93848"/>
                    </a:lnTo>
                    <a:lnTo>
                      <a:pt x="55499" y="55499"/>
                    </a:lnTo>
                    <a:lnTo>
                      <a:pt x="93848" y="25870"/>
                    </a:lnTo>
                    <a:lnTo>
                      <a:pt x="139112" y="6768"/>
                    </a:lnTo>
                    <a:lnTo>
                      <a:pt x="189484" y="0"/>
                    </a:lnTo>
                    <a:lnTo>
                      <a:pt x="1214881" y="0"/>
                    </a:lnTo>
                    <a:lnTo>
                      <a:pt x="1265253" y="6768"/>
                    </a:lnTo>
                    <a:lnTo>
                      <a:pt x="1310517" y="25870"/>
                    </a:lnTo>
                    <a:lnTo>
                      <a:pt x="1348867" y="55499"/>
                    </a:lnTo>
                    <a:lnTo>
                      <a:pt x="1378495" y="93848"/>
                    </a:lnTo>
                    <a:lnTo>
                      <a:pt x="1397597" y="139112"/>
                    </a:lnTo>
                    <a:lnTo>
                      <a:pt x="1404366" y="189483"/>
                    </a:lnTo>
                    <a:lnTo>
                      <a:pt x="1404366" y="947419"/>
                    </a:lnTo>
                    <a:lnTo>
                      <a:pt x="1397597" y="997791"/>
                    </a:lnTo>
                    <a:lnTo>
                      <a:pt x="1378495" y="1043055"/>
                    </a:lnTo>
                    <a:lnTo>
                      <a:pt x="1348867" y="1081404"/>
                    </a:lnTo>
                    <a:lnTo>
                      <a:pt x="1310517" y="1111033"/>
                    </a:lnTo>
                    <a:lnTo>
                      <a:pt x="1265253" y="1130135"/>
                    </a:lnTo>
                    <a:lnTo>
                      <a:pt x="1214881" y="1136903"/>
                    </a:lnTo>
                    <a:lnTo>
                      <a:pt x="189484" y="1136903"/>
                    </a:lnTo>
                    <a:lnTo>
                      <a:pt x="139112" y="1130135"/>
                    </a:lnTo>
                    <a:lnTo>
                      <a:pt x="93848" y="1111033"/>
                    </a:lnTo>
                    <a:lnTo>
                      <a:pt x="55499" y="1081404"/>
                    </a:lnTo>
                    <a:lnTo>
                      <a:pt x="25870" y="1043055"/>
                    </a:lnTo>
                    <a:lnTo>
                      <a:pt x="6768" y="997791"/>
                    </a:lnTo>
                    <a:lnTo>
                      <a:pt x="0" y="947419"/>
                    </a:lnTo>
                    <a:lnTo>
                      <a:pt x="0" y="189483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4"/>
            <p:cNvSpPr txBox="1"/>
            <p:nvPr/>
          </p:nvSpPr>
          <p:spPr>
            <a:xfrm>
              <a:off x="8173719" y="2275077"/>
              <a:ext cx="1215390" cy="31232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sz="1600" spc="-10" dirty="0">
                  <a:solidFill>
                    <a:srgbClr val="FFFFFF"/>
                  </a:solidFill>
                  <a:latin typeface="Carlito"/>
                </a:rPr>
                <a:t>Subtraction</a:t>
              </a: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6752463" y="3733927"/>
              <a:ext cx="3072765" cy="1149985"/>
              <a:chOff x="6752463" y="3733927"/>
              <a:chExt cx="3072765" cy="114998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6758813" y="4013962"/>
                <a:ext cx="1654810" cy="207010"/>
              </a:xfrm>
              <a:custGeom>
                <a:avLst/>
                <a:gdLst/>
                <a:ahLst/>
                <a:cxnLst/>
                <a:rect l="l" t="t" r="r" b="b"/>
                <a:pathLst>
                  <a:path w="1654809" h="207010">
                    <a:moveTo>
                      <a:pt x="0" y="0"/>
                    </a:moveTo>
                    <a:lnTo>
                      <a:pt x="1654555" y="206629"/>
                    </a:lnTo>
                  </a:path>
                </a:pathLst>
              </a:custGeom>
              <a:ln w="12700">
                <a:solidFill>
                  <a:srgbClr val="EC7C3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8413623" y="3740277"/>
                <a:ext cx="1405255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1405254" h="1137285">
                    <a:moveTo>
                      <a:pt x="1215644" y="0"/>
                    </a:moveTo>
                    <a:lnTo>
                      <a:pt x="189483" y="0"/>
                    </a:lnTo>
                    <a:lnTo>
                      <a:pt x="139112" y="6768"/>
                    </a:lnTo>
                    <a:lnTo>
                      <a:pt x="93848" y="25870"/>
                    </a:lnTo>
                    <a:lnTo>
                      <a:pt x="55499" y="55499"/>
                    </a:lnTo>
                    <a:lnTo>
                      <a:pt x="25870" y="93848"/>
                    </a:lnTo>
                    <a:lnTo>
                      <a:pt x="6768" y="139112"/>
                    </a:lnTo>
                    <a:lnTo>
                      <a:pt x="0" y="189484"/>
                    </a:lnTo>
                    <a:lnTo>
                      <a:pt x="0" y="947420"/>
                    </a:lnTo>
                    <a:lnTo>
                      <a:pt x="6768" y="997791"/>
                    </a:lnTo>
                    <a:lnTo>
                      <a:pt x="25870" y="1043055"/>
                    </a:lnTo>
                    <a:lnTo>
                      <a:pt x="55499" y="1081405"/>
                    </a:lnTo>
                    <a:lnTo>
                      <a:pt x="93848" y="1111033"/>
                    </a:lnTo>
                    <a:lnTo>
                      <a:pt x="139112" y="1130135"/>
                    </a:lnTo>
                    <a:lnTo>
                      <a:pt x="189483" y="1136904"/>
                    </a:lnTo>
                    <a:lnTo>
                      <a:pt x="1215644" y="1136904"/>
                    </a:lnTo>
                    <a:lnTo>
                      <a:pt x="1266015" y="1130135"/>
                    </a:lnTo>
                    <a:lnTo>
                      <a:pt x="1311279" y="1111033"/>
                    </a:lnTo>
                    <a:lnTo>
                      <a:pt x="1349628" y="1081405"/>
                    </a:lnTo>
                    <a:lnTo>
                      <a:pt x="1379257" y="1043055"/>
                    </a:lnTo>
                    <a:lnTo>
                      <a:pt x="1398359" y="997791"/>
                    </a:lnTo>
                    <a:lnTo>
                      <a:pt x="1405127" y="947420"/>
                    </a:lnTo>
                    <a:lnTo>
                      <a:pt x="1405127" y="189484"/>
                    </a:lnTo>
                    <a:lnTo>
                      <a:pt x="1398359" y="139112"/>
                    </a:lnTo>
                    <a:lnTo>
                      <a:pt x="1379257" y="93848"/>
                    </a:lnTo>
                    <a:lnTo>
                      <a:pt x="1349628" y="55499"/>
                    </a:lnTo>
                    <a:lnTo>
                      <a:pt x="1311279" y="25870"/>
                    </a:lnTo>
                    <a:lnTo>
                      <a:pt x="1266015" y="6768"/>
                    </a:lnTo>
                    <a:lnTo>
                      <a:pt x="1215644" y="0"/>
                    </a:lnTo>
                    <a:close/>
                  </a:path>
                </a:pathLst>
              </a:custGeom>
              <a:solidFill>
                <a:srgbClr val="5B9BD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8413623" y="3740277"/>
                <a:ext cx="1405255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1405254" h="1137285">
                    <a:moveTo>
                      <a:pt x="0" y="189484"/>
                    </a:moveTo>
                    <a:lnTo>
                      <a:pt x="6768" y="139112"/>
                    </a:lnTo>
                    <a:lnTo>
                      <a:pt x="25870" y="93848"/>
                    </a:lnTo>
                    <a:lnTo>
                      <a:pt x="55499" y="55499"/>
                    </a:lnTo>
                    <a:lnTo>
                      <a:pt x="93848" y="25870"/>
                    </a:lnTo>
                    <a:lnTo>
                      <a:pt x="139112" y="6768"/>
                    </a:lnTo>
                    <a:lnTo>
                      <a:pt x="189483" y="0"/>
                    </a:lnTo>
                    <a:lnTo>
                      <a:pt x="1215644" y="0"/>
                    </a:lnTo>
                    <a:lnTo>
                      <a:pt x="1266015" y="6768"/>
                    </a:lnTo>
                    <a:lnTo>
                      <a:pt x="1311279" y="25870"/>
                    </a:lnTo>
                    <a:lnTo>
                      <a:pt x="1349628" y="55499"/>
                    </a:lnTo>
                    <a:lnTo>
                      <a:pt x="1379257" y="93848"/>
                    </a:lnTo>
                    <a:lnTo>
                      <a:pt x="1398359" y="139112"/>
                    </a:lnTo>
                    <a:lnTo>
                      <a:pt x="1405127" y="189484"/>
                    </a:lnTo>
                    <a:lnTo>
                      <a:pt x="1405127" y="947420"/>
                    </a:lnTo>
                    <a:lnTo>
                      <a:pt x="1398359" y="997791"/>
                    </a:lnTo>
                    <a:lnTo>
                      <a:pt x="1379257" y="1043055"/>
                    </a:lnTo>
                    <a:lnTo>
                      <a:pt x="1349628" y="1081405"/>
                    </a:lnTo>
                    <a:lnTo>
                      <a:pt x="1311279" y="1111033"/>
                    </a:lnTo>
                    <a:lnTo>
                      <a:pt x="1266015" y="1130135"/>
                    </a:lnTo>
                    <a:lnTo>
                      <a:pt x="1215644" y="1136904"/>
                    </a:lnTo>
                    <a:lnTo>
                      <a:pt x="189483" y="1136904"/>
                    </a:lnTo>
                    <a:lnTo>
                      <a:pt x="139112" y="1130135"/>
                    </a:lnTo>
                    <a:lnTo>
                      <a:pt x="93848" y="1111033"/>
                    </a:lnTo>
                    <a:lnTo>
                      <a:pt x="55499" y="1081405"/>
                    </a:lnTo>
                    <a:lnTo>
                      <a:pt x="25870" y="1043055"/>
                    </a:lnTo>
                    <a:lnTo>
                      <a:pt x="6768" y="997791"/>
                    </a:lnTo>
                    <a:lnTo>
                      <a:pt x="0" y="947420"/>
                    </a:lnTo>
                    <a:lnTo>
                      <a:pt x="0" y="189484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" name="object 19"/>
            <p:cNvSpPr txBox="1"/>
            <p:nvPr/>
          </p:nvSpPr>
          <p:spPr>
            <a:xfrm>
              <a:off x="8674607" y="4113784"/>
              <a:ext cx="884555" cy="31232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sz="1600" spc="-10" dirty="0">
                  <a:solidFill>
                    <a:srgbClr val="FFFFFF"/>
                  </a:solidFill>
                  <a:latin typeface="Carlito"/>
                </a:rPr>
                <a:t>Multiply</a:t>
              </a: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6752463" y="4507229"/>
              <a:ext cx="2143760" cy="1752600"/>
              <a:chOff x="6752463" y="4507229"/>
              <a:chExt cx="2143760" cy="1752600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6758813" y="4513579"/>
                <a:ext cx="735330" cy="602615"/>
              </a:xfrm>
              <a:custGeom>
                <a:avLst/>
                <a:gdLst/>
                <a:ahLst/>
                <a:cxnLst/>
                <a:rect l="l" t="t" r="r" b="b"/>
                <a:pathLst>
                  <a:path w="735329" h="602614">
                    <a:moveTo>
                      <a:pt x="0" y="0"/>
                    </a:moveTo>
                    <a:lnTo>
                      <a:pt x="734821" y="602615"/>
                    </a:lnTo>
                  </a:path>
                </a:pathLst>
              </a:custGeom>
              <a:ln w="12700">
                <a:solidFill>
                  <a:srgbClr val="EC7C3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7484745" y="5116448"/>
                <a:ext cx="1405255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1405254" h="1137285">
                    <a:moveTo>
                      <a:pt x="1215644" y="0"/>
                    </a:moveTo>
                    <a:lnTo>
                      <a:pt x="189483" y="0"/>
                    </a:lnTo>
                    <a:lnTo>
                      <a:pt x="139112" y="6768"/>
                    </a:lnTo>
                    <a:lnTo>
                      <a:pt x="93848" y="25870"/>
                    </a:lnTo>
                    <a:lnTo>
                      <a:pt x="55499" y="55499"/>
                    </a:lnTo>
                    <a:lnTo>
                      <a:pt x="25870" y="93848"/>
                    </a:lnTo>
                    <a:lnTo>
                      <a:pt x="6768" y="139112"/>
                    </a:lnTo>
                    <a:lnTo>
                      <a:pt x="0" y="189484"/>
                    </a:lnTo>
                    <a:lnTo>
                      <a:pt x="0" y="947419"/>
                    </a:lnTo>
                    <a:lnTo>
                      <a:pt x="6768" y="997791"/>
                    </a:lnTo>
                    <a:lnTo>
                      <a:pt x="25870" y="1043055"/>
                    </a:lnTo>
                    <a:lnTo>
                      <a:pt x="55499" y="1081405"/>
                    </a:lnTo>
                    <a:lnTo>
                      <a:pt x="93848" y="1111033"/>
                    </a:lnTo>
                    <a:lnTo>
                      <a:pt x="139112" y="1130135"/>
                    </a:lnTo>
                    <a:lnTo>
                      <a:pt x="189483" y="1136904"/>
                    </a:lnTo>
                    <a:lnTo>
                      <a:pt x="1215644" y="1136904"/>
                    </a:lnTo>
                    <a:lnTo>
                      <a:pt x="1266015" y="1130135"/>
                    </a:lnTo>
                    <a:lnTo>
                      <a:pt x="1311279" y="1111033"/>
                    </a:lnTo>
                    <a:lnTo>
                      <a:pt x="1349628" y="1081405"/>
                    </a:lnTo>
                    <a:lnTo>
                      <a:pt x="1379257" y="1043055"/>
                    </a:lnTo>
                    <a:lnTo>
                      <a:pt x="1398359" y="997791"/>
                    </a:lnTo>
                    <a:lnTo>
                      <a:pt x="1405127" y="947419"/>
                    </a:lnTo>
                    <a:lnTo>
                      <a:pt x="1405127" y="189484"/>
                    </a:lnTo>
                    <a:lnTo>
                      <a:pt x="1398359" y="139112"/>
                    </a:lnTo>
                    <a:lnTo>
                      <a:pt x="1379257" y="93848"/>
                    </a:lnTo>
                    <a:lnTo>
                      <a:pt x="1349628" y="55499"/>
                    </a:lnTo>
                    <a:lnTo>
                      <a:pt x="1311279" y="25870"/>
                    </a:lnTo>
                    <a:lnTo>
                      <a:pt x="1266015" y="6768"/>
                    </a:lnTo>
                    <a:lnTo>
                      <a:pt x="1215644" y="0"/>
                    </a:lnTo>
                    <a:close/>
                  </a:path>
                </a:pathLst>
              </a:custGeom>
              <a:solidFill>
                <a:srgbClr val="6FAC4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7484745" y="5116448"/>
                <a:ext cx="1405255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1405254" h="1137285">
                    <a:moveTo>
                      <a:pt x="0" y="189484"/>
                    </a:moveTo>
                    <a:lnTo>
                      <a:pt x="6768" y="139112"/>
                    </a:lnTo>
                    <a:lnTo>
                      <a:pt x="25870" y="93848"/>
                    </a:lnTo>
                    <a:lnTo>
                      <a:pt x="55499" y="55499"/>
                    </a:lnTo>
                    <a:lnTo>
                      <a:pt x="93848" y="25870"/>
                    </a:lnTo>
                    <a:lnTo>
                      <a:pt x="139112" y="6768"/>
                    </a:lnTo>
                    <a:lnTo>
                      <a:pt x="189483" y="0"/>
                    </a:lnTo>
                    <a:lnTo>
                      <a:pt x="1215644" y="0"/>
                    </a:lnTo>
                    <a:lnTo>
                      <a:pt x="1266015" y="6768"/>
                    </a:lnTo>
                    <a:lnTo>
                      <a:pt x="1311279" y="25870"/>
                    </a:lnTo>
                    <a:lnTo>
                      <a:pt x="1349628" y="55499"/>
                    </a:lnTo>
                    <a:lnTo>
                      <a:pt x="1379257" y="93848"/>
                    </a:lnTo>
                    <a:lnTo>
                      <a:pt x="1398359" y="139112"/>
                    </a:lnTo>
                    <a:lnTo>
                      <a:pt x="1405127" y="189484"/>
                    </a:lnTo>
                    <a:lnTo>
                      <a:pt x="1405127" y="947419"/>
                    </a:lnTo>
                    <a:lnTo>
                      <a:pt x="1398359" y="997791"/>
                    </a:lnTo>
                    <a:lnTo>
                      <a:pt x="1379257" y="1043055"/>
                    </a:lnTo>
                    <a:lnTo>
                      <a:pt x="1349628" y="1081405"/>
                    </a:lnTo>
                    <a:lnTo>
                      <a:pt x="1311279" y="1111033"/>
                    </a:lnTo>
                    <a:lnTo>
                      <a:pt x="1266015" y="1130135"/>
                    </a:lnTo>
                    <a:lnTo>
                      <a:pt x="1215644" y="1136904"/>
                    </a:lnTo>
                    <a:lnTo>
                      <a:pt x="189483" y="1136904"/>
                    </a:lnTo>
                    <a:lnTo>
                      <a:pt x="139112" y="1130135"/>
                    </a:lnTo>
                    <a:lnTo>
                      <a:pt x="93848" y="1111033"/>
                    </a:lnTo>
                    <a:lnTo>
                      <a:pt x="55499" y="1081405"/>
                    </a:lnTo>
                    <a:lnTo>
                      <a:pt x="25870" y="1043055"/>
                    </a:lnTo>
                    <a:lnTo>
                      <a:pt x="6768" y="997791"/>
                    </a:lnTo>
                    <a:lnTo>
                      <a:pt x="0" y="947419"/>
                    </a:lnTo>
                    <a:lnTo>
                      <a:pt x="0" y="189484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4"/>
            <p:cNvSpPr txBox="1"/>
            <p:nvPr/>
          </p:nvSpPr>
          <p:spPr>
            <a:xfrm>
              <a:off x="7769351" y="5490208"/>
              <a:ext cx="836295" cy="31232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sz="1600" spc="-10" dirty="0">
                  <a:solidFill>
                    <a:srgbClr val="FFFFFF"/>
                  </a:solidFill>
                  <a:latin typeface="Carlito"/>
                </a:rPr>
                <a:t>Division</a:t>
              </a:r>
            </a:p>
          </p:txBody>
        </p:sp>
        <p:grpSp>
          <p:nvGrpSpPr>
            <p:cNvPr id="25" name="object 25"/>
            <p:cNvGrpSpPr/>
            <p:nvPr/>
          </p:nvGrpSpPr>
          <p:grpSpPr>
            <a:xfrm>
              <a:off x="3746119" y="4636770"/>
              <a:ext cx="1663700" cy="1652905"/>
              <a:chOff x="3746119" y="4636770"/>
              <a:chExt cx="1663700" cy="165290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957952" y="4643120"/>
                <a:ext cx="445770" cy="502920"/>
              </a:xfrm>
              <a:custGeom>
                <a:avLst/>
                <a:gdLst/>
                <a:ahLst/>
                <a:cxnLst/>
                <a:rect l="l" t="t" r="r" b="b"/>
                <a:pathLst>
                  <a:path w="445770" h="502920">
                    <a:moveTo>
                      <a:pt x="445388" y="0"/>
                    </a:moveTo>
                    <a:lnTo>
                      <a:pt x="0" y="502665"/>
                    </a:lnTo>
                  </a:path>
                </a:pathLst>
              </a:custGeom>
              <a:ln w="12700">
                <a:solidFill>
                  <a:srgbClr val="EC7C3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3752469" y="5146167"/>
                <a:ext cx="1405255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1405254" h="1137285">
                    <a:moveTo>
                      <a:pt x="1215643" y="0"/>
                    </a:moveTo>
                    <a:lnTo>
                      <a:pt x="189483" y="0"/>
                    </a:lnTo>
                    <a:lnTo>
                      <a:pt x="139112" y="6768"/>
                    </a:lnTo>
                    <a:lnTo>
                      <a:pt x="93848" y="25870"/>
                    </a:lnTo>
                    <a:lnTo>
                      <a:pt x="55499" y="55498"/>
                    </a:lnTo>
                    <a:lnTo>
                      <a:pt x="25870" y="93848"/>
                    </a:lnTo>
                    <a:lnTo>
                      <a:pt x="6768" y="139112"/>
                    </a:lnTo>
                    <a:lnTo>
                      <a:pt x="0" y="189483"/>
                    </a:lnTo>
                    <a:lnTo>
                      <a:pt x="0" y="947419"/>
                    </a:lnTo>
                    <a:lnTo>
                      <a:pt x="6768" y="997791"/>
                    </a:lnTo>
                    <a:lnTo>
                      <a:pt x="25870" y="1043055"/>
                    </a:lnTo>
                    <a:lnTo>
                      <a:pt x="55498" y="1081404"/>
                    </a:lnTo>
                    <a:lnTo>
                      <a:pt x="93848" y="1111033"/>
                    </a:lnTo>
                    <a:lnTo>
                      <a:pt x="139112" y="1130135"/>
                    </a:lnTo>
                    <a:lnTo>
                      <a:pt x="189483" y="1136903"/>
                    </a:lnTo>
                    <a:lnTo>
                      <a:pt x="1215643" y="1136903"/>
                    </a:lnTo>
                    <a:lnTo>
                      <a:pt x="1266015" y="1130135"/>
                    </a:lnTo>
                    <a:lnTo>
                      <a:pt x="1311279" y="1111033"/>
                    </a:lnTo>
                    <a:lnTo>
                      <a:pt x="1349628" y="1081404"/>
                    </a:lnTo>
                    <a:lnTo>
                      <a:pt x="1379257" y="1043055"/>
                    </a:lnTo>
                    <a:lnTo>
                      <a:pt x="1398359" y="997791"/>
                    </a:lnTo>
                    <a:lnTo>
                      <a:pt x="1405127" y="947419"/>
                    </a:lnTo>
                    <a:lnTo>
                      <a:pt x="1405127" y="189483"/>
                    </a:lnTo>
                    <a:lnTo>
                      <a:pt x="1398359" y="139112"/>
                    </a:lnTo>
                    <a:lnTo>
                      <a:pt x="1379257" y="93848"/>
                    </a:lnTo>
                    <a:lnTo>
                      <a:pt x="1349628" y="55498"/>
                    </a:lnTo>
                    <a:lnTo>
                      <a:pt x="1311279" y="25870"/>
                    </a:lnTo>
                    <a:lnTo>
                      <a:pt x="1266015" y="6768"/>
                    </a:lnTo>
                    <a:lnTo>
                      <a:pt x="1215643" y="0"/>
                    </a:lnTo>
                    <a:close/>
                  </a:path>
                </a:pathLst>
              </a:custGeom>
              <a:solidFill>
                <a:srgbClr val="EC7C3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3752469" y="5146167"/>
                <a:ext cx="1405255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1405254" h="1137285">
                    <a:moveTo>
                      <a:pt x="0" y="189483"/>
                    </a:moveTo>
                    <a:lnTo>
                      <a:pt x="6768" y="139112"/>
                    </a:lnTo>
                    <a:lnTo>
                      <a:pt x="25870" y="93848"/>
                    </a:lnTo>
                    <a:lnTo>
                      <a:pt x="55499" y="55498"/>
                    </a:lnTo>
                    <a:lnTo>
                      <a:pt x="93848" y="25870"/>
                    </a:lnTo>
                    <a:lnTo>
                      <a:pt x="139112" y="6768"/>
                    </a:lnTo>
                    <a:lnTo>
                      <a:pt x="189483" y="0"/>
                    </a:lnTo>
                    <a:lnTo>
                      <a:pt x="1215643" y="0"/>
                    </a:lnTo>
                    <a:lnTo>
                      <a:pt x="1266015" y="6768"/>
                    </a:lnTo>
                    <a:lnTo>
                      <a:pt x="1311279" y="25870"/>
                    </a:lnTo>
                    <a:lnTo>
                      <a:pt x="1349628" y="55498"/>
                    </a:lnTo>
                    <a:lnTo>
                      <a:pt x="1379257" y="93848"/>
                    </a:lnTo>
                    <a:lnTo>
                      <a:pt x="1398359" y="139112"/>
                    </a:lnTo>
                    <a:lnTo>
                      <a:pt x="1405127" y="189483"/>
                    </a:lnTo>
                    <a:lnTo>
                      <a:pt x="1405127" y="947419"/>
                    </a:lnTo>
                    <a:lnTo>
                      <a:pt x="1398359" y="997791"/>
                    </a:lnTo>
                    <a:lnTo>
                      <a:pt x="1379257" y="1043055"/>
                    </a:lnTo>
                    <a:lnTo>
                      <a:pt x="1349628" y="1081404"/>
                    </a:lnTo>
                    <a:lnTo>
                      <a:pt x="1311279" y="1111033"/>
                    </a:lnTo>
                    <a:lnTo>
                      <a:pt x="1266015" y="1130135"/>
                    </a:lnTo>
                    <a:lnTo>
                      <a:pt x="1215643" y="1136903"/>
                    </a:lnTo>
                    <a:lnTo>
                      <a:pt x="189483" y="1136903"/>
                    </a:lnTo>
                    <a:lnTo>
                      <a:pt x="139112" y="1130135"/>
                    </a:lnTo>
                    <a:lnTo>
                      <a:pt x="93848" y="1111033"/>
                    </a:lnTo>
                    <a:lnTo>
                      <a:pt x="55498" y="1081404"/>
                    </a:lnTo>
                    <a:lnTo>
                      <a:pt x="25870" y="1043055"/>
                    </a:lnTo>
                    <a:lnTo>
                      <a:pt x="6768" y="997791"/>
                    </a:lnTo>
                    <a:lnTo>
                      <a:pt x="0" y="947419"/>
                    </a:lnTo>
                    <a:lnTo>
                      <a:pt x="0" y="189483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9" name="object 29"/>
            <p:cNvSpPr txBox="1"/>
            <p:nvPr/>
          </p:nvSpPr>
          <p:spPr>
            <a:xfrm>
              <a:off x="3988053" y="5519672"/>
              <a:ext cx="934085" cy="31232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sz="1600" spc="-10" dirty="0">
                  <a:solidFill>
                    <a:srgbClr val="FFFFFF"/>
                  </a:solidFill>
                  <a:latin typeface="Carlito"/>
                </a:rPr>
                <a:t>Modulus</a:t>
              </a:r>
            </a:p>
          </p:txBody>
        </p:sp>
        <p:grpSp>
          <p:nvGrpSpPr>
            <p:cNvPr id="30" name="object 30"/>
            <p:cNvGrpSpPr/>
            <p:nvPr/>
          </p:nvGrpSpPr>
          <p:grpSpPr>
            <a:xfrm>
              <a:off x="2284602" y="3793363"/>
              <a:ext cx="3042920" cy="1149350"/>
              <a:chOff x="2284602" y="3793363"/>
              <a:chExt cx="3042920" cy="1149350"/>
            </a:xfrm>
          </p:grpSpPr>
          <p:sp>
            <p:nvSpPr>
              <p:cNvPr id="31" name="object 31"/>
              <p:cNvSpPr/>
              <p:nvPr/>
            </p:nvSpPr>
            <p:spPr>
              <a:xfrm>
                <a:off x="3694938" y="4028821"/>
                <a:ext cx="1626235" cy="236854"/>
              </a:xfrm>
              <a:custGeom>
                <a:avLst/>
                <a:gdLst/>
                <a:ahLst/>
                <a:cxnLst/>
                <a:rect l="l" t="t" r="r" b="b"/>
                <a:pathLst>
                  <a:path w="1626235" h="236854">
                    <a:moveTo>
                      <a:pt x="1626235" y="0"/>
                    </a:moveTo>
                    <a:lnTo>
                      <a:pt x="0" y="236473"/>
                    </a:lnTo>
                  </a:path>
                </a:pathLst>
              </a:custGeom>
              <a:ln w="12700">
                <a:solidFill>
                  <a:srgbClr val="EC7C3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2290952" y="3799713"/>
                <a:ext cx="1404620" cy="1136650"/>
              </a:xfrm>
              <a:custGeom>
                <a:avLst/>
                <a:gdLst/>
                <a:ahLst/>
                <a:cxnLst/>
                <a:rect l="l" t="t" r="r" b="b"/>
                <a:pathLst>
                  <a:path w="1404620" h="1136650">
                    <a:moveTo>
                      <a:pt x="1215009" y="0"/>
                    </a:moveTo>
                    <a:lnTo>
                      <a:pt x="189357" y="0"/>
                    </a:lnTo>
                    <a:lnTo>
                      <a:pt x="139038" y="6768"/>
                    </a:lnTo>
                    <a:lnTo>
                      <a:pt x="93810" y="25865"/>
                    </a:lnTo>
                    <a:lnTo>
                      <a:pt x="55483" y="55483"/>
                    </a:lnTo>
                    <a:lnTo>
                      <a:pt x="25865" y="93810"/>
                    </a:lnTo>
                    <a:lnTo>
                      <a:pt x="6768" y="139038"/>
                    </a:lnTo>
                    <a:lnTo>
                      <a:pt x="0" y="189356"/>
                    </a:lnTo>
                    <a:lnTo>
                      <a:pt x="0" y="946785"/>
                    </a:lnTo>
                    <a:lnTo>
                      <a:pt x="6768" y="997103"/>
                    </a:lnTo>
                    <a:lnTo>
                      <a:pt x="25865" y="1042331"/>
                    </a:lnTo>
                    <a:lnTo>
                      <a:pt x="55483" y="1080658"/>
                    </a:lnTo>
                    <a:lnTo>
                      <a:pt x="93810" y="1110276"/>
                    </a:lnTo>
                    <a:lnTo>
                      <a:pt x="139038" y="1129373"/>
                    </a:lnTo>
                    <a:lnTo>
                      <a:pt x="189357" y="1136142"/>
                    </a:lnTo>
                    <a:lnTo>
                      <a:pt x="1215009" y="1136142"/>
                    </a:lnTo>
                    <a:lnTo>
                      <a:pt x="1265327" y="1129373"/>
                    </a:lnTo>
                    <a:lnTo>
                      <a:pt x="1310555" y="1110276"/>
                    </a:lnTo>
                    <a:lnTo>
                      <a:pt x="1348882" y="1080658"/>
                    </a:lnTo>
                    <a:lnTo>
                      <a:pt x="1378500" y="1042331"/>
                    </a:lnTo>
                    <a:lnTo>
                      <a:pt x="1397597" y="997103"/>
                    </a:lnTo>
                    <a:lnTo>
                      <a:pt x="1404366" y="946785"/>
                    </a:lnTo>
                    <a:lnTo>
                      <a:pt x="1404366" y="189356"/>
                    </a:lnTo>
                    <a:lnTo>
                      <a:pt x="1397597" y="139038"/>
                    </a:lnTo>
                    <a:lnTo>
                      <a:pt x="1378500" y="93810"/>
                    </a:lnTo>
                    <a:lnTo>
                      <a:pt x="1348882" y="55483"/>
                    </a:lnTo>
                    <a:lnTo>
                      <a:pt x="1310555" y="25865"/>
                    </a:lnTo>
                    <a:lnTo>
                      <a:pt x="1265327" y="6768"/>
                    </a:lnTo>
                    <a:lnTo>
                      <a:pt x="1215009" y="0"/>
                    </a:lnTo>
                    <a:close/>
                  </a:path>
                </a:pathLst>
              </a:custGeom>
              <a:solidFill>
                <a:srgbClr val="A4A4A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2290952" y="3799713"/>
                <a:ext cx="1404620" cy="1136650"/>
              </a:xfrm>
              <a:custGeom>
                <a:avLst/>
                <a:gdLst/>
                <a:ahLst/>
                <a:cxnLst/>
                <a:rect l="l" t="t" r="r" b="b"/>
                <a:pathLst>
                  <a:path w="1404620" h="1136650">
                    <a:moveTo>
                      <a:pt x="0" y="189356"/>
                    </a:moveTo>
                    <a:lnTo>
                      <a:pt x="6768" y="139038"/>
                    </a:lnTo>
                    <a:lnTo>
                      <a:pt x="25865" y="93810"/>
                    </a:lnTo>
                    <a:lnTo>
                      <a:pt x="55483" y="55483"/>
                    </a:lnTo>
                    <a:lnTo>
                      <a:pt x="93810" y="25865"/>
                    </a:lnTo>
                    <a:lnTo>
                      <a:pt x="139038" y="6768"/>
                    </a:lnTo>
                    <a:lnTo>
                      <a:pt x="189357" y="0"/>
                    </a:lnTo>
                    <a:lnTo>
                      <a:pt x="1215009" y="0"/>
                    </a:lnTo>
                    <a:lnTo>
                      <a:pt x="1265327" y="6768"/>
                    </a:lnTo>
                    <a:lnTo>
                      <a:pt x="1310555" y="25865"/>
                    </a:lnTo>
                    <a:lnTo>
                      <a:pt x="1348882" y="55483"/>
                    </a:lnTo>
                    <a:lnTo>
                      <a:pt x="1378500" y="93810"/>
                    </a:lnTo>
                    <a:lnTo>
                      <a:pt x="1397597" y="139038"/>
                    </a:lnTo>
                    <a:lnTo>
                      <a:pt x="1404366" y="189356"/>
                    </a:lnTo>
                    <a:lnTo>
                      <a:pt x="1404366" y="946785"/>
                    </a:lnTo>
                    <a:lnTo>
                      <a:pt x="1397597" y="997103"/>
                    </a:lnTo>
                    <a:lnTo>
                      <a:pt x="1378500" y="1042331"/>
                    </a:lnTo>
                    <a:lnTo>
                      <a:pt x="1348882" y="1080658"/>
                    </a:lnTo>
                    <a:lnTo>
                      <a:pt x="1310555" y="1110276"/>
                    </a:lnTo>
                    <a:lnTo>
                      <a:pt x="1265327" y="1129373"/>
                    </a:lnTo>
                    <a:lnTo>
                      <a:pt x="1215009" y="1136142"/>
                    </a:lnTo>
                    <a:lnTo>
                      <a:pt x="189357" y="1136142"/>
                    </a:lnTo>
                    <a:lnTo>
                      <a:pt x="139038" y="1129373"/>
                    </a:lnTo>
                    <a:lnTo>
                      <a:pt x="93810" y="1110276"/>
                    </a:lnTo>
                    <a:lnTo>
                      <a:pt x="55483" y="1080658"/>
                    </a:lnTo>
                    <a:lnTo>
                      <a:pt x="25865" y="1042331"/>
                    </a:lnTo>
                    <a:lnTo>
                      <a:pt x="6768" y="997103"/>
                    </a:lnTo>
                    <a:lnTo>
                      <a:pt x="0" y="946785"/>
                    </a:lnTo>
                    <a:lnTo>
                      <a:pt x="0" y="189356"/>
                    </a:lnTo>
                    <a:close/>
                  </a:path>
                </a:pathLst>
              </a:custGeom>
              <a:ln w="12699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4" name="object 34"/>
            <p:cNvSpPr txBox="1"/>
            <p:nvPr/>
          </p:nvSpPr>
          <p:spPr>
            <a:xfrm>
              <a:off x="2448814" y="4172965"/>
              <a:ext cx="1087120" cy="31232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sz="1600" spc="-10" dirty="0">
                  <a:solidFill>
                    <a:srgbClr val="FFFFFF"/>
                  </a:solidFill>
                  <a:latin typeface="Carlito"/>
                </a:rPr>
                <a:t>Increment</a:t>
              </a:r>
            </a:p>
          </p:txBody>
        </p:sp>
        <p:grpSp>
          <p:nvGrpSpPr>
            <p:cNvPr id="35" name="object 35"/>
            <p:cNvGrpSpPr/>
            <p:nvPr/>
          </p:nvGrpSpPr>
          <p:grpSpPr>
            <a:xfrm>
              <a:off x="2959735" y="1821307"/>
              <a:ext cx="2367915" cy="1646555"/>
              <a:chOff x="2959735" y="1821307"/>
              <a:chExt cx="2367915" cy="1646555"/>
            </a:xfrm>
          </p:grpSpPr>
          <p:sp>
            <p:nvSpPr>
              <p:cNvPr id="36" name="object 36"/>
              <p:cNvSpPr/>
              <p:nvPr/>
            </p:nvSpPr>
            <p:spPr>
              <a:xfrm>
                <a:off x="4370197" y="2848229"/>
                <a:ext cx="951230" cy="613410"/>
              </a:xfrm>
              <a:custGeom>
                <a:avLst/>
                <a:gdLst/>
                <a:ahLst/>
                <a:cxnLst/>
                <a:rect l="l" t="t" r="r" b="b"/>
                <a:pathLst>
                  <a:path w="951229" h="613410">
                    <a:moveTo>
                      <a:pt x="950976" y="612901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rgbClr val="EC7C3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2966085" y="1827657"/>
                <a:ext cx="1404620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1404620" h="1137285">
                    <a:moveTo>
                      <a:pt x="1214881" y="0"/>
                    </a:moveTo>
                    <a:lnTo>
                      <a:pt x="189483" y="0"/>
                    </a:lnTo>
                    <a:lnTo>
                      <a:pt x="139112" y="6768"/>
                    </a:lnTo>
                    <a:lnTo>
                      <a:pt x="93848" y="25870"/>
                    </a:lnTo>
                    <a:lnTo>
                      <a:pt x="55499" y="55498"/>
                    </a:lnTo>
                    <a:lnTo>
                      <a:pt x="25870" y="93848"/>
                    </a:lnTo>
                    <a:lnTo>
                      <a:pt x="6768" y="139112"/>
                    </a:lnTo>
                    <a:lnTo>
                      <a:pt x="0" y="189483"/>
                    </a:lnTo>
                    <a:lnTo>
                      <a:pt x="0" y="947419"/>
                    </a:lnTo>
                    <a:lnTo>
                      <a:pt x="6768" y="997791"/>
                    </a:lnTo>
                    <a:lnTo>
                      <a:pt x="25870" y="1043055"/>
                    </a:lnTo>
                    <a:lnTo>
                      <a:pt x="55498" y="1081404"/>
                    </a:lnTo>
                    <a:lnTo>
                      <a:pt x="93848" y="1111033"/>
                    </a:lnTo>
                    <a:lnTo>
                      <a:pt x="139112" y="1130135"/>
                    </a:lnTo>
                    <a:lnTo>
                      <a:pt x="189483" y="1136903"/>
                    </a:lnTo>
                    <a:lnTo>
                      <a:pt x="1214881" y="1136903"/>
                    </a:lnTo>
                    <a:lnTo>
                      <a:pt x="1265253" y="1130135"/>
                    </a:lnTo>
                    <a:lnTo>
                      <a:pt x="1310517" y="1111033"/>
                    </a:lnTo>
                    <a:lnTo>
                      <a:pt x="1348866" y="1081404"/>
                    </a:lnTo>
                    <a:lnTo>
                      <a:pt x="1378495" y="1043055"/>
                    </a:lnTo>
                    <a:lnTo>
                      <a:pt x="1397597" y="997791"/>
                    </a:lnTo>
                    <a:lnTo>
                      <a:pt x="1404365" y="947419"/>
                    </a:lnTo>
                    <a:lnTo>
                      <a:pt x="1404365" y="189483"/>
                    </a:lnTo>
                    <a:lnTo>
                      <a:pt x="1397597" y="139112"/>
                    </a:lnTo>
                    <a:lnTo>
                      <a:pt x="1378495" y="93848"/>
                    </a:lnTo>
                    <a:lnTo>
                      <a:pt x="1348866" y="55499"/>
                    </a:lnTo>
                    <a:lnTo>
                      <a:pt x="1310517" y="25870"/>
                    </a:lnTo>
                    <a:lnTo>
                      <a:pt x="1265253" y="6768"/>
                    </a:lnTo>
                    <a:lnTo>
                      <a:pt x="1214881" y="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2966085" y="1827657"/>
                <a:ext cx="1404620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1404620" h="1137285">
                    <a:moveTo>
                      <a:pt x="0" y="189483"/>
                    </a:moveTo>
                    <a:lnTo>
                      <a:pt x="6768" y="139112"/>
                    </a:lnTo>
                    <a:lnTo>
                      <a:pt x="25870" y="93848"/>
                    </a:lnTo>
                    <a:lnTo>
                      <a:pt x="55499" y="55498"/>
                    </a:lnTo>
                    <a:lnTo>
                      <a:pt x="93848" y="25870"/>
                    </a:lnTo>
                    <a:lnTo>
                      <a:pt x="139112" y="6768"/>
                    </a:lnTo>
                    <a:lnTo>
                      <a:pt x="189483" y="0"/>
                    </a:lnTo>
                    <a:lnTo>
                      <a:pt x="1214881" y="0"/>
                    </a:lnTo>
                    <a:lnTo>
                      <a:pt x="1265253" y="6768"/>
                    </a:lnTo>
                    <a:lnTo>
                      <a:pt x="1310517" y="25870"/>
                    </a:lnTo>
                    <a:lnTo>
                      <a:pt x="1348866" y="55499"/>
                    </a:lnTo>
                    <a:lnTo>
                      <a:pt x="1378495" y="93848"/>
                    </a:lnTo>
                    <a:lnTo>
                      <a:pt x="1397597" y="139112"/>
                    </a:lnTo>
                    <a:lnTo>
                      <a:pt x="1404365" y="189483"/>
                    </a:lnTo>
                    <a:lnTo>
                      <a:pt x="1404365" y="947419"/>
                    </a:lnTo>
                    <a:lnTo>
                      <a:pt x="1397597" y="997791"/>
                    </a:lnTo>
                    <a:lnTo>
                      <a:pt x="1378495" y="1043055"/>
                    </a:lnTo>
                    <a:lnTo>
                      <a:pt x="1348866" y="1081404"/>
                    </a:lnTo>
                    <a:lnTo>
                      <a:pt x="1310517" y="1111033"/>
                    </a:lnTo>
                    <a:lnTo>
                      <a:pt x="1265253" y="1130135"/>
                    </a:lnTo>
                    <a:lnTo>
                      <a:pt x="1214881" y="1136903"/>
                    </a:lnTo>
                    <a:lnTo>
                      <a:pt x="189483" y="1136903"/>
                    </a:lnTo>
                    <a:lnTo>
                      <a:pt x="139112" y="1130135"/>
                    </a:lnTo>
                    <a:lnTo>
                      <a:pt x="93848" y="1111033"/>
                    </a:lnTo>
                    <a:lnTo>
                      <a:pt x="55498" y="1081404"/>
                    </a:lnTo>
                    <a:lnTo>
                      <a:pt x="25870" y="1043055"/>
                    </a:lnTo>
                    <a:lnTo>
                      <a:pt x="6768" y="997791"/>
                    </a:lnTo>
                    <a:lnTo>
                      <a:pt x="0" y="947419"/>
                    </a:lnTo>
                    <a:lnTo>
                      <a:pt x="0" y="189483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9" name="object 39"/>
            <p:cNvSpPr txBox="1"/>
            <p:nvPr/>
          </p:nvSpPr>
          <p:spPr>
            <a:xfrm>
              <a:off x="3081527" y="2200910"/>
              <a:ext cx="1172210" cy="31232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sz="1600" spc="-10" dirty="0">
                  <a:solidFill>
                    <a:srgbClr val="FFFFFF"/>
                  </a:solidFill>
                  <a:latin typeface="Carlito"/>
                  <a:cs typeface="Carlito"/>
                </a:rPr>
                <a:t>Decrement</a:t>
              </a:r>
              <a:endParaRPr sz="2000" dirty="0">
                <a:latin typeface="Carlito"/>
                <a:cs typeface="Carlito"/>
              </a:endParaRP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38A9DA0-8A7E-4FF8-8E78-2DD38E44D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039" y="2055542"/>
            <a:ext cx="5412792" cy="35437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Relational</a:t>
            </a:r>
            <a:r>
              <a:rPr spc="-105" dirty="0"/>
              <a:t> Operators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61F8E5-04AD-400A-B9E0-70A877F55D1F}"/>
              </a:ext>
            </a:extLst>
          </p:cNvPr>
          <p:cNvGrpSpPr/>
          <p:nvPr/>
        </p:nvGrpSpPr>
        <p:grpSpPr>
          <a:xfrm>
            <a:off x="727427" y="2237359"/>
            <a:ext cx="8692748" cy="3401442"/>
            <a:chOff x="689415" y="2237358"/>
            <a:chExt cx="10980607" cy="3614675"/>
          </a:xfrm>
        </p:grpSpPr>
        <p:grpSp>
          <p:nvGrpSpPr>
            <p:cNvPr id="3" name="object 3"/>
            <p:cNvGrpSpPr/>
            <p:nvPr/>
          </p:nvGrpSpPr>
          <p:grpSpPr>
            <a:xfrm>
              <a:off x="1697368" y="2237358"/>
              <a:ext cx="8903970" cy="2483485"/>
              <a:chOff x="1650873" y="2243708"/>
              <a:chExt cx="8891270" cy="2470405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1650873" y="3216783"/>
                <a:ext cx="8891270" cy="1497330"/>
              </a:xfrm>
              <a:custGeom>
                <a:avLst/>
                <a:gdLst/>
                <a:ahLst/>
                <a:cxnLst/>
                <a:rect l="l" t="t" r="r" b="b"/>
                <a:pathLst>
                  <a:path w="8891270" h="1497329">
                    <a:moveTo>
                      <a:pt x="4419600" y="0"/>
                    </a:moveTo>
                    <a:lnTo>
                      <a:pt x="4419600" y="1388109"/>
                    </a:lnTo>
                    <a:lnTo>
                      <a:pt x="8891016" y="1388109"/>
                    </a:lnTo>
                    <a:lnTo>
                      <a:pt x="8891016" y="1488693"/>
                    </a:lnTo>
                  </a:path>
                  <a:path w="8891270" h="1497329">
                    <a:moveTo>
                      <a:pt x="4419600" y="0"/>
                    </a:moveTo>
                    <a:lnTo>
                      <a:pt x="4419600" y="489457"/>
                    </a:lnTo>
                    <a:lnTo>
                      <a:pt x="7213854" y="489457"/>
                    </a:lnTo>
                    <a:lnTo>
                      <a:pt x="7213854" y="590041"/>
                    </a:lnTo>
                  </a:path>
                  <a:path w="8891270" h="1497329">
                    <a:moveTo>
                      <a:pt x="4419600" y="0"/>
                    </a:moveTo>
                    <a:lnTo>
                      <a:pt x="4419600" y="1379473"/>
                    </a:lnTo>
                    <a:lnTo>
                      <a:pt x="5415660" y="1379473"/>
                    </a:lnTo>
                    <a:lnTo>
                      <a:pt x="5415660" y="1480058"/>
                    </a:lnTo>
                  </a:path>
                  <a:path w="8891270" h="1497329">
                    <a:moveTo>
                      <a:pt x="4419219" y="0"/>
                    </a:moveTo>
                    <a:lnTo>
                      <a:pt x="4419219" y="489457"/>
                    </a:lnTo>
                    <a:lnTo>
                      <a:pt x="3606546" y="489457"/>
                    </a:lnTo>
                    <a:lnTo>
                      <a:pt x="3606546" y="590041"/>
                    </a:lnTo>
                  </a:path>
                  <a:path w="8891270" h="1497329">
                    <a:moveTo>
                      <a:pt x="4419219" y="0"/>
                    </a:moveTo>
                    <a:lnTo>
                      <a:pt x="4419219" y="1396745"/>
                    </a:lnTo>
                    <a:lnTo>
                      <a:pt x="1685543" y="1396745"/>
                    </a:lnTo>
                    <a:lnTo>
                      <a:pt x="1685543" y="1497329"/>
                    </a:lnTo>
                  </a:path>
                  <a:path w="8891270" h="1497329">
                    <a:moveTo>
                      <a:pt x="4419473" y="0"/>
                    </a:moveTo>
                    <a:lnTo>
                      <a:pt x="4419473" y="489457"/>
                    </a:lnTo>
                    <a:lnTo>
                      <a:pt x="0" y="489457"/>
                    </a:lnTo>
                    <a:lnTo>
                      <a:pt x="0" y="590041"/>
                    </a:lnTo>
                  </a:path>
                </a:pathLst>
              </a:custGeom>
              <a:ln w="12700">
                <a:solidFill>
                  <a:srgbClr val="A6A6A6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640961" y="2243708"/>
                <a:ext cx="2859405" cy="973455"/>
              </a:xfrm>
              <a:custGeom>
                <a:avLst/>
                <a:gdLst/>
                <a:ahLst/>
                <a:cxnLst/>
                <a:rect l="l" t="t" r="r" b="b"/>
                <a:pathLst>
                  <a:path w="2859404" h="973455">
                    <a:moveTo>
                      <a:pt x="2859023" y="0"/>
                    </a:moveTo>
                    <a:lnTo>
                      <a:pt x="0" y="0"/>
                    </a:lnTo>
                    <a:lnTo>
                      <a:pt x="0" y="973074"/>
                    </a:lnTo>
                    <a:lnTo>
                      <a:pt x="2859023" y="973074"/>
                    </a:lnTo>
                    <a:lnTo>
                      <a:pt x="2859023" y="0"/>
                    </a:lnTo>
                    <a:close/>
                  </a:path>
                </a:pathLst>
              </a:custGeom>
              <a:solidFill>
                <a:srgbClr val="94949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4640961" y="2243708"/>
                <a:ext cx="2859405" cy="973455"/>
              </a:xfrm>
              <a:custGeom>
                <a:avLst/>
                <a:gdLst/>
                <a:ahLst/>
                <a:cxnLst/>
                <a:rect l="l" t="t" r="r" b="b"/>
                <a:pathLst>
                  <a:path w="2859404" h="973455">
                    <a:moveTo>
                      <a:pt x="0" y="973074"/>
                    </a:moveTo>
                    <a:lnTo>
                      <a:pt x="2859023" y="973074"/>
                    </a:lnTo>
                    <a:lnTo>
                      <a:pt x="2859023" y="0"/>
                    </a:lnTo>
                    <a:lnTo>
                      <a:pt x="0" y="0"/>
                    </a:lnTo>
                    <a:lnTo>
                      <a:pt x="0" y="973074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4693804" y="2243708"/>
              <a:ext cx="2859405" cy="679354"/>
            </a:xfrm>
            <a:prstGeom prst="rect">
              <a:avLst/>
            </a:prstGeom>
          </p:spPr>
          <p:txBody>
            <a:bodyPr vert="horz" wrap="square" lIns="0" tIns="267335" rIns="0" bIns="0" rtlCol="0">
              <a:spAutoFit/>
            </a:bodyPr>
            <a:lstStyle/>
            <a:p>
              <a:pPr marL="180340" algn="ctr">
                <a:lnSpc>
                  <a:spcPct val="100000"/>
                </a:lnSpc>
                <a:spcBef>
                  <a:spcPts val="2105"/>
                </a:spcBef>
              </a:pPr>
              <a:r>
                <a:rPr dirty="0">
                  <a:latin typeface="Carlito"/>
                  <a:cs typeface="Carlito"/>
                </a:rPr>
                <a:t>Relational</a:t>
              </a:r>
              <a:r>
                <a:rPr sz="2400" spc="-100" dirty="0">
                  <a:latin typeface="Carlito"/>
                  <a:cs typeface="Carlito"/>
                </a:rPr>
                <a:t> </a:t>
              </a:r>
              <a:r>
                <a:rPr dirty="0">
                  <a:latin typeface="Carlito"/>
                </a:rPr>
                <a:t>operators</a:t>
              </a: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871855" y="3800983"/>
              <a:ext cx="1558290" cy="1143635"/>
              <a:chOff x="871855" y="3800983"/>
              <a:chExt cx="1558290" cy="1143635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878205" y="3807333"/>
                <a:ext cx="1545590" cy="1130935"/>
              </a:xfrm>
              <a:custGeom>
                <a:avLst/>
                <a:gdLst/>
                <a:ahLst/>
                <a:cxnLst/>
                <a:rect l="l" t="t" r="r" b="b"/>
                <a:pathLst>
                  <a:path w="1545589" h="1130935">
                    <a:moveTo>
                      <a:pt x="1545336" y="0"/>
                    </a:moveTo>
                    <a:lnTo>
                      <a:pt x="0" y="0"/>
                    </a:lnTo>
                    <a:lnTo>
                      <a:pt x="0" y="1130808"/>
                    </a:lnTo>
                    <a:lnTo>
                      <a:pt x="1545336" y="1130808"/>
                    </a:lnTo>
                    <a:lnTo>
                      <a:pt x="1545336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878205" y="3807333"/>
                <a:ext cx="1545590" cy="1130935"/>
              </a:xfrm>
              <a:custGeom>
                <a:avLst/>
                <a:gdLst/>
                <a:ahLst/>
                <a:cxnLst/>
                <a:rect l="l" t="t" r="r" b="b"/>
                <a:pathLst>
                  <a:path w="1545589" h="1130935">
                    <a:moveTo>
                      <a:pt x="0" y="1130808"/>
                    </a:moveTo>
                    <a:lnTo>
                      <a:pt x="1545336" y="1130808"/>
                    </a:lnTo>
                    <a:lnTo>
                      <a:pt x="1545336" y="0"/>
                    </a:lnTo>
                    <a:lnTo>
                      <a:pt x="0" y="0"/>
                    </a:lnTo>
                    <a:lnTo>
                      <a:pt x="0" y="1130808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689415" y="3925636"/>
              <a:ext cx="2015907" cy="547776"/>
            </a:xfrm>
            <a:prstGeom prst="rect">
              <a:avLst/>
            </a:prstGeom>
          </p:spPr>
          <p:txBody>
            <a:bodyPr vert="horz" wrap="square" lIns="0" tIns="215900" rIns="0" bIns="0" rtlCol="0">
              <a:spAutoFit/>
            </a:bodyPr>
            <a:lstStyle/>
            <a:p>
              <a:pPr marL="487680" marR="291465" indent="-189230" algn="ctr">
                <a:lnSpc>
                  <a:spcPts val="2640"/>
                </a:lnSpc>
                <a:spcBef>
                  <a:spcPts val="1700"/>
                </a:spcBef>
              </a:pPr>
              <a:r>
                <a:rPr sz="1400" dirty="0">
                  <a:latin typeface="Carlito"/>
                </a:rPr>
                <a:t>Greater than</a:t>
              </a:r>
            </a:p>
          </p:txBody>
        </p:sp>
        <p:grpSp>
          <p:nvGrpSpPr>
            <p:cNvPr id="12" name="object 12"/>
            <p:cNvGrpSpPr/>
            <p:nvPr/>
          </p:nvGrpSpPr>
          <p:grpSpPr>
            <a:xfrm>
              <a:off x="2558160" y="4707763"/>
              <a:ext cx="1557655" cy="1144270"/>
              <a:chOff x="2558160" y="4707763"/>
              <a:chExt cx="1557655" cy="1144270"/>
            </a:xfrm>
          </p:grpSpPr>
          <p:sp>
            <p:nvSpPr>
              <p:cNvPr id="13" name="object 13"/>
              <p:cNvSpPr/>
              <p:nvPr/>
            </p:nvSpPr>
            <p:spPr>
              <a:xfrm>
                <a:off x="2564510" y="4714113"/>
                <a:ext cx="1544955" cy="1131570"/>
              </a:xfrm>
              <a:custGeom>
                <a:avLst/>
                <a:gdLst/>
                <a:ahLst/>
                <a:cxnLst/>
                <a:rect l="l" t="t" r="r" b="b"/>
                <a:pathLst>
                  <a:path w="1544954" h="1131570">
                    <a:moveTo>
                      <a:pt x="1544574" y="0"/>
                    </a:moveTo>
                    <a:lnTo>
                      <a:pt x="0" y="0"/>
                    </a:lnTo>
                    <a:lnTo>
                      <a:pt x="0" y="1131570"/>
                    </a:lnTo>
                    <a:lnTo>
                      <a:pt x="1544574" y="1131570"/>
                    </a:lnTo>
                    <a:lnTo>
                      <a:pt x="1544574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2564510" y="4714113"/>
                <a:ext cx="1544955" cy="1131570"/>
              </a:xfrm>
              <a:custGeom>
                <a:avLst/>
                <a:gdLst/>
                <a:ahLst/>
                <a:cxnLst/>
                <a:rect l="l" t="t" r="r" b="b"/>
                <a:pathLst>
                  <a:path w="1544954" h="1131570">
                    <a:moveTo>
                      <a:pt x="0" y="1131570"/>
                    </a:moveTo>
                    <a:lnTo>
                      <a:pt x="1544574" y="1131570"/>
                    </a:lnTo>
                    <a:lnTo>
                      <a:pt x="1544574" y="0"/>
                    </a:lnTo>
                    <a:lnTo>
                      <a:pt x="0" y="0"/>
                    </a:lnTo>
                    <a:lnTo>
                      <a:pt x="0" y="1131570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" name="object 15"/>
            <p:cNvSpPr txBox="1"/>
            <p:nvPr/>
          </p:nvSpPr>
          <p:spPr>
            <a:xfrm>
              <a:off x="2494211" y="5029337"/>
              <a:ext cx="1661600" cy="320870"/>
            </a:xfrm>
            <a:prstGeom prst="rect">
              <a:avLst/>
            </a:prstGeom>
          </p:spPr>
          <p:txBody>
            <a:bodyPr vert="horz" wrap="square" lIns="0" tIns="4445" rIns="0" bIns="0" rtlCol="0">
              <a:spAutoFit/>
            </a:bodyPr>
            <a:lstStyle/>
            <a:p>
              <a:pPr marL="487680" marR="291465" indent="-189230" algn="ctr">
                <a:lnSpc>
                  <a:spcPts val="2640"/>
                </a:lnSpc>
                <a:spcBef>
                  <a:spcPts val="1700"/>
                </a:spcBef>
              </a:pPr>
              <a:r>
                <a:rPr lang="en-US" sz="1400" dirty="0">
                  <a:latin typeface="Carlito"/>
                </a:rPr>
                <a:t>L</a:t>
              </a:r>
              <a:r>
                <a:rPr sz="1400" dirty="0">
                  <a:latin typeface="Carlito"/>
                </a:rPr>
                <a:t>ess</a:t>
              </a:r>
              <a:r>
                <a:rPr lang="en-US" sz="1400" dirty="0">
                  <a:latin typeface="Carlito"/>
                </a:rPr>
                <a:t> </a:t>
              </a:r>
              <a:r>
                <a:rPr sz="1400" dirty="0">
                  <a:latin typeface="Carlito"/>
                </a:rPr>
                <a:t>than</a:t>
              </a:r>
            </a:p>
          </p:txBody>
        </p:sp>
        <p:grpSp>
          <p:nvGrpSpPr>
            <p:cNvPr id="16" name="object 16"/>
            <p:cNvGrpSpPr/>
            <p:nvPr/>
          </p:nvGrpSpPr>
          <p:grpSpPr>
            <a:xfrm>
              <a:off x="4364863" y="3800983"/>
              <a:ext cx="1786255" cy="1143635"/>
              <a:chOff x="4364863" y="3800983"/>
              <a:chExt cx="1786255" cy="1143635"/>
            </a:xfrm>
          </p:grpSpPr>
          <p:sp>
            <p:nvSpPr>
              <p:cNvPr id="17" name="object 17"/>
              <p:cNvSpPr/>
              <p:nvPr/>
            </p:nvSpPr>
            <p:spPr>
              <a:xfrm>
                <a:off x="4371213" y="3807333"/>
                <a:ext cx="1773555" cy="1130935"/>
              </a:xfrm>
              <a:custGeom>
                <a:avLst/>
                <a:gdLst/>
                <a:ahLst/>
                <a:cxnLst/>
                <a:rect l="l" t="t" r="r" b="b"/>
                <a:pathLst>
                  <a:path w="1773554" h="1130935">
                    <a:moveTo>
                      <a:pt x="1773174" y="0"/>
                    </a:moveTo>
                    <a:lnTo>
                      <a:pt x="0" y="0"/>
                    </a:lnTo>
                    <a:lnTo>
                      <a:pt x="0" y="1130808"/>
                    </a:lnTo>
                    <a:lnTo>
                      <a:pt x="1773174" y="1130808"/>
                    </a:lnTo>
                    <a:lnTo>
                      <a:pt x="1773174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4371213" y="3807333"/>
                <a:ext cx="1773555" cy="1130935"/>
              </a:xfrm>
              <a:custGeom>
                <a:avLst/>
                <a:gdLst/>
                <a:ahLst/>
                <a:cxnLst/>
                <a:rect l="l" t="t" r="r" b="b"/>
                <a:pathLst>
                  <a:path w="1773554" h="1130935">
                    <a:moveTo>
                      <a:pt x="0" y="1130808"/>
                    </a:moveTo>
                    <a:lnTo>
                      <a:pt x="1773174" y="1130808"/>
                    </a:lnTo>
                    <a:lnTo>
                      <a:pt x="1773174" y="0"/>
                    </a:lnTo>
                    <a:lnTo>
                      <a:pt x="0" y="0"/>
                    </a:lnTo>
                    <a:lnTo>
                      <a:pt x="0" y="1130808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" name="object 19"/>
            <p:cNvSpPr txBox="1"/>
            <p:nvPr/>
          </p:nvSpPr>
          <p:spPr>
            <a:xfrm>
              <a:off x="4129221" y="3820825"/>
              <a:ext cx="2276852" cy="902103"/>
            </a:xfrm>
            <a:prstGeom prst="rect">
              <a:avLst/>
            </a:prstGeom>
          </p:spPr>
          <p:txBody>
            <a:bodyPr vert="horz" wrap="square" lIns="0" tIns="215900" rIns="0" bIns="0" rtlCol="0">
              <a:spAutoFit/>
            </a:bodyPr>
            <a:lstStyle>
              <a:defPPr>
                <a:defRPr kern="0"/>
              </a:defPPr>
              <a:lvl1pPr marL="487680" marR="291465" indent="-189230" algn="ctr">
                <a:lnSpc>
                  <a:spcPts val="2640"/>
                </a:lnSpc>
                <a:spcBef>
                  <a:spcPts val="1700"/>
                </a:spcBef>
                <a:defRPr sz="1400">
                  <a:latin typeface="Carlito"/>
                </a:defRPr>
              </a:lvl1pPr>
            </a:lstStyle>
            <a:p>
              <a:r>
                <a:rPr dirty="0"/>
                <a:t>Greater tha</a:t>
              </a:r>
              <a:r>
                <a:rPr lang="en-US" dirty="0"/>
                <a:t>n</a:t>
              </a:r>
              <a:r>
                <a:rPr dirty="0"/>
                <a:t> </a:t>
              </a:r>
              <a:r>
                <a:rPr lang="en-US" dirty="0"/>
                <a:t>or equal to</a:t>
              </a: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6287389" y="4690998"/>
              <a:ext cx="1558290" cy="1143635"/>
              <a:chOff x="6287389" y="4690998"/>
              <a:chExt cx="1558290" cy="1143635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6293739" y="4697348"/>
                <a:ext cx="1545590" cy="1130935"/>
              </a:xfrm>
              <a:custGeom>
                <a:avLst/>
                <a:gdLst/>
                <a:ahLst/>
                <a:cxnLst/>
                <a:rect l="l" t="t" r="r" b="b"/>
                <a:pathLst>
                  <a:path w="1545590" h="1130935">
                    <a:moveTo>
                      <a:pt x="1545336" y="0"/>
                    </a:moveTo>
                    <a:lnTo>
                      <a:pt x="0" y="0"/>
                    </a:lnTo>
                    <a:lnTo>
                      <a:pt x="0" y="1130808"/>
                    </a:lnTo>
                    <a:lnTo>
                      <a:pt x="1545336" y="1130808"/>
                    </a:lnTo>
                    <a:lnTo>
                      <a:pt x="1545336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6293739" y="4697348"/>
                <a:ext cx="1545590" cy="1130935"/>
              </a:xfrm>
              <a:custGeom>
                <a:avLst/>
                <a:gdLst/>
                <a:ahLst/>
                <a:cxnLst/>
                <a:rect l="l" t="t" r="r" b="b"/>
                <a:pathLst>
                  <a:path w="1545590" h="1130935">
                    <a:moveTo>
                      <a:pt x="0" y="1130808"/>
                    </a:moveTo>
                    <a:lnTo>
                      <a:pt x="1545336" y="1130808"/>
                    </a:lnTo>
                    <a:lnTo>
                      <a:pt x="1545336" y="0"/>
                    </a:lnTo>
                    <a:lnTo>
                      <a:pt x="0" y="0"/>
                    </a:lnTo>
                    <a:lnTo>
                      <a:pt x="0" y="1130808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6011053" y="4695263"/>
              <a:ext cx="2039869" cy="902103"/>
            </a:xfrm>
            <a:prstGeom prst="rect">
              <a:avLst/>
            </a:prstGeom>
          </p:spPr>
          <p:txBody>
            <a:bodyPr vert="horz" wrap="square" lIns="0" tIns="215900" rIns="0" bIns="0" rtlCol="0">
              <a:spAutoFit/>
            </a:bodyPr>
            <a:lstStyle>
              <a:defPPr>
                <a:defRPr kern="0"/>
              </a:defPPr>
              <a:lvl1pPr marL="487680" marR="291465" indent="-189230" algn="ctr">
                <a:lnSpc>
                  <a:spcPts val="2640"/>
                </a:lnSpc>
                <a:spcBef>
                  <a:spcPts val="1700"/>
                </a:spcBef>
                <a:defRPr sz="1400">
                  <a:latin typeface="Carlito"/>
                </a:defRPr>
              </a:lvl1pPr>
            </a:lstStyle>
            <a:p>
              <a:r>
                <a:rPr dirty="0"/>
                <a:t>Less</a:t>
              </a:r>
              <a:r>
                <a:rPr lang="en-US" dirty="0"/>
                <a:t> t</a:t>
              </a:r>
              <a:r>
                <a:rPr dirty="0"/>
                <a:t>han or equal to</a:t>
              </a:r>
            </a:p>
          </p:txBody>
        </p:sp>
        <p:grpSp>
          <p:nvGrpSpPr>
            <p:cNvPr id="24" name="object 24"/>
            <p:cNvGrpSpPr/>
            <p:nvPr/>
          </p:nvGrpSpPr>
          <p:grpSpPr>
            <a:xfrm>
              <a:off x="8092058" y="3807332"/>
              <a:ext cx="1545590" cy="1130936"/>
              <a:chOff x="8092058" y="3807332"/>
              <a:chExt cx="1545590" cy="1130936"/>
            </a:xfrm>
          </p:grpSpPr>
          <p:sp>
            <p:nvSpPr>
              <p:cNvPr id="25" name="object 25"/>
              <p:cNvSpPr/>
              <p:nvPr/>
            </p:nvSpPr>
            <p:spPr>
              <a:xfrm>
                <a:off x="8092058" y="3807332"/>
                <a:ext cx="1545590" cy="1130935"/>
              </a:xfrm>
              <a:custGeom>
                <a:avLst/>
                <a:gdLst/>
                <a:ahLst/>
                <a:cxnLst/>
                <a:rect l="l" t="t" r="r" b="b"/>
                <a:pathLst>
                  <a:path w="1545590" h="1130935">
                    <a:moveTo>
                      <a:pt x="1545335" y="0"/>
                    </a:moveTo>
                    <a:lnTo>
                      <a:pt x="0" y="0"/>
                    </a:lnTo>
                    <a:lnTo>
                      <a:pt x="0" y="1130808"/>
                    </a:lnTo>
                    <a:lnTo>
                      <a:pt x="1545335" y="1130808"/>
                    </a:lnTo>
                    <a:lnTo>
                      <a:pt x="1545335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8092058" y="3807333"/>
                <a:ext cx="1545590" cy="1130935"/>
              </a:xfrm>
              <a:custGeom>
                <a:avLst/>
                <a:gdLst/>
                <a:ahLst/>
                <a:cxnLst/>
                <a:rect l="l" t="t" r="r" b="b"/>
                <a:pathLst>
                  <a:path w="1545590" h="1130935">
                    <a:moveTo>
                      <a:pt x="0" y="1130808"/>
                    </a:moveTo>
                    <a:lnTo>
                      <a:pt x="1545335" y="1130808"/>
                    </a:lnTo>
                    <a:lnTo>
                      <a:pt x="1545335" y="0"/>
                    </a:lnTo>
                    <a:lnTo>
                      <a:pt x="0" y="0"/>
                    </a:lnTo>
                    <a:lnTo>
                      <a:pt x="0" y="1130808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27"/>
            <p:cNvSpPr txBox="1"/>
            <p:nvPr/>
          </p:nvSpPr>
          <p:spPr>
            <a:xfrm>
              <a:off x="8122015" y="3926352"/>
              <a:ext cx="1545590" cy="1130935"/>
            </a:xfrm>
            <a:prstGeom prst="rect">
              <a:avLst/>
            </a:prstGeom>
          </p:spPr>
          <p:txBody>
            <a:bodyPr vert="horz" wrap="square" lIns="0" tIns="215900" rIns="0" bIns="0" rtlCol="0">
              <a:spAutoFit/>
            </a:bodyPr>
            <a:lstStyle>
              <a:defPPr>
                <a:defRPr kern="0"/>
              </a:defPPr>
              <a:lvl1pPr marL="487680" marR="291465" indent="-189230" algn="ctr">
                <a:lnSpc>
                  <a:spcPts val="2640"/>
                </a:lnSpc>
                <a:spcBef>
                  <a:spcPts val="1700"/>
                </a:spcBef>
                <a:defRPr sz="1400">
                  <a:latin typeface="Carlito"/>
                </a:defRPr>
              </a:lvl1pPr>
            </a:lstStyle>
            <a:p>
              <a:r>
                <a:rPr dirty="0"/>
                <a:t>Equal to</a:t>
              </a:r>
            </a:p>
          </p:txBody>
        </p:sp>
        <p:grpSp>
          <p:nvGrpSpPr>
            <p:cNvPr id="28" name="object 28"/>
            <p:cNvGrpSpPr/>
            <p:nvPr/>
          </p:nvGrpSpPr>
          <p:grpSpPr>
            <a:xfrm>
              <a:off x="9762870" y="4699380"/>
              <a:ext cx="1558290" cy="1144270"/>
              <a:chOff x="9762870" y="4699380"/>
              <a:chExt cx="1558290" cy="1144270"/>
            </a:xfrm>
          </p:grpSpPr>
          <p:sp>
            <p:nvSpPr>
              <p:cNvPr id="29" name="object 29"/>
              <p:cNvSpPr/>
              <p:nvPr/>
            </p:nvSpPr>
            <p:spPr>
              <a:xfrm>
                <a:off x="9769220" y="4705730"/>
                <a:ext cx="1545590" cy="1131570"/>
              </a:xfrm>
              <a:custGeom>
                <a:avLst/>
                <a:gdLst/>
                <a:ahLst/>
                <a:cxnLst/>
                <a:rect l="l" t="t" r="r" b="b"/>
                <a:pathLst>
                  <a:path w="1545590" h="1131570">
                    <a:moveTo>
                      <a:pt x="1545336" y="0"/>
                    </a:moveTo>
                    <a:lnTo>
                      <a:pt x="0" y="0"/>
                    </a:lnTo>
                    <a:lnTo>
                      <a:pt x="0" y="1131570"/>
                    </a:lnTo>
                    <a:lnTo>
                      <a:pt x="1545336" y="1131570"/>
                    </a:lnTo>
                    <a:lnTo>
                      <a:pt x="1545336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9769220" y="4705730"/>
                <a:ext cx="1545590" cy="1131570"/>
              </a:xfrm>
              <a:custGeom>
                <a:avLst/>
                <a:gdLst/>
                <a:ahLst/>
                <a:cxnLst/>
                <a:rect l="l" t="t" r="r" b="b"/>
                <a:pathLst>
                  <a:path w="1545590" h="1131570">
                    <a:moveTo>
                      <a:pt x="0" y="1131570"/>
                    </a:moveTo>
                    <a:lnTo>
                      <a:pt x="1545336" y="1131570"/>
                    </a:lnTo>
                    <a:lnTo>
                      <a:pt x="1545336" y="0"/>
                    </a:lnTo>
                    <a:lnTo>
                      <a:pt x="0" y="0"/>
                    </a:lnTo>
                    <a:lnTo>
                      <a:pt x="0" y="1131570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9414006" y="4839862"/>
              <a:ext cx="2256016" cy="547776"/>
            </a:xfrm>
            <a:prstGeom prst="rect">
              <a:avLst/>
            </a:prstGeom>
          </p:spPr>
          <p:txBody>
            <a:bodyPr vert="horz" wrap="square" lIns="0" tIns="215900" rIns="0" bIns="0" rtlCol="0">
              <a:spAutoFit/>
            </a:bodyPr>
            <a:lstStyle>
              <a:defPPr>
                <a:defRPr kern="0"/>
              </a:defPPr>
              <a:lvl1pPr marL="487680" marR="291465" indent="-189230" algn="ctr">
                <a:lnSpc>
                  <a:spcPts val="2640"/>
                </a:lnSpc>
                <a:spcBef>
                  <a:spcPts val="1700"/>
                </a:spcBef>
                <a:defRPr sz="1400">
                  <a:latin typeface="Carlito"/>
                </a:defRPr>
              </a:lvl1pPr>
            </a:lstStyle>
            <a:p>
              <a:r>
                <a:rPr dirty="0"/>
                <a:t>Not</a:t>
              </a:r>
              <a:r>
                <a:rPr lang="en-US" dirty="0"/>
                <a:t> </a:t>
              </a:r>
              <a:r>
                <a:rPr dirty="0"/>
                <a:t>equal</a:t>
              </a:r>
              <a:r>
                <a:rPr lang="en-US" dirty="0"/>
                <a:t> </a:t>
              </a:r>
              <a:r>
                <a:rPr dirty="0"/>
                <a:t>to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14EC43FA-3ECA-4E07-ABC0-99AD776D7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327" y="1477445"/>
            <a:ext cx="4162025" cy="29260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Assignment</a:t>
            </a:r>
            <a:r>
              <a:rPr spc="-110" dirty="0"/>
              <a:t> </a:t>
            </a:r>
            <a:r>
              <a:rPr spc="-95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8917" y="1338071"/>
            <a:ext cx="4109720" cy="567690"/>
            <a:chOff x="1219327" y="1682623"/>
            <a:chExt cx="4109720" cy="567690"/>
          </a:xfrm>
        </p:grpSpPr>
        <p:sp>
          <p:nvSpPr>
            <p:cNvPr id="4" name="object 4"/>
            <p:cNvSpPr/>
            <p:nvPr/>
          </p:nvSpPr>
          <p:spPr>
            <a:xfrm>
              <a:off x="1225677" y="1688973"/>
              <a:ext cx="4097020" cy="554990"/>
            </a:xfrm>
            <a:custGeom>
              <a:avLst/>
              <a:gdLst/>
              <a:ahLst/>
              <a:cxnLst/>
              <a:rect l="l" t="t" r="r" b="b"/>
              <a:pathLst>
                <a:path w="4097020" h="554989">
                  <a:moveTo>
                    <a:pt x="3957828" y="0"/>
                  </a:moveTo>
                  <a:lnTo>
                    <a:pt x="138684" y="0"/>
                  </a:lnTo>
                  <a:lnTo>
                    <a:pt x="0" y="277367"/>
                  </a:lnTo>
                  <a:lnTo>
                    <a:pt x="138684" y="554736"/>
                  </a:lnTo>
                  <a:lnTo>
                    <a:pt x="3957828" y="554736"/>
                  </a:lnTo>
                  <a:lnTo>
                    <a:pt x="4096512" y="277367"/>
                  </a:lnTo>
                  <a:lnTo>
                    <a:pt x="395782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5677" y="1688973"/>
              <a:ext cx="4097020" cy="554990"/>
            </a:xfrm>
            <a:custGeom>
              <a:avLst/>
              <a:gdLst/>
              <a:ahLst/>
              <a:cxnLst/>
              <a:rect l="l" t="t" r="r" b="b"/>
              <a:pathLst>
                <a:path w="4097020" h="554989">
                  <a:moveTo>
                    <a:pt x="0" y="277367"/>
                  </a:moveTo>
                  <a:lnTo>
                    <a:pt x="138684" y="0"/>
                  </a:lnTo>
                  <a:lnTo>
                    <a:pt x="3957828" y="0"/>
                  </a:lnTo>
                  <a:lnTo>
                    <a:pt x="4096512" y="277367"/>
                  </a:lnTo>
                  <a:lnTo>
                    <a:pt x="3957828" y="554736"/>
                  </a:lnTo>
                  <a:lnTo>
                    <a:pt x="138684" y="554736"/>
                  </a:lnTo>
                  <a:lnTo>
                    <a:pt x="0" y="27736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00960" y="1423034"/>
            <a:ext cx="24041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Assignment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operator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5956" y="1295399"/>
            <a:ext cx="817880" cy="652780"/>
            <a:chOff x="396366" y="1639951"/>
            <a:chExt cx="817880" cy="652780"/>
          </a:xfrm>
        </p:grpSpPr>
        <p:sp>
          <p:nvSpPr>
            <p:cNvPr id="8" name="object 8"/>
            <p:cNvSpPr/>
            <p:nvPr/>
          </p:nvSpPr>
          <p:spPr>
            <a:xfrm>
              <a:off x="402716" y="1646301"/>
              <a:ext cx="805180" cy="640080"/>
            </a:xfrm>
            <a:custGeom>
              <a:avLst/>
              <a:gdLst/>
              <a:ahLst/>
              <a:cxnLst/>
              <a:rect l="l" t="t" r="r" b="b"/>
              <a:pathLst>
                <a:path w="805180" h="640080">
                  <a:moveTo>
                    <a:pt x="402336" y="0"/>
                  </a:moveTo>
                  <a:lnTo>
                    <a:pt x="347742" y="2920"/>
                  </a:lnTo>
                  <a:lnTo>
                    <a:pt x="295380" y="11429"/>
                  </a:lnTo>
                  <a:lnTo>
                    <a:pt x="245730" y="25145"/>
                  </a:lnTo>
                  <a:lnTo>
                    <a:pt x="199271" y="43687"/>
                  </a:lnTo>
                  <a:lnTo>
                    <a:pt x="156482" y="66674"/>
                  </a:lnTo>
                  <a:lnTo>
                    <a:pt x="117843" y="93725"/>
                  </a:lnTo>
                  <a:lnTo>
                    <a:pt x="83833" y="124459"/>
                  </a:lnTo>
                  <a:lnTo>
                    <a:pt x="54931" y="158495"/>
                  </a:lnTo>
                  <a:lnTo>
                    <a:pt x="31618" y="195452"/>
                  </a:lnTo>
                  <a:lnTo>
                    <a:pt x="14372" y="234950"/>
                  </a:lnTo>
                  <a:lnTo>
                    <a:pt x="3672" y="276605"/>
                  </a:lnTo>
                  <a:lnTo>
                    <a:pt x="0" y="320039"/>
                  </a:lnTo>
                  <a:lnTo>
                    <a:pt x="3672" y="363473"/>
                  </a:lnTo>
                  <a:lnTo>
                    <a:pt x="14372" y="405129"/>
                  </a:lnTo>
                  <a:lnTo>
                    <a:pt x="31618" y="444626"/>
                  </a:lnTo>
                  <a:lnTo>
                    <a:pt x="54931" y="481583"/>
                  </a:lnTo>
                  <a:lnTo>
                    <a:pt x="83833" y="515619"/>
                  </a:lnTo>
                  <a:lnTo>
                    <a:pt x="117843" y="546353"/>
                  </a:lnTo>
                  <a:lnTo>
                    <a:pt x="156482" y="573404"/>
                  </a:lnTo>
                  <a:lnTo>
                    <a:pt x="199271" y="596391"/>
                  </a:lnTo>
                  <a:lnTo>
                    <a:pt x="245730" y="614933"/>
                  </a:lnTo>
                  <a:lnTo>
                    <a:pt x="295380" y="628649"/>
                  </a:lnTo>
                  <a:lnTo>
                    <a:pt x="347742" y="637158"/>
                  </a:lnTo>
                  <a:lnTo>
                    <a:pt x="402336" y="640079"/>
                  </a:lnTo>
                  <a:lnTo>
                    <a:pt x="456929" y="637159"/>
                  </a:lnTo>
                  <a:lnTo>
                    <a:pt x="509291" y="628650"/>
                  </a:lnTo>
                  <a:lnTo>
                    <a:pt x="558941" y="614934"/>
                  </a:lnTo>
                  <a:lnTo>
                    <a:pt x="605400" y="596392"/>
                  </a:lnTo>
                  <a:lnTo>
                    <a:pt x="648189" y="573405"/>
                  </a:lnTo>
                  <a:lnTo>
                    <a:pt x="686828" y="546354"/>
                  </a:lnTo>
                  <a:lnTo>
                    <a:pt x="720838" y="515620"/>
                  </a:lnTo>
                  <a:lnTo>
                    <a:pt x="749740" y="481584"/>
                  </a:lnTo>
                  <a:lnTo>
                    <a:pt x="773053" y="444627"/>
                  </a:lnTo>
                  <a:lnTo>
                    <a:pt x="790299" y="405130"/>
                  </a:lnTo>
                  <a:lnTo>
                    <a:pt x="800999" y="363474"/>
                  </a:lnTo>
                  <a:lnTo>
                    <a:pt x="804671" y="320039"/>
                  </a:lnTo>
                  <a:lnTo>
                    <a:pt x="800999" y="276606"/>
                  </a:lnTo>
                  <a:lnTo>
                    <a:pt x="790299" y="234950"/>
                  </a:lnTo>
                  <a:lnTo>
                    <a:pt x="773053" y="195453"/>
                  </a:lnTo>
                  <a:lnTo>
                    <a:pt x="749740" y="158496"/>
                  </a:lnTo>
                  <a:lnTo>
                    <a:pt x="720838" y="124460"/>
                  </a:lnTo>
                  <a:lnTo>
                    <a:pt x="686828" y="93725"/>
                  </a:lnTo>
                  <a:lnTo>
                    <a:pt x="648189" y="66675"/>
                  </a:lnTo>
                  <a:lnTo>
                    <a:pt x="605400" y="43687"/>
                  </a:lnTo>
                  <a:lnTo>
                    <a:pt x="558941" y="25146"/>
                  </a:lnTo>
                  <a:lnTo>
                    <a:pt x="509291" y="11430"/>
                  </a:lnTo>
                  <a:lnTo>
                    <a:pt x="456929" y="2921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716" y="1646301"/>
              <a:ext cx="805180" cy="640080"/>
            </a:xfrm>
            <a:custGeom>
              <a:avLst/>
              <a:gdLst/>
              <a:ahLst/>
              <a:cxnLst/>
              <a:rect l="l" t="t" r="r" b="b"/>
              <a:pathLst>
                <a:path w="805180" h="640080">
                  <a:moveTo>
                    <a:pt x="0" y="320039"/>
                  </a:moveTo>
                  <a:lnTo>
                    <a:pt x="3672" y="276605"/>
                  </a:lnTo>
                  <a:lnTo>
                    <a:pt x="14372" y="234950"/>
                  </a:lnTo>
                  <a:lnTo>
                    <a:pt x="31618" y="195452"/>
                  </a:lnTo>
                  <a:lnTo>
                    <a:pt x="54931" y="158495"/>
                  </a:lnTo>
                  <a:lnTo>
                    <a:pt x="83833" y="124459"/>
                  </a:lnTo>
                  <a:lnTo>
                    <a:pt x="117843" y="93725"/>
                  </a:lnTo>
                  <a:lnTo>
                    <a:pt x="156482" y="66674"/>
                  </a:lnTo>
                  <a:lnTo>
                    <a:pt x="199271" y="43687"/>
                  </a:lnTo>
                  <a:lnTo>
                    <a:pt x="245730" y="25145"/>
                  </a:lnTo>
                  <a:lnTo>
                    <a:pt x="295380" y="11429"/>
                  </a:lnTo>
                  <a:lnTo>
                    <a:pt x="347742" y="2920"/>
                  </a:lnTo>
                  <a:lnTo>
                    <a:pt x="402336" y="0"/>
                  </a:lnTo>
                  <a:lnTo>
                    <a:pt x="456929" y="2921"/>
                  </a:lnTo>
                  <a:lnTo>
                    <a:pt x="509291" y="11430"/>
                  </a:lnTo>
                  <a:lnTo>
                    <a:pt x="558941" y="25146"/>
                  </a:lnTo>
                  <a:lnTo>
                    <a:pt x="605400" y="43687"/>
                  </a:lnTo>
                  <a:lnTo>
                    <a:pt x="648189" y="66675"/>
                  </a:lnTo>
                  <a:lnTo>
                    <a:pt x="686828" y="93725"/>
                  </a:lnTo>
                  <a:lnTo>
                    <a:pt x="720838" y="124460"/>
                  </a:lnTo>
                  <a:lnTo>
                    <a:pt x="749740" y="158496"/>
                  </a:lnTo>
                  <a:lnTo>
                    <a:pt x="773053" y="195453"/>
                  </a:lnTo>
                  <a:lnTo>
                    <a:pt x="790299" y="234950"/>
                  </a:lnTo>
                  <a:lnTo>
                    <a:pt x="800999" y="276606"/>
                  </a:lnTo>
                  <a:lnTo>
                    <a:pt x="804671" y="320039"/>
                  </a:lnTo>
                  <a:lnTo>
                    <a:pt x="800999" y="363474"/>
                  </a:lnTo>
                  <a:lnTo>
                    <a:pt x="790299" y="405130"/>
                  </a:lnTo>
                  <a:lnTo>
                    <a:pt x="773053" y="444627"/>
                  </a:lnTo>
                  <a:lnTo>
                    <a:pt x="749740" y="481584"/>
                  </a:lnTo>
                  <a:lnTo>
                    <a:pt x="720838" y="515620"/>
                  </a:lnTo>
                  <a:lnTo>
                    <a:pt x="686828" y="546354"/>
                  </a:lnTo>
                  <a:lnTo>
                    <a:pt x="648189" y="573405"/>
                  </a:lnTo>
                  <a:lnTo>
                    <a:pt x="605400" y="596392"/>
                  </a:lnTo>
                  <a:lnTo>
                    <a:pt x="558941" y="614934"/>
                  </a:lnTo>
                  <a:lnTo>
                    <a:pt x="509291" y="628650"/>
                  </a:lnTo>
                  <a:lnTo>
                    <a:pt x="456929" y="637159"/>
                  </a:lnTo>
                  <a:lnTo>
                    <a:pt x="402336" y="640079"/>
                  </a:lnTo>
                  <a:lnTo>
                    <a:pt x="347742" y="637158"/>
                  </a:lnTo>
                  <a:lnTo>
                    <a:pt x="295380" y="628649"/>
                  </a:lnTo>
                  <a:lnTo>
                    <a:pt x="245730" y="614933"/>
                  </a:lnTo>
                  <a:lnTo>
                    <a:pt x="199271" y="596391"/>
                  </a:lnTo>
                  <a:lnTo>
                    <a:pt x="156482" y="573404"/>
                  </a:lnTo>
                  <a:lnTo>
                    <a:pt x="117843" y="546353"/>
                  </a:lnTo>
                  <a:lnTo>
                    <a:pt x="83833" y="515619"/>
                  </a:lnTo>
                  <a:lnTo>
                    <a:pt x="54931" y="481583"/>
                  </a:lnTo>
                  <a:lnTo>
                    <a:pt x="31618" y="444626"/>
                  </a:lnTo>
                  <a:lnTo>
                    <a:pt x="14372" y="405129"/>
                  </a:lnTo>
                  <a:lnTo>
                    <a:pt x="3672" y="363473"/>
                  </a:lnTo>
                  <a:lnTo>
                    <a:pt x="0" y="32003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8316" y="14405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rlito"/>
                <a:cs typeface="Carlito"/>
              </a:rPr>
              <a:t>=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91589" y="4215382"/>
            <a:ext cx="4109720" cy="567690"/>
            <a:chOff x="1261999" y="4559934"/>
            <a:chExt cx="4109720" cy="567690"/>
          </a:xfrm>
        </p:grpSpPr>
        <p:sp>
          <p:nvSpPr>
            <p:cNvPr id="12" name="object 12"/>
            <p:cNvSpPr/>
            <p:nvPr/>
          </p:nvSpPr>
          <p:spPr>
            <a:xfrm>
              <a:off x="1268349" y="4566284"/>
              <a:ext cx="4097020" cy="554990"/>
            </a:xfrm>
            <a:custGeom>
              <a:avLst/>
              <a:gdLst/>
              <a:ahLst/>
              <a:cxnLst/>
              <a:rect l="l" t="t" r="r" b="b"/>
              <a:pathLst>
                <a:path w="4097020" h="554989">
                  <a:moveTo>
                    <a:pt x="3957828" y="0"/>
                  </a:moveTo>
                  <a:lnTo>
                    <a:pt x="138684" y="0"/>
                  </a:lnTo>
                  <a:lnTo>
                    <a:pt x="0" y="277367"/>
                  </a:lnTo>
                  <a:lnTo>
                    <a:pt x="138684" y="554735"/>
                  </a:lnTo>
                  <a:lnTo>
                    <a:pt x="3957828" y="554735"/>
                  </a:lnTo>
                  <a:lnTo>
                    <a:pt x="4096512" y="277367"/>
                  </a:lnTo>
                  <a:lnTo>
                    <a:pt x="395782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68349" y="4566284"/>
              <a:ext cx="4097020" cy="554990"/>
            </a:xfrm>
            <a:custGeom>
              <a:avLst/>
              <a:gdLst/>
              <a:ahLst/>
              <a:cxnLst/>
              <a:rect l="l" t="t" r="r" b="b"/>
              <a:pathLst>
                <a:path w="4097020" h="554989">
                  <a:moveTo>
                    <a:pt x="0" y="277367"/>
                  </a:moveTo>
                  <a:lnTo>
                    <a:pt x="138684" y="0"/>
                  </a:lnTo>
                  <a:lnTo>
                    <a:pt x="3957828" y="0"/>
                  </a:lnTo>
                  <a:lnTo>
                    <a:pt x="4096512" y="277367"/>
                  </a:lnTo>
                  <a:lnTo>
                    <a:pt x="3957828" y="554735"/>
                  </a:lnTo>
                  <a:lnTo>
                    <a:pt x="138684" y="554735"/>
                  </a:lnTo>
                  <a:lnTo>
                    <a:pt x="0" y="27736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53944" y="4300600"/>
            <a:ext cx="1983739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Divide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assign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8628" y="4172711"/>
            <a:ext cx="817880" cy="652780"/>
            <a:chOff x="439038" y="4517263"/>
            <a:chExt cx="817880" cy="652780"/>
          </a:xfrm>
        </p:grpSpPr>
        <p:sp>
          <p:nvSpPr>
            <p:cNvPr id="16" name="object 16"/>
            <p:cNvSpPr/>
            <p:nvPr/>
          </p:nvSpPr>
          <p:spPr>
            <a:xfrm>
              <a:off x="445388" y="4523613"/>
              <a:ext cx="805180" cy="640080"/>
            </a:xfrm>
            <a:custGeom>
              <a:avLst/>
              <a:gdLst/>
              <a:ahLst/>
              <a:cxnLst/>
              <a:rect l="l" t="t" r="r" b="b"/>
              <a:pathLst>
                <a:path w="805180" h="640079">
                  <a:moveTo>
                    <a:pt x="402336" y="0"/>
                  </a:moveTo>
                  <a:lnTo>
                    <a:pt x="347742" y="2921"/>
                  </a:lnTo>
                  <a:lnTo>
                    <a:pt x="295380" y="11430"/>
                  </a:lnTo>
                  <a:lnTo>
                    <a:pt x="245730" y="25146"/>
                  </a:lnTo>
                  <a:lnTo>
                    <a:pt x="199271" y="43688"/>
                  </a:lnTo>
                  <a:lnTo>
                    <a:pt x="156482" y="66675"/>
                  </a:lnTo>
                  <a:lnTo>
                    <a:pt x="117843" y="93726"/>
                  </a:lnTo>
                  <a:lnTo>
                    <a:pt x="83833" y="124460"/>
                  </a:lnTo>
                  <a:lnTo>
                    <a:pt x="54931" y="158496"/>
                  </a:lnTo>
                  <a:lnTo>
                    <a:pt x="31618" y="195453"/>
                  </a:lnTo>
                  <a:lnTo>
                    <a:pt x="14372" y="234950"/>
                  </a:lnTo>
                  <a:lnTo>
                    <a:pt x="3672" y="276606"/>
                  </a:lnTo>
                  <a:lnTo>
                    <a:pt x="0" y="320039"/>
                  </a:lnTo>
                  <a:lnTo>
                    <a:pt x="3672" y="363474"/>
                  </a:lnTo>
                  <a:lnTo>
                    <a:pt x="14372" y="405130"/>
                  </a:lnTo>
                  <a:lnTo>
                    <a:pt x="31618" y="444627"/>
                  </a:lnTo>
                  <a:lnTo>
                    <a:pt x="54931" y="481584"/>
                  </a:lnTo>
                  <a:lnTo>
                    <a:pt x="83833" y="515620"/>
                  </a:lnTo>
                  <a:lnTo>
                    <a:pt x="117843" y="546354"/>
                  </a:lnTo>
                  <a:lnTo>
                    <a:pt x="156482" y="573405"/>
                  </a:lnTo>
                  <a:lnTo>
                    <a:pt x="199271" y="596392"/>
                  </a:lnTo>
                  <a:lnTo>
                    <a:pt x="245730" y="614934"/>
                  </a:lnTo>
                  <a:lnTo>
                    <a:pt x="295380" y="628650"/>
                  </a:lnTo>
                  <a:lnTo>
                    <a:pt x="347742" y="637159"/>
                  </a:lnTo>
                  <a:lnTo>
                    <a:pt x="402336" y="640080"/>
                  </a:lnTo>
                  <a:lnTo>
                    <a:pt x="456929" y="637159"/>
                  </a:lnTo>
                  <a:lnTo>
                    <a:pt x="509291" y="628650"/>
                  </a:lnTo>
                  <a:lnTo>
                    <a:pt x="558941" y="614934"/>
                  </a:lnTo>
                  <a:lnTo>
                    <a:pt x="605400" y="596392"/>
                  </a:lnTo>
                  <a:lnTo>
                    <a:pt x="648189" y="573405"/>
                  </a:lnTo>
                  <a:lnTo>
                    <a:pt x="686828" y="546354"/>
                  </a:lnTo>
                  <a:lnTo>
                    <a:pt x="720838" y="515620"/>
                  </a:lnTo>
                  <a:lnTo>
                    <a:pt x="749740" y="481584"/>
                  </a:lnTo>
                  <a:lnTo>
                    <a:pt x="773053" y="444627"/>
                  </a:lnTo>
                  <a:lnTo>
                    <a:pt x="790299" y="405130"/>
                  </a:lnTo>
                  <a:lnTo>
                    <a:pt x="800999" y="363474"/>
                  </a:lnTo>
                  <a:lnTo>
                    <a:pt x="804672" y="320039"/>
                  </a:lnTo>
                  <a:lnTo>
                    <a:pt x="800999" y="276606"/>
                  </a:lnTo>
                  <a:lnTo>
                    <a:pt x="790299" y="234950"/>
                  </a:lnTo>
                  <a:lnTo>
                    <a:pt x="773053" y="195452"/>
                  </a:lnTo>
                  <a:lnTo>
                    <a:pt x="749740" y="158495"/>
                  </a:lnTo>
                  <a:lnTo>
                    <a:pt x="720838" y="124459"/>
                  </a:lnTo>
                  <a:lnTo>
                    <a:pt x="686828" y="93725"/>
                  </a:lnTo>
                  <a:lnTo>
                    <a:pt x="648189" y="66675"/>
                  </a:lnTo>
                  <a:lnTo>
                    <a:pt x="605400" y="43687"/>
                  </a:lnTo>
                  <a:lnTo>
                    <a:pt x="558941" y="25145"/>
                  </a:lnTo>
                  <a:lnTo>
                    <a:pt x="509291" y="11429"/>
                  </a:lnTo>
                  <a:lnTo>
                    <a:pt x="456929" y="2920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388" y="4523613"/>
              <a:ext cx="805180" cy="640080"/>
            </a:xfrm>
            <a:custGeom>
              <a:avLst/>
              <a:gdLst/>
              <a:ahLst/>
              <a:cxnLst/>
              <a:rect l="l" t="t" r="r" b="b"/>
              <a:pathLst>
                <a:path w="805180" h="640079">
                  <a:moveTo>
                    <a:pt x="0" y="320039"/>
                  </a:moveTo>
                  <a:lnTo>
                    <a:pt x="3672" y="276606"/>
                  </a:lnTo>
                  <a:lnTo>
                    <a:pt x="14372" y="234950"/>
                  </a:lnTo>
                  <a:lnTo>
                    <a:pt x="31618" y="195453"/>
                  </a:lnTo>
                  <a:lnTo>
                    <a:pt x="54931" y="158496"/>
                  </a:lnTo>
                  <a:lnTo>
                    <a:pt x="83833" y="124460"/>
                  </a:lnTo>
                  <a:lnTo>
                    <a:pt x="117843" y="93726"/>
                  </a:lnTo>
                  <a:lnTo>
                    <a:pt x="156482" y="66675"/>
                  </a:lnTo>
                  <a:lnTo>
                    <a:pt x="199271" y="43688"/>
                  </a:lnTo>
                  <a:lnTo>
                    <a:pt x="245730" y="25146"/>
                  </a:lnTo>
                  <a:lnTo>
                    <a:pt x="295380" y="11430"/>
                  </a:lnTo>
                  <a:lnTo>
                    <a:pt x="347742" y="2921"/>
                  </a:lnTo>
                  <a:lnTo>
                    <a:pt x="402336" y="0"/>
                  </a:lnTo>
                  <a:lnTo>
                    <a:pt x="456929" y="2920"/>
                  </a:lnTo>
                  <a:lnTo>
                    <a:pt x="509291" y="11429"/>
                  </a:lnTo>
                  <a:lnTo>
                    <a:pt x="558941" y="25145"/>
                  </a:lnTo>
                  <a:lnTo>
                    <a:pt x="605400" y="43687"/>
                  </a:lnTo>
                  <a:lnTo>
                    <a:pt x="648189" y="66675"/>
                  </a:lnTo>
                  <a:lnTo>
                    <a:pt x="686828" y="93725"/>
                  </a:lnTo>
                  <a:lnTo>
                    <a:pt x="720838" y="124459"/>
                  </a:lnTo>
                  <a:lnTo>
                    <a:pt x="749740" y="158495"/>
                  </a:lnTo>
                  <a:lnTo>
                    <a:pt x="773053" y="195452"/>
                  </a:lnTo>
                  <a:lnTo>
                    <a:pt x="790299" y="234950"/>
                  </a:lnTo>
                  <a:lnTo>
                    <a:pt x="800999" y="276606"/>
                  </a:lnTo>
                  <a:lnTo>
                    <a:pt x="804672" y="320039"/>
                  </a:lnTo>
                  <a:lnTo>
                    <a:pt x="800999" y="363474"/>
                  </a:lnTo>
                  <a:lnTo>
                    <a:pt x="790299" y="405130"/>
                  </a:lnTo>
                  <a:lnTo>
                    <a:pt x="773053" y="444627"/>
                  </a:lnTo>
                  <a:lnTo>
                    <a:pt x="749740" y="481584"/>
                  </a:lnTo>
                  <a:lnTo>
                    <a:pt x="720838" y="515620"/>
                  </a:lnTo>
                  <a:lnTo>
                    <a:pt x="686828" y="546354"/>
                  </a:lnTo>
                  <a:lnTo>
                    <a:pt x="648189" y="573405"/>
                  </a:lnTo>
                  <a:lnTo>
                    <a:pt x="605400" y="596392"/>
                  </a:lnTo>
                  <a:lnTo>
                    <a:pt x="558941" y="614934"/>
                  </a:lnTo>
                  <a:lnTo>
                    <a:pt x="509291" y="628650"/>
                  </a:lnTo>
                  <a:lnTo>
                    <a:pt x="456929" y="637159"/>
                  </a:lnTo>
                  <a:lnTo>
                    <a:pt x="402336" y="640080"/>
                  </a:lnTo>
                  <a:lnTo>
                    <a:pt x="347742" y="637159"/>
                  </a:lnTo>
                  <a:lnTo>
                    <a:pt x="295380" y="628650"/>
                  </a:lnTo>
                  <a:lnTo>
                    <a:pt x="245730" y="614934"/>
                  </a:lnTo>
                  <a:lnTo>
                    <a:pt x="199271" y="596392"/>
                  </a:lnTo>
                  <a:lnTo>
                    <a:pt x="156482" y="573405"/>
                  </a:lnTo>
                  <a:lnTo>
                    <a:pt x="117843" y="546354"/>
                  </a:lnTo>
                  <a:lnTo>
                    <a:pt x="83833" y="515620"/>
                  </a:lnTo>
                  <a:lnTo>
                    <a:pt x="54931" y="481584"/>
                  </a:lnTo>
                  <a:lnTo>
                    <a:pt x="31618" y="444627"/>
                  </a:lnTo>
                  <a:lnTo>
                    <a:pt x="14372" y="405130"/>
                  </a:lnTo>
                  <a:lnTo>
                    <a:pt x="3672" y="363474"/>
                  </a:lnTo>
                  <a:lnTo>
                    <a:pt x="0" y="32003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1458" y="4318125"/>
            <a:ext cx="2508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rlito"/>
                <a:cs typeface="Carlito"/>
              </a:rPr>
              <a:t>/=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6481" y="4919230"/>
            <a:ext cx="4109720" cy="689610"/>
            <a:chOff x="1255902" y="5297551"/>
            <a:chExt cx="4109720" cy="689610"/>
          </a:xfrm>
        </p:grpSpPr>
        <p:sp>
          <p:nvSpPr>
            <p:cNvPr id="20" name="object 20"/>
            <p:cNvSpPr/>
            <p:nvPr/>
          </p:nvSpPr>
          <p:spPr>
            <a:xfrm>
              <a:off x="1262252" y="5303901"/>
              <a:ext cx="4097020" cy="676910"/>
            </a:xfrm>
            <a:custGeom>
              <a:avLst/>
              <a:gdLst/>
              <a:ahLst/>
              <a:cxnLst/>
              <a:rect l="l" t="t" r="r" b="b"/>
              <a:pathLst>
                <a:path w="4097020" h="676910">
                  <a:moveTo>
                    <a:pt x="3927348" y="0"/>
                  </a:moveTo>
                  <a:lnTo>
                    <a:pt x="169163" y="0"/>
                  </a:lnTo>
                  <a:lnTo>
                    <a:pt x="0" y="338328"/>
                  </a:lnTo>
                  <a:lnTo>
                    <a:pt x="169163" y="676656"/>
                  </a:lnTo>
                  <a:lnTo>
                    <a:pt x="3927348" y="676656"/>
                  </a:lnTo>
                  <a:lnTo>
                    <a:pt x="4096512" y="338328"/>
                  </a:lnTo>
                  <a:lnTo>
                    <a:pt x="392734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62252" y="5303901"/>
              <a:ext cx="4097020" cy="676910"/>
            </a:xfrm>
            <a:custGeom>
              <a:avLst/>
              <a:gdLst/>
              <a:ahLst/>
              <a:cxnLst/>
              <a:rect l="l" t="t" r="r" b="b"/>
              <a:pathLst>
                <a:path w="4097020" h="676910">
                  <a:moveTo>
                    <a:pt x="0" y="338328"/>
                  </a:moveTo>
                  <a:lnTo>
                    <a:pt x="169163" y="0"/>
                  </a:lnTo>
                  <a:lnTo>
                    <a:pt x="3927348" y="0"/>
                  </a:lnTo>
                  <a:lnTo>
                    <a:pt x="4096512" y="338328"/>
                  </a:lnTo>
                  <a:lnTo>
                    <a:pt x="3927348" y="676656"/>
                  </a:lnTo>
                  <a:lnTo>
                    <a:pt x="169163" y="676656"/>
                  </a:lnTo>
                  <a:lnTo>
                    <a:pt x="0" y="33832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30704" y="5099176"/>
            <a:ext cx="301879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Divide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assign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(integer)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62533" y="4910326"/>
            <a:ext cx="817880" cy="652780"/>
            <a:chOff x="432943" y="5254878"/>
            <a:chExt cx="817880" cy="652780"/>
          </a:xfrm>
        </p:grpSpPr>
        <p:sp>
          <p:nvSpPr>
            <p:cNvPr id="24" name="object 24"/>
            <p:cNvSpPr/>
            <p:nvPr/>
          </p:nvSpPr>
          <p:spPr>
            <a:xfrm>
              <a:off x="439293" y="5261228"/>
              <a:ext cx="805180" cy="640080"/>
            </a:xfrm>
            <a:custGeom>
              <a:avLst/>
              <a:gdLst/>
              <a:ahLst/>
              <a:cxnLst/>
              <a:rect l="l" t="t" r="r" b="b"/>
              <a:pathLst>
                <a:path w="805180" h="640079">
                  <a:moveTo>
                    <a:pt x="402335" y="0"/>
                  </a:moveTo>
                  <a:lnTo>
                    <a:pt x="347742" y="2921"/>
                  </a:lnTo>
                  <a:lnTo>
                    <a:pt x="295380" y="11430"/>
                  </a:lnTo>
                  <a:lnTo>
                    <a:pt x="245730" y="25146"/>
                  </a:lnTo>
                  <a:lnTo>
                    <a:pt x="199271" y="43688"/>
                  </a:lnTo>
                  <a:lnTo>
                    <a:pt x="156482" y="66675"/>
                  </a:lnTo>
                  <a:lnTo>
                    <a:pt x="117843" y="93726"/>
                  </a:lnTo>
                  <a:lnTo>
                    <a:pt x="83833" y="124460"/>
                  </a:lnTo>
                  <a:lnTo>
                    <a:pt x="54931" y="158496"/>
                  </a:lnTo>
                  <a:lnTo>
                    <a:pt x="31618" y="195453"/>
                  </a:lnTo>
                  <a:lnTo>
                    <a:pt x="14372" y="234950"/>
                  </a:lnTo>
                  <a:lnTo>
                    <a:pt x="3672" y="276606"/>
                  </a:lnTo>
                  <a:lnTo>
                    <a:pt x="0" y="320040"/>
                  </a:lnTo>
                  <a:lnTo>
                    <a:pt x="3672" y="363468"/>
                  </a:lnTo>
                  <a:lnTo>
                    <a:pt x="14372" y="405121"/>
                  </a:lnTo>
                  <a:lnTo>
                    <a:pt x="31618" y="444616"/>
                  </a:lnTo>
                  <a:lnTo>
                    <a:pt x="54931" y="481572"/>
                  </a:lnTo>
                  <a:lnTo>
                    <a:pt x="83833" y="515609"/>
                  </a:lnTo>
                  <a:lnTo>
                    <a:pt x="117843" y="546344"/>
                  </a:lnTo>
                  <a:lnTo>
                    <a:pt x="156482" y="573397"/>
                  </a:lnTo>
                  <a:lnTo>
                    <a:pt x="199271" y="596386"/>
                  </a:lnTo>
                  <a:lnTo>
                    <a:pt x="245730" y="614930"/>
                  </a:lnTo>
                  <a:lnTo>
                    <a:pt x="295380" y="628648"/>
                  </a:lnTo>
                  <a:lnTo>
                    <a:pt x="347742" y="637158"/>
                  </a:lnTo>
                  <a:lnTo>
                    <a:pt x="402335" y="640080"/>
                  </a:lnTo>
                  <a:lnTo>
                    <a:pt x="456929" y="637158"/>
                  </a:lnTo>
                  <a:lnTo>
                    <a:pt x="509291" y="628648"/>
                  </a:lnTo>
                  <a:lnTo>
                    <a:pt x="558941" y="614930"/>
                  </a:lnTo>
                  <a:lnTo>
                    <a:pt x="605400" y="596386"/>
                  </a:lnTo>
                  <a:lnTo>
                    <a:pt x="648189" y="573397"/>
                  </a:lnTo>
                  <a:lnTo>
                    <a:pt x="686828" y="546344"/>
                  </a:lnTo>
                  <a:lnTo>
                    <a:pt x="720838" y="515609"/>
                  </a:lnTo>
                  <a:lnTo>
                    <a:pt x="749740" y="481572"/>
                  </a:lnTo>
                  <a:lnTo>
                    <a:pt x="773053" y="444616"/>
                  </a:lnTo>
                  <a:lnTo>
                    <a:pt x="790299" y="405121"/>
                  </a:lnTo>
                  <a:lnTo>
                    <a:pt x="800999" y="363468"/>
                  </a:lnTo>
                  <a:lnTo>
                    <a:pt x="804672" y="320040"/>
                  </a:lnTo>
                  <a:lnTo>
                    <a:pt x="800999" y="276606"/>
                  </a:lnTo>
                  <a:lnTo>
                    <a:pt x="790299" y="234950"/>
                  </a:lnTo>
                  <a:lnTo>
                    <a:pt x="773053" y="195453"/>
                  </a:lnTo>
                  <a:lnTo>
                    <a:pt x="749740" y="158496"/>
                  </a:lnTo>
                  <a:lnTo>
                    <a:pt x="720838" y="124460"/>
                  </a:lnTo>
                  <a:lnTo>
                    <a:pt x="686828" y="93726"/>
                  </a:lnTo>
                  <a:lnTo>
                    <a:pt x="648189" y="66675"/>
                  </a:lnTo>
                  <a:lnTo>
                    <a:pt x="605400" y="43688"/>
                  </a:lnTo>
                  <a:lnTo>
                    <a:pt x="558941" y="25146"/>
                  </a:lnTo>
                  <a:lnTo>
                    <a:pt x="509291" y="11430"/>
                  </a:lnTo>
                  <a:lnTo>
                    <a:pt x="456929" y="2921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293" y="5261228"/>
              <a:ext cx="805180" cy="640080"/>
            </a:xfrm>
            <a:custGeom>
              <a:avLst/>
              <a:gdLst/>
              <a:ahLst/>
              <a:cxnLst/>
              <a:rect l="l" t="t" r="r" b="b"/>
              <a:pathLst>
                <a:path w="805180" h="640079">
                  <a:moveTo>
                    <a:pt x="0" y="320040"/>
                  </a:moveTo>
                  <a:lnTo>
                    <a:pt x="3672" y="276606"/>
                  </a:lnTo>
                  <a:lnTo>
                    <a:pt x="14372" y="234950"/>
                  </a:lnTo>
                  <a:lnTo>
                    <a:pt x="31618" y="195453"/>
                  </a:lnTo>
                  <a:lnTo>
                    <a:pt x="54931" y="158496"/>
                  </a:lnTo>
                  <a:lnTo>
                    <a:pt x="83833" y="124460"/>
                  </a:lnTo>
                  <a:lnTo>
                    <a:pt x="117843" y="93726"/>
                  </a:lnTo>
                  <a:lnTo>
                    <a:pt x="156482" y="66675"/>
                  </a:lnTo>
                  <a:lnTo>
                    <a:pt x="199271" y="43688"/>
                  </a:lnTo>
                  <a:lnTo>
                    <a:pt x="245730" y="25146"/>
                  </a:lnTo>
                  <a:lnTo>
                    <a:pt x="295380" y="11430"/>
                  </a:lnTo>
                  <a:lnTo>
                    <a:pt x="347742" y="2921"/>
                  </a:lnTo>
                  <a:lnTo>
                    <a:pt x="402335" y="0"/>
                  </a:lnTo>
                  <a:lnTo>
                    <a:pt x="456929" y="2921"/>
                  </a:lnTo>
                  <a:lnTo>
                    <a:pt x="509291" y="11430"/>
                  </a:lnTo>
                  <a:lnTo>
                    <a:pt x="558941" y="25146"/>
                  </a:lnTo>
                  <a:lnTo>
                    <a:pt x="605400" y="43688"/>
                  </a:lnTo>
                  <a:lnTo>
                    <a:pt x="648189" y="66675"/>
                  </a:lnTo>
                  <a:lnTo>
                    <a:pt x="686828" y="93726"/>
                  </a:lnTo>
                  <a:lnTo>
                    <a:pt x="720838" y="124460"/>
                  </a:lnTo>
                  <a:lnTo>
                    <a:pt x="749740" y="158496"/>
                  </a:lnTo>
                  <a:lnTo>
                    <a:pt x="773053" y="195453"/>
                  </a:lnTo>
                  <a:lnTo>
                    <a:pt x="790299" y="234950"/>
                  </a:lnTo>
                  <a:lnTo>
                    <a:pt x="800999" y="276606"/>
                  </a:lnTo>
                  <a:lnTo>
                    <a:pt x="804672" y="320040"/>
                  </a:lnTo>
                  <a:lnTo>
                    <a:pt x="800999" y="363468"/>
                  </a:lnTo>
                  <a:lnTo>
                    <a:pt x="790299" y="405121"/>
                  </a:lnTo>
                  <a:lnTo>
                    <a:pt x="773053" y="444616"/>
                  </a:lnTo>
                  <a:lnTo>
                    <a:pt x="749740" y="481572"/>
                  </a:lnTo>
                  <a:lnTo>
                    <a:pt x="720838" y="515609"/>
                  </a:lnTo>
                  <a:lnTo>
                    <a:pt x="686828" y="546344"/>
                  </a:lnTo>
                  <a:lnTo>
                    <a:pt x="648189" y="573397"/>
                  </a:lnTo>
                  <a:lnTo>
                    <a:pt x="605400" y="596386"/>
                  </a:lnTo>
                  <a:lnTo>
                    <a:pt x="558941" y="614930"/>
                  </a:lnTo>
                  <a:lnTo>
                    <a:pt x="509291" y="628648"/>
                  </a:lnTo>
                  <a:lnTo>
                    <a:pt x="456929" y="637158"/>
                  </a:lnTo>
                  <a:lnTo>
                    <a:pt x="402335" y="640080"/>
                  </a:lnTo>
                  <a:lnTo>
                    <a:pt x="347742" y="637158"/>
                  </a:lnTo>
                  <a:lnTo>
                    <a:pt x="295380" y="628648"/>
                  </a:lnTo>
                  <a:lnTo>
                    <a:pt x="245730" y="614930"/>
                  </a:lnTo>
                  <a:lnTo>
                    <a:pt x="199271" y="596386"/>
                  </a:lnTo>
                  <a:lnTo>
                    <a:pt x="156482" y="573397"/>
                  </a:lnTo>
                  <a:lnTo>
                    <a:pt x="117843" y="546344"/>
                  </a:lnTo>
                  <a:lnTo>
                    <a:pt x="83833" y="515609"/>
                  </a:lnTo>
                  <a:lnTo>
                    <a:pt x="54931" y="481572"/>
                  </a:lnTo>
                  <a:lnTo>
                    <a:pt x="31618" y="444616"/>
                  </a:lnTo>
                  <a:lnTo>
                    <a:pt x="14372" y="405121"/>
                  </a:lnTo>
                  <a:lnTo>
                    <a:pt x="3672" y="363468"/>
                  </a:lnTo>
                  <a:lnTo>
                    <a:pt x="0" y="32004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82116" y="5055742"/>
            <a:ext cx="3765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rlito"/>
                <a:cs typeface="Carlito"/>
              </a:rPr>
              <a:t>~/=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85492" y="3459478"/>
            <a:ext cx="4109720" cy="567690"/>
            <a:chOff x="1255902" y="3804030"/>
            <a:chExt cx="4109720" cy="567690"/>
          </a:xfrm>
        </p:grpSpPr>
        <p:sp>
          <p:nvSpPr>
            <p:cNvPr id="28" name="object 28"/>
            <p:cNvSpPr/>
            <p:nvPr/>
          </p:nvSpPr>
          <p:spPr>
            <a:xfrm>
              <a:off x="1262252" y="3810380"/>
              <a:ext cx="4097020" cy="554990"/>
            </a:xfrm>
            <a:custGeom>
              <a:avLst/>
              <a:gdLst/>
              <a:ahLst/>
              <a:cxnLst/>
              <a:rect l="l" t="t" r="r" b="b"/>
              <a:pathLst>
                <a:path w="4097020" h="554989">
                  <a:moveTo>
                    <a:pt x="3957828" y="0"/>
                  </a:moveTo>
                  <a:lnTo>
                    <a:pt x="138684" y="0"/>
                  </a:lnTo>
                  <a:lnTo>
                    <a:pt x="0" y="277368"/>
                  </a:lnTo>
                  <a:lnTo>
                    <a:pt x="138684" y="554736"/>
                  </a:lnTo>
                  <a:lnTo>
                    <a:pt x="3957828" y="554736"/>
                  </a:lnTo>
                  <a:lnTo>
                    <a:pt x="4096512" y="277368"/>
                  </a:lnTo>
                  <a:lnTo>
                    <a:pt x="395782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62252" y="3810380"/>
              <a:ext cx="4097020" cy="554990"/>
            </a:xfrm>
            <a:custGeom>
              <a:avLst/>
              <a:gdLst/>
              <a:ahLst/>
              <a:cxnLst/>
              <a:rect l="l" t="t" r="r" b="b"/>
              <a:pathLst>
                <a:path w="4097020" h="554989">
                  <a:moveTo>
                    <a:pt x="0" y="277368"/>
                  </a:moveTo>
                  <a:lnTo>
                    <a:pt x="138684" y="0"/>
                  </a:lnTo>
                  <a:lnTo>
                    <a:pt x="3957828" y="0"/>
                  </a:lnTo>
                  <a:lnTo>
                    <a:pt x="4096512" y="277368"/>
                  </a:lnTo>
                  <a:lnTo>
                    <a:pt x="3957828" y="554736"/>
                  </a:lnTo>
                  <a:lnTo>
                    <a:pt x="138684" y="554736"/>
                  </a:lnTo>
                  <a:lnTo>
                    <a:pt x="0" y="27736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232023" y="3544695"/>
            <a:ext cx="221551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Multiply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assign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2533" y="3416807"/>
            <a:ext cx="817880" cy="652780"/>
            <a:chOff x="432943" y="3761359"/>
            <a:chExt cx="817880" cy="652780"/>
          </a:xfrm>
        </p:grpSpPr>
        <p:sp>
          <p:nvSpPr>
            <p:cNvPr id="32" name="object 32"/>
            <p:cNvSpPr/>
            <p:nvPr/>
          </p:nvSpPr>
          <p:spPr>
            <a:xfrm>
              <a:off x="439293" y="3767709"/>
              <a:ext cx="805180" cy="640080"/>
            </a:xfrm>
            <a:custGeom>
              <a:avLst/>
              <a:gdLst/>
              <a:ahLst/>
              <a:cxnLst/>
              <a:rect l="l" t="t" r="r" b="b"/>
              <a:pathLst>
                <a:path w="805180" h="640079">
                  <a:moveTo>
                    <a:pt x="402335" y="0"/>
                  </a:moveTo>
                  <a:lnTo>
                    <a:pt x="347742" y="2920"/>
                  </a:lnTo>
                  <a:lnTo>
                    <a:pt x="295380" y="11429"/>
                  </a:lnTo>
                  <a:lnTo>
                    <a:pt x="245730" y="25145"/>
                  </a:lnTo>
                  <a:lnTo>
                    <a:pt x="199271" y="43687"/>
                  </a:lnTo>
                  <a:lnTo>
                    <a:pt x="156482" y="66675"/>
                  </a:lnTo>
                  <a:lnTo>
                    <a:pt x="117843" y="93725"/>
                  </a:lnTo>
                  <a:lnTo>
                    <a:pt x="83833" y="124460"/>
                  </a:lnTo>
                  <a:lnTo>
                    <a:pt x="54931" y="158496"/>
                  </a:lnTo>
                  <a:lnTo>
                    <a:pt x="31618" y="195453"/>
                  </a:lnTo>
                  <a:lnTo>
                    <a:pt x="14372" y="234950"/>
                  </a:lnTo>
                  <a:lnTo>
                    <a:pt x="3672" y="276606"/>
                  </a:lnTo>
                  <a:lnTo>
                    <a:pt x="0" y="320040"/>
                  </a:lnTo>
                  <a:lnTo>
                    <a:pt x="3672" y="363474"/>
                  </a:lnTo>
                  <a:lnTo>
                    <a:pt x="14372" y="405130"/>
                  </a:lnTo>
                  <a:lnTo>
                    <a:pt x="31618" y="444627"/>
                  </a:lnTo>
                  <a:lnTo>
                    <a:pt x="54931" y="481584"/>
                  </a:lnTo>
                  <a:lnTo>
                    <a:pt x="83833" y="515620"/>
                  </a:lnTo>
                  <a:lnTo>
                    <a:pt x="117843" y="546354"/>
                  </a:lnTo>
                  <a:lnTo>
                    <a:pt x="156482" y="573405"/>
                  </a:lnTo>
                  <a:lnTo>
                    <a:pt x="199271" y="596392"/>
                  </a:lnTo>
                  <a:lnTo>
                    <a:pt x="245730" y="614934"/>
                  </a:lnTo>
                  <a:lnTo>
                    <a:pt x="295380" y="628650"/>
                  </a:lnTo>
                  <a:lnTo>
                    <a:pt x="347742" y="637159"/>
                  </a:lnTo>
                  <a:lnTo>
                    <a:pt x="402335" y="640080"/>
                  </a:lnTo>
                  <a:lnTo>
                    <a:pt x="456929" y="637159"/>
                  </a:lnTo>
                  <a:lnTo>
                    <a:pt x="509291" y="628650"/>
                  </a:lnTo>
                  <a:lnTo>
                    <a:pt x="558941" y="614934"/>
                  </a:lnTo>
                  <a:lnTo>
                    <a:pt x="605400" y="596392"/>
                  </a:lnTo>
                  <a:lnTo>
                    <a:pt x="648189" y="573405"/>
                  </a:lnTo>
                  <a:lnTo>
                    <a:pt x="686828" y="546354"/>
                  </a:lnTo>
                  <a:lnTo>
                    <a:pt x="720838" y="515620"/>
                  </a:lnTo>
                  <a:lnTo>
                    <a:pt x="749740" y="481584"/>
                  </a:lnTo>
                  <a:lnTo>
                    <a:pt x="773053" y="444627"/>
                  </a:lnTo>
                  <a:lnTo>
                    <a:pt x="790299" y="405130"/>
                  </a:lnTo>
                  <a:lnTo>
                    <a:pt x="800999" y="363474"/>
                  </a:lnTo>
                  <a:lnTo>
                    <a:pt x="804672" y="320040"/>
                  </a:lnTo>
                  <a:lnTo>
                    <a:pt x="800999" y="276606"/>
                  </a:lnTo>
                  <a:lnTo>
                    <a:pt x="790299" y="234950"/>
                  </a:lnTo>
                  <a:lnTo>
                    <a:pt x="773053" y="195453"/>
                  </a:lnTo>
                  <a:lnTo>
                    <a:pt x="749740" y="158496"/>
                  </a:lnTo>
                  <a:lnTo>
                    <a:pt x="720838" y="124460"/>
                  </a:lnTo>
                  <a:lnTo>
                    <a:pt x="686828" y="93726"/>
                  </a:lnTo>
                  <a:lnTo>
                    <a:pt x="648189" y="66675"/>
                  </a:lnTo>
                  <a:lnTo>
                    <a:pt x="605400" y="43688"/>
                  </a:lnTo>
                  <a:lnTo>
                    <a:pt x="558941" y="25146"/>
                  </a:lnTo>
                  <a:lnTo>
                    <a:pt x="509291" y="11430"/>
                  </a:lnTo>
                  <a:lnTo>
                    <a:pt x="456929" y="2921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9293" y="3767709"/>
              <a:ext cx="805180" cy="640080"/>
            </a:xfrm>
            <a:custGeom>
              <a:avLst/>
              <a:gdLst/>
              <a:ahLst/>
              <a:cxnLst/>
              <a:rect l="l" t="t" r="r" b="b"/>
              <a:pathLst>
                <a:path w="805180" h="640079">
                  <a:moveTo>
                    <a:pt x="0" y="320040"/>
                  </a:moveTo>
                  <a:lnTo>
                    <a:pt x="3672" y="276606"/>
                  </a:lnTo>
                  <a:lnTo>
                    <a:pt x="14372" y="234950"/>
                  </a:lnTo>
                  <a:lnTo>
                    <a:pt x="31618" y="195453"/>
                  </a:lnTo>
                  <a:lnTo>
                    <a:pt x="54931" y="158496"/>
                  </a:lnTo>
                  <a:lnTo>
                    <a:pt x="83833" y="124460"/>
                  </a:lnTo>
                  <a:lnTo>
                    <a:pt x="117843" y="93725"/>
                  </a:lnTo>
                  <a:lnTo>
                    <a:pt x="156482" y="66675"/>
                  </a:lnTo>
                  <a:lnTo>
                    <a:pt x="199271" y="43687"/>
                  </a:lnTo>
                  <a:lnTo>
                    <a:pt x="245730" y="25145"/>
                  </a:lnTo>
                  <a:lnTo>
                    <a:pt x="295380" y="11429"/>
                  </a:lnTo>
                  <a:lnTo>
                    <a:pt x="347742" y="2920"/>
                  </a:lnTo>
                  <a:lnTo>
                    <a:pt x="402335" y="0"/>
                  </a:lnTo>
                  <a:lnTo>
                    <a:pt x="456929" y="2921"/>
                  </a:lnTo>
                  <a:lnTo>
                    <a:pt x="509291" y="11430"/>
                  </a:lnTo>
                  <a:lnTo>
                    <a:pt x="558941" y="25146"/>
                  </a:lnTo>
                  <a:lnTo>
                    <a:pt x="605400" y="43688"/>
                  </a:lnTo>
                  <a:lnTo>
                    <a:pt x="648189" y="66675"/>
                  </a:lnTo>
                  <a:lnTo>
                    <a:pt x="686828" y="93726"/>
                  </a:lnTo>
                  <a:lnTo>
                    <a:pt x="720838" y="124460"/>
                  </a:lnTo>
                  <a:lnTo>
                    <a:pt x="749740" y="158496"/>
                  </a:lnTo>
                  <a:lnTo>
                    <a:pt x="773053" y="195453"/>
                  </a:lnTo>
                  <a:lnTo>
                    <a:pt x="790299" y="234950"/>
                  </a:lnTo>
                  <a:lnTo>
                    <a:pt x="800999" y="276606"/>
                  </a:lnTo>
                  <a:lnTo>
                    <a:pt x="804672" y="320040"/>
                  </a:lnTo>
                  <a:lnTo>
                    <a:pt x="800999" y="363474"/>
                  </a:lnTo>
                  <a:lnTo>
                    <a:pt x="790299" y="405130"/>
                  </a:lnTo>
                  <a:lnTo>
                    <a:pt x="773053" y="444627"/>
                  </a:lnTo>
                  <a:lnTo>
                    <a:pt x="749740" y="481584"/>
                  </a:lnTo>
                  <a:lnTo>
                    <a:pt x="720838" y="515620"/>
                  </a:lnTo>
                  <a:lnTo>
                    <a:pt x="686828" y="546354"/>
                  </a:lnTo>
                  <a:lnTo>
                    <a:pt x="648189" y="573405"/>
                  </a:lnTo>
                  <a:lnTo>
                    <a:pt x="605400" y="596392"/>
                  </a:lnTo>
                  <a:lnTo>
                    <a:pt x="558941" y="614934"/>
                  </a:lnTo>
                  <a:lnTo>
                    <a:pt x="509291" y="628650"/>
                  </a:lnTo>
                  <a:lnTo>
                    <a:pt x="456929" y="637159"/>
                  </a:lnTo>
                  <a:lnTo>
                    <a:pt x="402335" y="640080"/>
                  </a:lnTo>
                  <a:lnTo>
                    <a:pt x="347742" y="637159"/>
                  </a:lnTo>
                  <a:lnTo>
                    <a:pt x="295380" y="628650"/>
                  </a:lnTo>
                  <a:lnTo>
                    <a:pt x="245730" y="614934"/>
                  </a:lnTo>
                  <a:lnTo>
                    <a:pt x="199271" y="596392"/>
                  </a:lnTo>
                  <a:lnTo>
                    <a:pt x="156482" y="573405"/>
                  </a:lnTo>
                  <a:lnTo>
                    <a:pt x="117843" y="546354"/>
                  </a:lnTo>
                  <a:lnTo>
                    <a:pt x="83833" y="515620"/>
                  </a:lnTo>
                  <a:lnTo>
                    <a:pt x="54931" y="481584"/>
                  </a:lnTo>
                  <a:lnTo>
                    <a:pt x="31618" y="444627"/>
                  </a:lnTo>
                  <a:lnTo>
                    <a:pt x="14372" y="405130"/>
                  </a:lnTo>
                  <a:lnTo>
                    <a:pt x="3672" y="363474"/>
                  </a:lnTo>
                  <a:lnTo>
                    <a:pt x="0" y="32004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1645" y="3562221"/>
            <a:ext cx="278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rlito"/>
                <a:cs typeface="Carlito"/>
              </a:rPr>
              <a:t>*=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273301" y="2039111"/>
            <a:ext cx="4109720" cy="567690"/>
            <a:chOff x="1243711" y="2383663"/>
            <a:chExt cx="4109720" cy="567690"/>
          </a:xfrm>
        </p:grpSpPr>
        <p:sp>
          <p:nvSpPr>
            <p:cNvPr id="36" name="object 36"/>
            <p:cNvSpPr/>
            <p:nvPr/>
          </p:nvSpPr>
          <p:spPr>
            <a:xfrm>
              <a:off x="1250061" y="2390013"/>
              <a:ext cx="4097020" cy="554990"/>
            </a:xfrm>
            <a:custGeom>
              <a:avLst/>
              <a:gdLst/>
              <a:ahLst/>
              <a:cxnLst/>
              <a:rect l="l" t="t" r="r" b="b"/>
              <a:pathLst>
                <a:path w="4097020" h="554989">
                  <a:moveTo>
                    <a:pt x="3957828" y="0"/>
                  </a:moveTo>
                  <a:lnTo>
                    <a:pt x="138683" y="0"/>
                  </a:lnTo>
                  <a:lnTo>
                    <a:pt x="0" y="277367"/>
                  </a:lnTo>
                  <a:lnTo>
                    <a:pt x="138683" y="554736"/>
                  </a:lnTo>
                  <a:lnTo>
                    <a:pt x="3957828" y="554736"/>
                  </a:lnTo>
                  <a:lnTo>
                    <a:pt x="4096512" y="277367"/>
                  </a:lnTo>
                  <a:lnTo>
                    <a:pt x="395782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50061" y="2390013"/>
              <a:ext cx="4097020" cy="554990"/>
            </a:xfrm>
            <a:custGeom>
              <a:avLst/>
              <a:gdLst/>
              <a:ahLst/>
              <a:cxnLst/>
              <a:rect l="l" t="t" r="r" b="b"/>
              <a:pathLst>
                <a:path w="4097020" h="554989">
                  <a:moveTo>
                    <a:pt x="0" y="277367"/>
                  </a:moveTo>
                  <a:lnTo>
                    <a:pt x="138683" y="0"/>
                  </a:lnTo>
                  <a:lnTo>
                    <a:pt x="3957828" y="0"/>
                  </a:lnTo>
                  <a:lnTo>
                    <a:pt x="4096512" y="277367"/>
                  </a:lnTo>
                  <a:lnTo>
                    <a:pt x="3957828" y="554736"/>
                  </a:lnTo>
                  <a:lnTo>
                    <a:pt x="138683" y="554736"/>
                  </a:lnTo>
                  <a:lnTo>
                    <a:pt x="0" y="27736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63672" y="2124073"/>
            <a:ext cx="17272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Add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assign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50341" y="1996439"/>
            <a:ext cx="817880" cy="652780"/>
            <a:chOff x="420751" y="2340991"/>
            <a:chExt cx="817880" cy="652780"/>
          </a:xfrm>
        </p:grpSpPr>
        <p:sp>
          <p:nvSpPr>
            <p:cNvPr id="40" name="object 40"/>
            <p:cNvSpPr/>
            <p:nvPr/>
          </p:nvSpPr>
          <p:spPr>
            <a:xfrm>
              <a:off x="427101" y="2347341"/>
              <a:ext cx="805180" cy="640080"/>
            </a:xfrm>
            <a:custGeom>
              <a:avLst/>
              <a:gdLst/>
              <a:ahLst/>
              <a:cxnLst/>
              <a:rect l="l" t="t" r="r" b="b"/>
              <a:pathLst>
                <a:path w="805180" h="640080">
                  <a:moveTo>
                    <a:pt x="402336" y="0"/>
                  </a:moveTo>
                  <a:lnTo>
                    <a:pt x="347742" y="2920"/>
                  </a:lnTo>
                  <a:lnTo>
                    <a:pt x="295380" y="11429"/>
                  </a:lnTo>
                  <a:lnTo>
                    <a:pt x="245730" y="25145"/>
                  </a:lnTo>
                  <a:lnTo>
                    <a:pt x="199271" y="43687"/>
                  </a:lnTo>
                  <a:lnTo>
                    <a:pt x="156482" y="66674"/>
                  </a:lnTo>
                  <a:lnTo>
                    <a:pt x="117843" y="93725"/>
                  </a:lnTo>
                  <a:lnTo>
                    <a:pt x="83833" y="124459"/>
                  </a:lnTo>
                  <a:lnTo>
                    <a:pt x="54931" y="158495"/>
                  </a:lnTo>
                  <a:lnTo>
                    <a:pt x="31618" y="195452"/>
                  </a:lnTo>
                  <a:lnTo>
                    <a:pt x="14372" y="234950"/>
                  </a:lnTo>
                  <a:lnTo>
                    <a:pt x="3672" y="276605"/>
                  </a:lnTo>
                  <a:lnTo>
                    <a:pt x="0" y="320039"/>
                  </a:lnTo>
                  <a:lnTo>
                    <a:pt x="3672" y="363473"/>
                  </a:lnTo>
                  <a:lnTo>
                    <a:pt x="14372" y="405129"/>
                  </a:lnTo>
                  <a:lnTo>
                    <a:pt x="31618" y="444626"/>
                  </a:lnTo>
                  <a:lnTo>
                    <a:pt x="54931" y="481584"/>
                  </a:lnTo>
                  <a:lnTo>
                    <a:pt x="83833" y="515620"/>
                  </a:lnTo>
                  <a:lnTo>
                    <a:pt x="117843" y="546354"/>
                  </a:lnTo>
                  <a:lnTo>
                    <a:pt x="156482" y="573405"/>
                  </a:lnTo>
                  <a:lnTo>
                    <a:pt x="199271" y="596392"/>
                  </a:lnTo>
                  <a:lnTo>
                    <a:pt x="245730" y="614934"/>
                  </a:lnTo>
                  <a:lnTo>
                    <a:pt x="295380" y="628650"/>
                  </a:lnTo>
                  <a:lnTo>
                    <a:pt x="347742" y="637159"/>
                  </a:lnTo>
                  <a:lnTo>
                    <a:pt x="402336" y="640080"/>
                  </a:lnTo>
                  <a:lnTo>
                    <a:pt x="456929" y="637159"/>
                  </a:lnTo>
                  <a:lnTo>
                    <a:pt x="509291" y="628650"/>
                  </a:lnTo>
                  <a:lnTo>
                    <a:pt x="558941" y="614934"/>
                  </a:lnTo>
                  <a:lnTo>
                    <a:pt x="605400" y="596392"/>
                  </a:lnTo>
                  <a:lnTo>
                    <a:pt x="648189" y="573405"/>
                  </a:lnTo>
                  <a:lnTo>
                    <a:pt x="686828" y="546354"/>
                  </a:lnTo>
                  <a:lnTo>
                    <a:pt x="720838" y="515620"/>
                  </a:lnTo>
                  <a:lnTo>
                    <a:pt x="749740" y="481584"/>
                  </a:lnTo>
                  <a:lnTo>
                    <a:pt x="773053" y="444627"/>
                  </a:lnTo>
                  <a:lnTo>
                    <a:pt x="790299" y="405130"/>
                  </a:lnTo>
                  <a:lnTo>
                    <a:pt x="800999" y="363474"/>
                  </a:lnTo>
                  <a:lnTo>
                    <a:pt x="804671" y="320039"/>
                  </a:lnTo>
                  <a:lnTo>
                    <a:pt x="800999" y="276606"/>
                  </a:lnTo>
                  <a:lnTo>
                    <a:pt x="790299" y="234950"/>
                  </a:lnTo>
                  <a:lnTo>
                    <a:pt x="773053" y="195453"/>
                  </a:lnTo>
                  <a:lnTo>
                    <a:pt x="749740" y="158496"/>
                  </a:lnTo>
                  <a:lnTo>
                    <a:pt x="720838" y="124460"/>
                  </a:lnTo>
                  <a:lnTo>
                    <a:pt x="686828" y="93725"/>
                  </a:lnTo>
                  <a:lnTo>
                    <a:pt x="648189" y="66675"/>
                  </a:lnTo>
                  <a:lnTo>
                    <a:pt x="605400" y="43687"/>
                  </a:lnTo>
                  <a:lnTo>
                    <a:pt x="558941" y="25146"/>
                  </a:lnTo>
                  <a:lnTo>
                    <a:pt x="509291" y="11430"/>
                  </a:lnTo>
                  <a:lnTo>
                    <a:pt x="456929" y="2921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7101" y="2347341"/>
              <a:ext cx="805180" cy="640080"/>
            </a:xfrm>
            <a:custGeom>
              <a:avLst/>
              <a:gdLst/>
              <a:ahLst/>
              <a:cxnLst/>
              <a:rect l="l" t="t" r="r" b="b"/>
              <a:pathLst>
                <a:path w="805180" h="640080">
                  <a:moveTo>
                    <a:pt x="0" y="320039"/>
                  </a:moveTo>
                  <a:lnTo>
                    <a:pt x="3672" y="276605"/>
                  </a:lnTo>
                  <a:lnTo>
                    <a:pt x="14372" y="234950"/>
                  </a:lnTo>
                  <a:lnTo>
                    <a:pt x="31618" y="195452"/>
                  </a:lnTo>
                  <a:lnTo>
                    <a:pt x="54931" y="158495"/>
                  </a:lnTo>
                  <a:lnTo>
                    <a:pt x="83833" y="124459"/>
                  </a:lnTo>
                  <a:lnTo>
                    <a:pt x="117843" y="93725"/>
                  </a:lnTo>
                  <a:lnTo>
                    <a:pt x="156482" y="66674"/>
                  </a:lnTo>
                  <a:lnTo>
                    <a:pt x="199271" y="43687"/>
                  </a:lnTo>
                  <a:lnTo>
                    <a:pt x="245730" y="25145"/>
                  </a:lnTo>
                  <a:lnTo>
                    <a:pt x="295380" y="11429"/>
                  </a:lnTo>
                  <a:lnTo>
                    <a:pt x="347742" y="2920"/>
                  </a:lnTo>
                  <a:lnTo>
                    <a:pt x="402336" y="0"/>
                  </a:lnTo>
                  <a:lnTo>
                    <a:pt x="456929" y="2921"/>
                  </a:lnTo>
                  <a:lnTo>
                    <a:pt x="509291" y="11430"/>
                  </a:lnTo>
                  <a:lnTo>
                    <a:pt x="558941" y="25146"/>
                  </a:lnTo>
                  <a:lnTo>
                    <a:pt x="605400" y="43687"/>
                  </a:lnTo>
                  <a:lnTo>
                    <a:pt x="648189" y="66675"/>
                  </a:lnTo>
                  <a:lnTo>
                    <a:pt x="686828" y="93725"/>
                  </a:lnTo>
                  <a:lnTo>
                    <a:pt x="720838" y="124460"/>
                  </a:lnTo>
                  <a:lnTo>
                    <a:pt x="749740" y="158496"/>
                  </a:lnTo>
                  <a:lnTo>
                    <a:pt x="773053" y="195453"/>
                  </a:lnTo>
                  <a:lnTo>
                    <a:pt x="790299" y="234950"/>
                  </a:lnTo>
                  <a:lnTo>
                    <a:pt x="800999" y="276606"/>
                  </a:lnTo>
                  <a:lnTo>
                    <a:pt x="804671" y="320039"/>
                  </a:lnTo>
                  <a:lnTo>
                    <a:pt x="800999" y="363474"/>
                  </a:lnTo>
                  <a:lnTo>
                    <a:pt x="790299" y="405130"/>
                  </a:lnTo>
                  <a:lnTo>
                    <a:pt x="773053" y="444627"/>
                  </a:lnTo>
                  <a:lnTo>
                    <a:pt x="749740" y="481584"/>
                  </a:lnTo>
                  <a:lnTo>
                    <a:pt x="720838" y="515620"/>
                  </a:lnTo>
                  <a:lnTo>
                    <a:pt x="686828" y="546354"/>
                  </a:lnTo>
                  <a:lnTo>
                    <a:pt x="648189" y="573405"/>
                  </a:lnTo>
                  <a:lnTo>
                    <a:pt x="605400" y="596392"/>
                  </a:lnTo>
                  <a:lnTo>
                    <a:pt x="558941" y="614934"/>
                  </a:lnTo>
                  <a:lnTo>
                    <a:pt x="509291" y="628650"/>
                  </a:lnTo>
                  <a:lnTo>
                    <a:pt x="456929" y="637159"/>
                  </a:lnTo>
                  <a:lnTo>
                    <a:pt x="402336" y="640080"/>
                  </a:lnTo>
                  <a:lnTo>
                    <a:pt x="347742" y="637159"/>
                  </a:lnTo>
                  <a:lnTo>
                    <a:pt x="295380" y="628650"/>
                  </a:lnTo>
                  <a:lnTo>
                    <a:pt x="245730" y="614934"/>
                  </a:lnTo>
                  <a:lnTo>
                    <a:pt x="199271" y="596392"/>
                  </a:lnTo>
                  <a:lnTo>
                    <a:pt x="156482" y="573405"/>
                  </a:lnTo>
                  <a:lnTo>
                    <a:pt x="117843" y="546354"/>
                  </a:lnTo>
                  <a:lnTo>
                    <a:pt x="83833" y="515620"/>
                  </a:lnTo>
                  <a:lnTo>
                    <a:pt x="54931" y="481584"/>
                  </a:lnTo>
                  <a:lnTo>
                    <a:pt x="31618" y="444626"/>
                  </a:lnTo>
                  <a:lnTo>
                    <a:pt x="14372" y="405129"/>
                  </a:lnTo>
                  <a:lnTo>
                    <a:pt x="3672" y="363473"/>
                  </a:lnTo>
                  <a:lnTo>
                    <a:pt x="0" y="32003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19453" y="2141599"/>
            <a:ext cx="278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rlito"/>
                <a:cs typeface="Carlito"/>
              </a:rPr>
              <a:t>+=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279397" y="2758439"/>
            <a:ext cx="4109720" cy="567690"/>
            <a:chOff x="1249807" y="3102991"/>
            <a:chExt cx="4109720" cy="567690"/>
          </a:xfrm>
        </p:grpSpPr>
        <p:sp>
          <p:nvSpPr>
            <p:cNvPr id="44" name="object 44"/>
            <p:cNvSpPr/>
            <p:nvPr/>
          </p:nvSpPr>
          <p:spPr>
            <a:xfrm>
              <a:off x="1256157" y="3109341"/>
              <a:ext cx="4097020" cy="554990"/>
            </a:xfrm>
            <a:custGeom>
              <a:avLst/>
              <a:gdLst/>
              <a:ahLst/>
              <a:cxnLst/>
              <a:rect l="l" t="t" r="r" b="b"/>
              <a:pathLst>
                <a:path w="4097020" h="554989">
                  <a:moveTo>
                    <a:pt x="3957828" y="0"/>
                  </a:moveTo>
                  <a:lnTo>
                    <a:pt x="138684" y="0"/>
                  </a:lnTo>
                  <a:lnTo>
                    <a:pt x="0" y="277368"/>
                  </a:lnTo>
                  <a:lnTo>
                    <a:pt x="138684" y="554736"/>
                  </a:lnTo>
                  <a:lnTo>
                    <a:pt x="3957828" y="554736"/>
                  </a:lnTo>
                  <a:lnTo>
                    <a:pt x="4096512" y="277368"/>
                  </a:lnTo>
                  <a:lnTo>
                    <a:pt x="395782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56157" y="3109341"/>
              <a:ext cx="4097020" cy="554990"/>
            </a:xfrm>
            <a:custGeom>
              <a:avLst/>
              <a:gdLst/>
              <a:ahLst/>
              <a:cxnLst/>
              <a:rect l="l" t="t" r="r" b="b"/>
              <a:pathLst>
                <a:path w="4097020" h="554989">
                  <a:moveTo>
                    <a:pt x="0" y="277368"/>
                  </a:moveTo>
                  <a:lnTo>
                    <a:pt x="138684" y="0"/>
                  </a:lnTo>
                  <a:lnTo>
                    <a:pt x="3957828" y="0"/>
                  </a:lnTo>
                  <a:lnTo>
                    <a:pt x="4096512" y="277368"/>
                  </a:lnTo>
                  <a:lnTo>
                    <a:pt x="3957828" y="554736"/>
                  </a:lnTo>
                  <a:lnTo>
                    <a:pt x="138684" y="554736"/>
                  </a:lnTo>
                  <a:lnTo>
                    <a:pt x="0" y="27736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222117" y="2843402"/>
            <a:ext cx="222313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Subtract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assign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56437" y="2715767"/>
            <a:ext cx="817880" cy="652780"/>
            <a:chOff x="426847" y="3060319"/>
            <a:chExt cx="817880" cy="652780"/>
          </a:xfrm>
        </p:grpSpPr>
        <p:sp>
          <p:nvSpPr>
            <p:cNvPr id="48" name="object 48"/>
            <p:cNvSpPr/>
            <p:nvPr/>
          </p:nvSpPr>
          <p:spPr>
            <a:xfrm>
              <a:off x="433197" y="3066669"/>
              <a:ext cx="805180" cy="640080"/>
            </a:xfrm>
            <a:custGeom>
              <a:avLst/>
              <a:gdLst/>
              <a:ahLst/>
              <a:cxnLst/>
              <a:rect l="l" t="t" r="r" b="b"/>
              <a:pathLst>
                <a:path w="805180" h="640079">
                  <a:moveTo>
                    <a:pt x="402336" y="0"/>
                  </a:moveTo>
                  <a:lnTo>
                    <a:pt x="347742" y="2920"/>
                  </a:lnTo>
                  <a:lnTo>
                    <a:pt x="295380" y="11429"/>
                  </a:lnTo>
                  <a:lnTo>
                    <a:pt x="245730" y="25145"/>
                  </a:lnTo>
                  <a:lnTo>
                    <a:pt x="199271" y="43687"/>
                  </a:lnTo>
                  <a:lnTo>
                    <a:pt x="156482" y="66674"/>
                  </a:lnTo>
                  <a:lnTo>
                    <a:pt x="117843" y="93725"/>
                  </a:lnTo>
                  <a:lnTo>
                    <a:pt x="83833" y="124459"/>
                  </a:lnTo>
                  <a:lnTo>
                    <a:pt x="54931" y="158495"/>
                  </a:lnTo>
                  <a:lnTo>
                    <a:pt x="31618" y="195452"/>
                  </a:lnTo>
                  <a:lnTo>
                    <a:pt x="14372" y="234949"/>
                  </a:lnTo>
                  <a:lnTo>
                    <a:pt x="3672" y="276605"/>
                  </a:lnTo>
                  <a:lnTo>
                    <a:pt x="0" y="320039"/>
                  </a:lnTo>
                  <a:lnTo>
                    <a:pt x="3672" y="363473"/>
                  </a:lnTo>
                  <a:lnTo>
                    <a:pt x="14372" y="405129"/>
                  </a:lnTo>
                  <a:lnTo>
                    <a:pt x="31618" y="444626"/>
                  </a:lnTo>
                  <a:lnTo>
                    <a:pt x="54931" y="481583"/>
                  </a:lnTo>
                  <a:lnTo>
                    <a:pt x="83833" y="515619"/>
                  </a:lnTo>
                  <a:lnTo>
                    <a:pt x="117843" y="546353"/>
                  </a:lnTo>
                  <a:lnTo>
                    <a:pt x="156482" y="573404"/>
                  </a:lnTo>
                  <a:lnTo>
                    <a:pt x="199271" y="596391"/>
                  </a:lnTo>
                  <a:lnTo>
                    <a:pt x="245730" y="614933"/>
                  </a:lnTo>
                  <a:lnTo>
                    <a:pt x="295380" y="628650"/>
                  </a:lnTo>
                  <a:lnTo>
                    <a:pt x="347742" y="637158"/>
                  </a:lnTo>
                  <a:lnTo>
                    <a:pt x="402336" y="640079"/>
                  </a:lnTo>
                  <a:lnTo>
                    <a:pt x="456929" y="637159"/>
                  </a:lnTo>
                  <a:lnTo>
                    <a:pt x="509291" y="628650"/>
                  </a:lnTo>
                  <a:lnTo>
                    <a:pt x="558941" y="614934"/>
                  </a:lnTo>
                  <a:lnTo>
                    <a:pt x="605400" y="596392"/>
                  </a:lnTo>
                  <a:lnTo>
                    <a:pt x="648189" y="573405"/>
                  </a:lnTo>
                  <a:lnTo>
                    <a:pt x="686828" y="546354"/>
                  </a:lnTo>
                  <a:lnTo>
                    <a:pt x="720838" y="515620"/>
                  </a:lnTo>
                  <a:lnTo>
                    <a:pt x="749740" y="481584"/>
                  </a:lnTo>
                  <a:lnTo>
                    <a:pt x="773053" y="444626"/>
                  </a:lnTo>
                  <a:lnTo>
                    <a:pt x="790299" y="405129"/>
                  </a:lnTo>
                  <a:lnTo>
                    <a:pt x="800999" y="363474"/>
                  </a:lnTo>
                  <a:lnTo>
                    <a:pt x="804672" y="320039"/>
                  </a:lnTo>
                  <a:lnTo>
                    <a:pt x="800999" y="276606"/>
                  </a:lnTo>
                  <a:lnTo>
                    <a:pt x="790299" y="234950"/>
                  </a:lnTo>
                  <a:lnTo>
                    <a:pt x="773053" y="195453"/>
                  </a:lnTo>
                  <a:lnTo>
                    <a:pt x="749740" y="158496"/>
                  </a:lnTo>
                  <a:lnTo>
                    <a:pt x="720838" y="124460"/>
                  </a:lnTo>
                  <a:lnTo>
                    <a:pt x="686828" y="93725"/>
                  </a:lnTo>
                  <a:lnTo>
                    <a:pt x="648189" y="66675"/>
                  </a:lnTo>
                  <a:lnTo>
                    <a:pt x="605400" y="43687"/>
                  </a:lnTo>
                  <a:lnTo>
                    <a:pt x="558941" y="25146"/>
                  </a:lnTo>
                  <a:lnTo>
                    <a:pt x="509291" y="11430"/>
                  </a:lnTo>
                  <a:lnTo>
                    <a:pt x="456929" y="2921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3197" y="3066669"/>
              <a:ext cx="805180" cy="640080"/>
            </a:xfrm>
            <a:custGeom>
              <a:avLst/>
              <a:gdLst/>
              <a:ahLst/>
              <a:cxnLst/>
              <a:rect l="l" t="t" r="r" b="b"/>
              <a:pathLst>
                <a:path w="805180" h="640079">
                  <a:moveTo>
                    <a:pt x="0" y="320039"/>
                  </a:moveTo>
                  <a:lnTo>
                    <a:pt x="3672" y="276605"/>
                  </a:lnTo>
                  <a:lnTo>
                    <a:pt x="14372" y="234949"/>
                  </a:lnTo>
                  <a:lnTo>
                    <a:pt x="31618" y="195452"/>
                  </a:lnTo>
                  <a:lnTo>
                    <a:pt x="54931" y="158495"/>
                  </a:lnTo>
                  <a:lnTo>
                    <a:pt x="83833" y="124459"/>
                  </a:lnTo>
                  <a:lnTo>
                    <a:pt x="117843" y="93725"/>
                  </a:lnTo>
                  <a:lnTo>
                    <a:pt x="156482" y="66674"/>
                  </a:lnTo>
                  <a:lnTo>
                    <a:pt x="199271" y="43687"/>
                  </a:lnTo>
                  <a:lnTo>
                    <a:pt x="245730" y="25145"/>
                  </a:lnTo>
                  <a:lnTo>
                    <a:pt x="295380" y="11429"/>
                  </a:lnTo>
                  <a:lnTo>
                    <a:pt x="347742" y="2920"/>
                  </a:lnTo>
                  <a:lnTo>
                    <a:pt x="402336" y="0"/>
                  </a:lnTo>
                  <a:lnTo>
                    <a:pt x="456929" y="2921"/>
                  </a:lnTo>
                  <a:lnTo>
                    <a:pt x="509291" y="11430"/>
                  </a:lnTo>
                  <a:lnTo>
                    <a:pt x="558941" y="25146"/>
                  </a:lnTo>
                  <a:lnTo>
                    <a:pt x="605400" y="43687"/>
                  </a:lnTo>
                  <a:lnTo>
                    <a:pt x="648189" y="66675"/>
                  </a:lnTo>
                  <a:lnTo>
                    <a:pt x="686828" y="93725"/>
                  </a:lnTo>
                  <a:lnTo>
                    <a:pt x="720838" y="124460"/>
                  </a:lnTo>
                  <a:lnTo>
                    <a:pt x="749740" y="158496"/>
                  </a:lnTo>
                  <a:lnTo>
                    <a:pt x="773053" y="195453"/>
                  </a:lnTo>
                  <a:lnTo>
                    <a:pt x="790299" y="234950"/>
                  </a:lnTo>
                  <a:lnTo>
                    <a:pt x="800999" y="276606"/>
                  </a:lnTo>
                  <a:lnTo>
                    <a:pt x="804672" y="320039"/>
                  </a:lnTo>
                  <a:lnTo>
                    <a:pt x="800999" y="363474"/>
                  </a:lnTo>
                  <a:lnTo>
                    <a:pt x="790299" y="405129"/>
                  </a:lnTo>
                  <a:lnTo>
                    <a:pt x="773053" y="444626"/>
                  </a:lnTo>
                  <a:lnTo>
                    <a:pt x="749740" y="481584"/>
                  </a:lnTo>
                  <a:lnTo>
                    <a:pt x="720838" y="515620"/>
                  </a:lnTo>
                  <a:lnTo>
                    <a:pt x="686828" y="546354"/>
                  </a:lnTo>
                  <a:lnTo>
                    <a:pt x="648189" y="573405"/>
                  </a:lnTo>
                  <a:lnTo>
                    <a:pt x="605400" y="596392"/>
                  </a:lnTo>
                  <a:lnTo>
                    <a:pt x="558941" y="614934"/>
                  </a:lnTo>
                  <a:lnTo>
                    <a:pt x="509291" y="628650"/>
                  </a:lnTo>
                  <a:lnTo>
                    <a:pt x="456929" y="637159"/>
                  </a:lnTo>
                  <a:lnTo>
                    <a:pt x="402336" y="640079"/>
                  </a:lnTo>
                  <a:lnTo>
                    <a:pt x="347742" y="637158"/>
                  </a:lnTo>
                  <a:lnTo>
                    <a:pt x="295380" y="628650"/>
                  </a:lnTo>
                  <a:lnTo>
                    <a:pt x="245730" y="614933"/>
                  </a:lnTo>
                  <a:lnTo>
                    <a:pt x="199271" y="596391"/>
                  </a:lnTo>
                  <a:lnTo>
                    <a:pt x="156482" y="573404"/>
                  </a:lnTo>
                  <a:lnTo>
                    <a:pt x="117843" y="546353"/>
                  </a:lnTo>
                  <a:lnTo>
                    <a:pt x="83833" y="515619"/>
                  </a:lnTo>
                  <a:lnTo>
                    <a:pt x="54931" y="481583"/>
                  </a:lnTo>
                  <a:lnTo>
                    <a:pt x="31618" y="444626"/>
                  </a:lnTo>
                  <a:lnTo>
                    <a:pt x="14372" y="405129"/>
                  </a:lnTo>
                  <a:lnTo>
                    <a:pt x="3672" y="363473"/>
                  </a:lnTo>
                  <a:lnTo>
                    <a:pt x="0" y="32003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49934" y="2860928"/>
            <a:ext cx="2298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rlito"/>
                <a:cs typeface="Carlito"/>
              </a:rPr>
              <a:t>-</a:t>
            </a:r>
            <a:r>
              <a:rPr sz="2000" spc="-50" dirty="0">
                <a:latin typeface="Carlito"/>
                <a:cs typeface="Carlito"/>
              </a:rPr>
              <a:t>=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248211" y="5828972"/>
            <a:ext cx="4109720" cy="567690"/>
            <a:chOff x="7297039" y="1615566"/>
            <a:chExt cx="4109720" cy="567690"/>
          </a:xfrm>
        </p:grpSpPr>
        <p:sp>
          <p:nvSpPr>
            <p:cNvPr id="52" name="object 52"/>
            <p:cNvSpPr/>
            <p:nvPr/>
          </p:nvSpPr>
          <p:spPr>
            <a:xfrm>
              <a:off x="7303389" y="1621916"/>
              <a:ext cx="4097020" cy="554990"/>
            </a:xfrm>
            <a:custGeom>
              <a:avLst/>
              <a:gdLst/>
              <a:ahLst/>
              <a:cxnLst/>
              <a:rect l="l" t="t" r="r" b="b"/>
              <a:pathLst>
                <a:path w="4097020" h="554989">
                  <a:moveTo>
                    <a:pt x="3957828" y="0"/>
                  </a:moveTo>
                  <a:lnTo>
                    <a:pt x="138683" y="0"/>
                  </a:lnTo>
                  <a:lnTo>
                    <a:pt x="0" y="277368"/>
                  </a:lnTo>
                  <a:lnTo>
                    <a:pt x="138683" y="554736"/>
                  </a:lnTo>
                  <a:lnTo>
                    <a:pt x="3957828" y="554736"/>
                  </a:lnTo>
                  <a:lnTo>
                    <a:pt x="4096511" y="277368"/>
                  </a:lnTo>
                  <a:lnTo>
                    <a:pt x="395782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7303389" y="1621916"/>
              <a:ext cx="4097020" cy="554990"/>
            </a:xfrm>
            <a:custGeom>
              <a:avLst/>
              <a:gdLst/>
              <a:ahLst/>
              <a:cxnLst/>
              <a:rect l="l" t="t" r="r" b="b"/>
              <a:pathLst>
                <a:path w="4097020" h="554989">
                  <a:moveTo>
                    <a:pt x="0" y="277368"/>
                  </a:moveTo>
                  <a:lnTo>
                    <a:pt x="138683" y="0"/>
                  </a:lnTo>
                  <a:lnTo>
                    <a:pt x="3957828" y="0"/>
                  </a:lnTo>
                  <a:lnTo>
                    <a:pt x="4096511" y="277368"/>
                  </a:lnTo>
                  <a:lnTo>
                    <a:pt x="3957828" y="554736"/>
                  </a:lnTo>
                  <a:lnTo>
                    <a:pt x="138683" y="554736"/>
                  </a:lnTo>
                  <a:lnTo>
                    <a:pt x="0" y="27736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399974" y="5913936"/>
            <a:ext cx="18053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Mod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assign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25250" y="5786300"/>
            <a:ext cx="817880" cy="652780"/>
            <a:chOff x="6474078" y="1572894"/>
            <a:chExt cx="817880" cy="652780"/>
          </a:xfrm>
        </p:grpSpPr>
        <p:sp>
          <p:nvSpPr>
            <p:cNvPr id="56" name="object 56"/>
            <p:cNvSpPr/>
            <p:nvPr/>
          </p:nvSpPr>
          <p:spPr>
            <a:xfrm>
              <a:off x="6480428" y="1579244"/>
              <a:ext cx="805180" cy="640080"/>
            </a:xfrm>
            <a:custGeom>
              <a:avLst/>
              <a:gdLst/>
              <a:ahLst/>
              <a:cxnLst/>
              <a:rect l="l" t="t" r="r" b="b"/>
              <a:pathLst>
                <a:path w="805179" h="640080">
                  <a:moveTo>
                    <a:pt x="402336" y="0"/>
                  </a:moveTo>
                  <a:lnTo>
                    <a:pt x="347731" y="2920"/>
                  </a:lnTo>
                  <a:lnTo>
                    <a:pt x="295363" y="11429"/>
                  </a:lnTo>
                  <a:lnTo>
                    <a:pt x="245709" y="25145"/>
                  </a:lnTo>
                  <a:lnTo>
                    <a:pt x="199248" y="43687"/>
                  </a:lnTo>
                  <a:lnTo>
                    <a:pt x="156460" y="66674"/>
                  </a:lnTo>
                  <a:lnTo>
                    <a:pt x="117824" y="93725"/>
                  </a:lnTo>
                  <a:lnTo>
                    <a:pt x="83817" y="124459"/>
                  </a:lnTo>
                  <a:lnTo>
                    <a:pt x="54920" y="158495"/>
                  </a:lnTo>
                  <a:lnTo>
                    <a:pt x="31611" y="195452"/>
                  </a:lnTo>
                  <a:lnTo>
                    <a:pt x="14368" y="234949"/>
                  </a:lnTo>
                  <a:lnTo>
                    <a:pt x="3671" y="276605"/>
                  </a:lnTo>
                  <a:lnTo>
                    <a:pt x="0" y="320039"/>
                  </a:lnTo>
                  <a:lnTo>
                    <a:pt x="3671" y="363473"/>
                  </a:lnTo>
                  <a:lnTo>
                    <a:pt x="14368" y="405129"/>
                  </a:lnTo>
                  <a:lnTo>
                    <a:pt x="31611" y="444626"/>
                  </a:lnTo>
                  <a:lnTo>
                    <a:pt x="54920" y="481583"/>
                  </a:lnTo>
                  <a:lnTo>
                    <a:pt x="83817" y="515619"/>
                  </a:lnTo>
                  <a:lnTo>
                    <a:pt x="117824" y="546353"/>
                  </a:lnTo>
                  <a:lnTo>
                    <a:pt x="156460" y="573404"/>
                  </a:lnTo>
                  <a:lnTo>
                    <a:pt x="199248" y="596391"/>
                  </a:lnTo>
                  <a:lnTo>
                    <a:pt x="245709" y="614933"/>
                  </a:lnTo>
                  <a:lnTo>
                    <a:pt x="295363" y="628649"/>
                  </a:lnTo>
                  <a:lnTo>
                    <a:pt x="347731" y="637158"/>
                  </a:lnTo>
                  <a:lnTo>
                    <a:pt x="402336" y="640079"/>
                  </a:lnTo>
                  <a:lnTo>
                    <a:pt x="456940" y="637159"/>
                  </a:lnTo>
                  <a:lnTo>
                    <a:pt x="509308" y="628650"/>
                  </a:lnTo>
                  <a:lnTo>
                    <a:pt x="558962" y="614934"/>
                  </a:lnTo>
                  <a:lnTo>
                    <a:pt x="605423" y="596392"/>
                  </a:lnTo>
                  <a:lnTo>
                    <a:pt x="648211" y="573405"/>
                  </a:lnTo>
                  <a:lnTo>
                    <a:pt x="686847" y="546354"/>
                  </a:lnTo>
                  <a:lnTo>
                    <a:pt x="720854" y="515620"/>
                  </a:lnTo>
                  <a:lnTo>
                    <a:pt x="749751" y="481584"/>
                  </a:lnTo>
                  <a:lnTo>
                    <a:pt x="773060" y="444627"/>
                  </a:lnTo>
                  <a:lnTo>
                    <a:pt x="790303" y="405130"/>
                  </a:lnTo>
                  <a:lnTo>
                    <a:pt x="801000" y="363474"/>
                  </a:lnTo>
                  <a:lnTo>
                    <a:pt x="804672" y="320039"/>
                  </a:lnTo>
                  <a:lnTo>
                    <a:pt x="801000" y="276606"/>
                  </a:lnTo>
                  <a:lnTo>
                    <a:pt x="790303" y="234950"/>
                  </a:lnTo>
                  <a:lnTo>
                    <a:pt x="773060" y="195453"/>
                  </a:lnTo>
                  <a:lnTo>
                    <a:pt x="749751" y="158496"/>
                  </a:lnTo>
                  <a:lnTo>
                    <a:pt x="720854" y="124460"/>
                  </a:lnTo>
                  <a:lnTo>
                    <a:pt x="686847" y="93725"/>
                  </a:lnTo>
                  <a:lnTo>
                    <a:pt x="648211" y="66675"/>
                  </a:lnTo>
                  <a:lnTo>
                    <a:pt x="605423" y="43687"/>
                  </a:lnTo>
                  <a:lnTo>
                    <a:pt x="558962" y="25146"/>
                  </a:lnTo>
                  <a:lnTo>
                    <a:pt x="509308" y="11430"/>
                  </a:lnTo>
                  <a:lnTo>
                    <a:pt x="456940" y="2921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80428" y="1579244"/>
              <a:ext cx="805180" cy="640080"/>
            </a:xfrm>
            <a:custGeom>
              <a:avLst/>
              <a:gdLst/>
              <a:ahLst/>
              <a:cxnLst/>
              <a:rect l="l" t="t" r="r" b="b"/>
              <a:pathLst>
                <a:path w="805179" h="640080">
                  <a:moveTo>
                    <a:pt x="0" y="320039"/>
                  </a:moveTo>
                  <a:lnTo>
                    <a:pt x="3671" y="276605"/>
                  </a:lnTo>
                  <a:lnTo>
                    <a:pt x="14368" y="234949"/>
                  </a:lnTo>
                  <a:lnTo>
                    <a:pt x="31611" y="195452"/>
                  </a:lnTo>
                  <a:lnTo>
                    <a:pt x="54920" y="158495"/>
                  </a:lnTo>
                  <a:lnTo>
                    <a:pt x="83817" y="124459"/>
                  </a:lnTo>
                  <a:lnTo>
                    <a:pt x="117824" y="93725"/>
                  </a:lnTo>
                  <a:lnTo>
                    <a:pt x="156460" y="66674"/>
                  </a:lnTo>
                  <a:lnTo>
                    <a:pt x="199248" y="43687"/>
                  </a:lnTo>
                  <a:lnTo>
                    <a:pt x="245709" y="25145"/>
                  </a:lnTo>
                  <a:lnTo>
                    <a:pt x="295363" y="11429"/>
                  </a:lnTo>
                  <a:lnTo>
                    <a:pt x="347731" y="2920"/>
                  </a:lnTo>
                  <a:lnTo>
                    <a:pt x="402336" y="0"/>
                  </a:lnTo>
                  <a:lnTo>
                    <a:pt x="456940" y="2921"/>
                  </a:lnTo>
                  <a:lnTo>
                    <a:pt x="509308" y="11430"/>
                  </a:lnTo>
                  <a:lnTo>
                    <a:pt x="558962" y="25146"/>
                  </a:lnTo>
                  <a:lnTo>
                    <a:pt x="605423" y="43687"/>
                  </a:lnTo>
                  <a:lnTo>
                    <a:pt x="648211" y="66675"/>
                  </a:lnTo>
                  <a:lnTo>
                    <a:pt x="686847" y="93725"/>
                  </a:lnTo>
                  <a:lnTo>
                    <a:pt x="720854" y="124460"/>
                  </a:lnTo>
                  <a:lnTo>
                    <a:pt x="749751" y="158496"/>
                  </a:lnTo>
                  <a:lnTo>
                    <a:pt x="773060" y="195453"/>
                  </a:lnTo>
                  <a:lnTo>
                    <a:pt x="790303" y="234950"/>
                  </a:lnTo>
                  <a:lnTo>
                    <a:pt x="801000" y="276606"/>
                  </a:lnTo>
                  <a:lnTo>
                    <a:pt x="804672" y="320039"/>
                  </a:lnTo>
                  <a:lnTo>
                    <a:pt x="801000" y="363474"/>
                  </a:lnTo>
                  <a:lnTo>
                    <a:pt x="790303" y="405130"/>
                  </a:lnTo>
                  <a:lnTo>
                    <a:pt x="773060" y="444627"/>
                  </a:lnTo>
                  <a:lnTo>
                    <a:pt x="749751" y="481584"/>
                  </a:lnTo>
                  <a:lnTo>
                    <a:pt x="720854" y="515620"/>
                  </a:lnTo>
                  <a:lnTo>
                    <a:pt x="686847" y="546354"/>
                  </a:lnTo>
                  <a:lnTo>
                    <a:pt x="648211" y="573405"/>
                  </a:lnTo>
                  <a:lnTo>
                    <a:pt x="605423" y="596392"/>
                  </a:lnTo>
                  <a:lnTo>
                    <a:pt x="558962" y="614934"/>
                  </a:lnTo>
                  <a:lnTo>
                    <a:pt x="509308" y="628650"/>
                  </a:lnTo>
                  <a:lnTo>
                    <a:pt x="456940" y="637159"/>
                  </a:lnTo>
                  <a:lnTo>
                    <a:pt x="402336" y="640079"/>
                  </a:lnTo>
                  <a:lnTo>
                    <a:pt x="347731" y="637158"/>
                  </a:lnTo>
                  <a:lnTo>
                    <a:pt x="295363" y="628649"/>
                  </a:lnTo>
                  <a:lnTo>
                    <a:pt x="245709" y="614933"/>
                  </a:lnTo>
                  <a:lnTo>
                    <a:pt x="199248" y="596391"/>
                  </a:lnTo>
                  <a:lnTo>
                    <a:pt x="156460" y="573404"/>
                  </a:lnTo>
                  <a:lnTo>
                    <a:pt x="117824" y="546353"/>
                  </a:lnTo>
                  <a:lnTo>
                    <a:pt x="83817" y="515619"/>
                  </a:lnTo>
                  <a:lnTo>
                    <a:pt x="54920" y="481583"/>
                  </a:lnTo>
                  <a:lnTo>
                    <a:pt x="31611" y="444626"/>
                  </a:lnTo>
                  <a:lnTo>
                    <a:pt x="14368" y="405129"/>
                  </a:lnTo>
                  <a:lnTo>
                    <a:pt x="3671" y="363473"/>
                  </a:lnTo>
                  <a:lnTo>
                    <a:pt x="0" y="32003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67440" y="5931462"/>
            <a:ext cx="3333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rlito"/>
                <a:cs typeface="Carlito"/>
              </a:rPr>
              <a:t>%=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E759037-1ADF-480A-957E-74D32561F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29" y="1599269"/>
            <a:ext cx="6425890" cy="46759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Conditional</a:t>
            </a:r>
            <a:r>
              <a:rPr spc="-160" dirty="0"/>
              <a:t> </a:t>
            </a:r>
            <a:r>
              <a:rPr spc="-100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658" y="1872360"/>
            <a:ext cx="5026025" cy="1691639"/>
            <a:chOff x="446658" y="1872360"/>
            <a:chExt cx="5026025" cy="1691639"/>
          </a:xfrm>
        </p:grpSpPr>
        <p:sp>
          <p:nvSpPr>
            <p:cNvPr id="4" name="object 4"/>
            <p:cNvSpPr/>
            <p:nvPr/>
          </p:nvSpPr>
          <p:spPr>
            <a:xfrm>
              <a:off x="453008" y="2498978"/>
              <a:ext cx="5013325" cy="1058545"/>
            </a:xfrm>
            <a:custGeom>
              <a:avLst/>
              <a:gdLst/>
              <a:ahLst/>
              <a:cxnLst/>
              <a:rect l="l" t="t" r="r" b="b"/>
              <a:pathLst>
                <a:path w="5013325" h="1058545">
                  <a:moveTo>
                    <a:pt x="5013198" y="0"/>
                  </a:moveTo>
                  <a:lnTo>
                    <a:pt x="0" y="0"/>
                  </a:lnTo>
                  <a:lnTo>
                    <a:pt x="0" y="1058418"/>
                  </a:lnTo>
                  <a:lnTo>
                    <a:pt x="5013198" y="1058418"/>
                  </a:lnTo>
                  <a:lnTo>
                    <a:pt x="5013198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3008" y="2498978"/>
              <a:ext cx="5013325" cy="1058545"/>
            </a:xfrm>
            <a:custGeom>
              <a:avLst/>
              <a:gdLst/>
              <a:ahLst/>
              <a:cxnLst/>
              <a:rect l="l" t="t" r="r" b="b"/>
              <a:pathLst>
                <a:path w="5013325" h="1058545">
                  <a:moveTo>
                    <a:pt x="0" y="1058418"/>
                  </a:moveTo>
                  <a:lnTo>
                    <a:pt x="5013198" y="1058418"/>
                  </a:lnTo>
                  <a:lnTo>
                    <a:pt x="5013198" y="0"/>
                  </a:lnTo>
                  <a:lnTo>
                    <a:pt x="0" y="0"/>
                  </a:lnTo>
                  <a:lnTo>
                    <a:pt x="0" y="1058418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3706" y="1878710"/>
              <a:ext cx="4721860" cy="1240155"/>
            </a:xfrm>
            <a:custGeom>
              <a:avLst/>
              <a:gdLst/>
              <a:ahLst/>
              <a:cxnLst/>
              <a:rect l="l" t="t" r="r" b="b"/>
              <a:pathLst>
                <a:path w="4721860" h="1240155">
                  <a:moveTo>
                    <a:pt x="4514723" y="0"/>
                  </a:moveTo>
                  <a:lnTo>
                    <a:pt x="206629" y="0"/>
                  </a:lnTo>
                  <a:lnTo>
                    <a:pt x="159249" y="5454"/>
                  </a:lnTo>
                  <a:lnTo>
                    <a:pt x="115756" y="20992"/>
                  </a:lnTo>
                  <a:lnTo>
                    <a:pt x="77391" y="45376"/>
                  </a:lnTo>
                  <a:lnTo>
                    <a:pt x="45392" y="77370"/>
                  </a:lnTo>
                  <a:lnTo>
                    <a:pt x="21001" y="115734"/>
                  </a:lnTo>
                  <a:lnTo>
                    <a:pt x="5457" y="159233"/>
                  </a:lnTo>
                  <a:lnTo>
                    <a:pt x="0" y="206628"/>
                  </a:lnTo>
                  <a:lnTo>
                    <a:pt x="0" y="1033144"/>
                  </a:lnTo>
                  <a:lnTo>
                    <a:pt x="5457" y="1080540"/>
                  </a:lnTo>
                  <a:lnTo>
                    <a:pt x="21001" y="1124039"/>
                  </a:lnTo>
                  <a:lnTo>
                    <a:pt x="45392" y="1162403"/>
                  </a:lnTo>
                  <a:lnTo>
                    <a:pt x="77391" y="1194397"/>
                  </a:lnTo>
                  <a:lnTo>
                    <a:pt x="115756" y="1218781"/>
                  </a:lnTo>
                  <a:lnTo>
                    <a:pt x="159249" y="1234319"/>
                  </a:lnTo>
                  <a:lnTo>
                    <a:pt x="206629" y="1239774"/>
                  </a:lnTo>
                  <a:lnTo>
                    <a:pt x="4514723" y="1239774"/>
                  </a:lnTo>
                  <a:lnTo>
                    <a:pt x="4562118" y="1234319"/>
                  </a:lnTo>
                  <a:lnTo>
                    <a:pt x="4605617" y="1218781"/>
                  </a:lnTo>
                  <a:lnTo>
                    <a:pt x="4643981" y="1194397"/>
                  </a:lnTo>
                  <a:lnTo>
                    <a:pt x="4675975" y="1162403"/>
                  </a:lnTo>
                  <a:lnTo>
                    <a:pt x="4700359" y="1124039"/>
                  </a:lnTo>
                  <a:lnTo>
                    <a:pt x="4715897" y="1080540"/>
                  </a:lnTo>
                  <a:lnTo>
                    <a:pt x="4721352" y="1033144"/>
                  </a:lnTo>
                  <a:lnTo>
                    <a:pt x="4721352" y="206628"/>
                  </a:lnTo>
                  <a:lnTo>
                    <a:pt x="4715897" y="159233"/>
                  </a:lnTo>
                  <a:lnTo>
                    <a:pt x="4700359" y="115734"/>
                  </a:lnTo>
                  <a:lnTo>
                    <a:pt x="4675975" y="77370"/>
                  </a:lnTo>
                  <a:lnTo>
                    <a:pt x="4643981" y="45376"/>
                  </a:lnTo>
                  <a:lnTo>
                    <a:pt x="4605617" y="20992"/>
                  </a:lnTo>
                  <a:lnTo>
                    <a:pt x="4562118" y="5454"/>
                  </a:lnTo>
                  <a:lnTo>
                    <a:pt x="4514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3706" y="1878710"/>
              <a:ext cx="4721860" cy="1240155"/>
            </a:xfrm>
            <a:custGeom>
              <a:avLst/>
              <a:gdLst/>
              <a:ahLst/>
              <a:cxnLst/>
              <a:rect l="l" t="t" r="r" b="b"/>
              <a:pathLst>
                <a:path w="4721860" h="1240155">
                  <a:moveTo>
                    <a:pt x="0" y="206628"/>
                  </a:moveTo>
                  <a:lnTo>
                    <a:pt x="5457" y="159233"/>
                  </a:lnTo>
                  <a:lnTo>
                    <a:pt x="21001" y="115734"/>
                  </a:lnTo>
                  <a:lnTo>
                    <a:pt x="45392" y="77370"/>
                  </a:lnTo>
                  <a:lnTo>
                    <a:pt x="77391" y="45376"/>
                  </a:lnTo>
                  <a:lnTo>
                    <a:pt x="115756" y="20992"/>
                  </a:lnTo>
                  <a:lnTo>
                    <a:pt x="159249" y="5454"/>
                  </a:lnTo>
                  <a:lnTo>
                    <a:pt x="206629" y="0"/>
                  </a:lnTo>
                  <a:lnTo>
                    <a:pt x="4514723" y="0"/>
                  </a:lnTo>
                  <a:lnTo>
                    <a:pt x="4562118" y="5454"/>
                  </a:lnTo>
                  <a:lnTo>
                    <a:pt x="4605617" y="20992"/>
                  </a:lnTo>
                  <a:lnTo>
                    <a:pt x="4643981" y="45376"/>
                  </a:lnTo>
                  <a:lnTo>
                    <a:pt x="4675975" y="77370"/>
                  </a:lnTo>
                  <a:lnTo>
                    <a:pt x="4700359" y="115734"/>
                  </a:lnTo>
                  <a:lnTo>
                    <a:pt x="4715897" y="159233"/>
                  </a:lnTo>
                  <a:lnTo>
                    <a:pt x="4721352" y="206628"/>
                  </a:lnTo>
                  <a:lnTo>
                    <a:pt x="4721352" y="1033144"/>
                  </a:lnTo>
                  <a:lnTo>
                    <a:pt x="4715897" y="1080540"/>
                  </a:lnTo>
                  <a:lnTo>
                    <a:pt x="4700359" y="1124039"/>
                  </a:lnTo>
                  <a:lnTo>
                    <a:pt x="4675975" y="1162403"/>
                  </a:lnTo>
                  <a:lnTo>
                    <a:pt x="4643981" y="1194397"/>
                  </a:lnTo>
                  <a:lnTo>
                    <a:pt x="4605617" y="1218781"/>
                  </a:lnTo>
                  <a:lnTo>
                    <a:pt x="4562118" y="1234319"/>
                  </a:lnTo>
                  <a:lnTo>
                    <a:pt x="4514723" y="1239774"/>
                  </a:lnTo>
                  <a:lnTo>
                    <a:pt x="206629" y="1239774"/>
                  </a:lnTo>
                  <a:lnTo>
                    <a:pt x="159249" y="1234319"/>
                  </a:lnTo>
                  <a:lnTo>
                    <a:pt x="115756" y="1218781"/>
                  </a:lnTo>
                  <a:lnTo>
                    <a:pt x="77391" y="1194397"/>
                  </a:lnTo>
                  <a:lnTo>
                    <a:pt x="45392" y="1162403"/>
                  </a:lnTo>
                  <a:lnTo>
                    <a:pt x="21001" y="1124039"/>
                  </a:lnTo>
                  <a:lnTo>
                    <a:pt x="5457" y="1080540"/>
                  </a:lnTo>
                  <a:lnTo>
                    <a:pt x="0" y="1033144"/>
                  </a:lnTo>
                  <a:lnTo>
                    <a:pt x="0" y="206628"/>
                  </a:lnTo>
                  <a:close/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3666" y="2303525"/>
            <a:ext cx="390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rlito"/>
                <a:cs typeface="Carlito"/>
              </a:rPr>
              <a:t>Condition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?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Expression1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: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Expression2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6658" y="3777360"/>
            <a:ext cx="5026025" cy="1691639"/>
            <a:chOff x="446658" y="3777360"/>
            <a:chExt cx="5026025" cy="1691639"/>
          </a:xfrm>
        </p:grpSpPr>
        <p:sp>
          <p:nvSpPr>
            <p:cNvPr id="10" name="object 10"/>
            <p:cNvSpPr/>
            <p:nvPr/>
          </p:nvSpPr>
          <p:spPr>
            <a:xfrm>
              <a:off x="453008" y="4403978"/>
              <a:ext cx="5013325" cy="1058545"/>
            </a:xfrm>
            <a:custGeom>
              <a:avLst/>
              <a:gdLst/>
              <a:ahLst/>
              <a:cxnLst/>
              <a:rect l="l" t="t" r="r" b="b"/>
              <a:pathLst>
                <a:path w="5013325" h="1058545">
                  <a:moveTo>
                    <a:pt x="5013198" y="0"/>
                  </a:moveTo>
                  <a:lnTo>
                    <a:pt x="0" y="0"/>
                  </a:lnTo>
                  <a:lnTo>
                    <a:pt x="0" y="1058418"/>
                  </a:lnTo>
                  <a:lnTo>
                    <a:pt x="5013198" y="1058418"/>
                  </a:lnTo>
                  <a:lnTo>
                    <a:pt x="5013198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008" y="4403978"/>
              <a:ext cx="5013325" cy="1058545"/>
            </a:xfrm>
            <a:custGeom>
              <a:avLst/>
              <a:gdLst/>
              <a:ahLst/>
              <a:cxnLst/>
              <a:rect l="l" t="t" r="r" b="b"/>
              <a:pathLst>
                <a:path w="5013325" h="1058545">
                  <a:moveTo>
                    <a:pt x="0" y="1058418"/>
                  </a:moveTo>
                  <a:lnTo>
                    <a:pt x="5013198" y="1058418"/>
                  </a:lnTo>
                  <a:lnTo>
                    <a:pt x="5013198" y="0"/>
                  </a:lnTo>
                  <a:lnTo>
                    <a:pt x="0" y="0"/>
                  </a:lnTo>
                  <a:lnTo>
                    <a:pt x="0" y="1058418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3706" y="3783710"/>
              <a:ext cx="4721860" cy="1240155"/>
            </a:xfrm>
            <a:custGeom>
              <a:avLst/>
              <a:gdLst/>
              <a:ahLst/>
              <a:cxnLst/>
              <a:rect l="l" t="t" r="r" b="b"/>
              <a:pathLst>
                <a:path w="4721860" h="1240154">
                  <a:moveTo>
                    <a:pt x="4514723" y="0"/>
                  </a:moveTo>
                  <a:lnTo>
                    <a:pt x="206629" y="0"/>
                  </a:lnTo>
                  <a:lnTo>
                    <a:pt x="159249" y="5454"/>
                  </a:lnTo>
                  <a:lnTo>
                    <a:pt x="115756" y="20992"/>
                  </a:lnTo>
                  <a:lnTo>
                    <a:pt x="77391" y="45376"/>
                  </a:lnTo>
                  <a:lnTo>
                    <a:pt x="45392" y="77370"/>
                  </a:lnTo>
                  <a:lnTo>
                    <a:pt x="21001" y="115734"/>
                  </a:lnTo>
                  <a:lnTo>
                    <a:pt x="5457" y="159233"/>
                  </a:lnTo>
                  <a:lnTo>
                    <a:pt x="0" y="206628"/>
                  </a:lnTo>
                  <a:lnTo>
                    <a:pt x="0" y="1033144"/>
                  </a:lnTo>
                  <a:lnTo>
                    <a:pt x="5457" y="1080540"/>
                  </a:lnTo>
                  <a:lnTo>
                    <a:pt x="21001" y="1124039"/>
                  </a:lnTo>
                  <a:lnTo>
                    <a:pt x="45392" y="1162403"/>
                  </a:lnTo>
                  <a:lnTo>
                    <a:pt x="77391" y="1194397"/>
                  </a:lnTo>
                  <a:lnTo>
                    <a:pt x="115756" y="1218781"/>
                  </a:lnTo>
                  <a:lnTo>
                    <a:pt x="159249" y="1234319"/>
                  </a:lnTo>
                  <a:lnTo>
                    <a:pt x="206629" y="1239774"/>
                  </a:lnTo>
                  <a:lnTo>
                    <a:pt x="4514723" y="1239774"/>
                  </a:lnTo>
                  <a:lnTo>
                    <a:pt x="4562118" y="1234319"/>
                  </a:lnTo>
                  <a:lnTo>
                    <a:pt x="4605617" y="1218781"/>
                  </a:lnTo>
                  <a:lnTo>
                    <a:pt x="4643981" y="1194397"/>
                  </a:lnTo>
                  <a:lnTo>
                    <a:pt x="4675975" y="1162403"/>
                  </a:lnTo>
                  <a:lnTo>
                    <a:pt x="4700359" y="1124039"/>
                  </a:lnTo>
                  <a:lnTo>
                    <a:pt x="4715897" y="1080540"/>
                  </a:lnTo>
                  <a:lnTo>
                    <a:pt x="4721352" y="1033144"/>
                  </a:lnTo>
                  <a:lnTo>
                    <a:pt x="4721352" y="206628"/>
                  </a:lnTo>
                  <a:lnTo>
                    <a:pt x="4715897" y="159233"/>
                  </a:lnTo>
                  <a:lnTo>
                    <a:pt x="4700359" y="115734"/>
                  </a:lnTo>
                  <a:lnTo>
                    <a:pt x="4675975" y="77370"/>
                  </a:lnTo>
                  <a:lnTo>
                    <a:pt x="4643981" y="45376"/>
                  </a:lnTo>
                  <a:lnTo>
                    <a:pt x="4605617" y="20992"/>
                  </a:lnTo>
                  <a:lnTo>
                    <a:pt x="4562118" y="5454"/>
                  </a:lnTo>
                  <a:lnTo>
                    <a:pt x="4514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3706" y="3783710"/>
              <a:ext cx="4721860" cy="1240155"/>
            </a:xfrm>
            <a:custGeom>
              <a:avLst/>
              <a:gdLst/>
              <a:ahLst/>
              <a:cxnLst/>
              <a:rect l="l" t="t" r="r" b="b"/>
              <a:pathLst>
                <a:path w="4721860" h="1240154">
                  <a:moveTo>
                    <a:pt x="0" y="206628"/>
                  </a:moveTo>
                  <a:lnTo>
                    <a:pt x="5457" y="159233"/>
                  </a:lnTo>
                  <a:lnTo>
                    <a:pt x="21001" y="115734"/>
                  </a:lnTo>
                  <a:lnTo>
                    <a:pt x="45392" y="77370"/>
                  </a:lnTo>
                  <a:lnTo>
                    <a:pt x="77391" y="45376"/>
                  </a:lnTo>
                  <a:lnTo>
                    <a:pt x="115756" y="20992"/>
                  </a:lnTo>
                  <a:lnTo>
                    <a:pt x="159249" y="5454"/>
                  </a:lnTo>
                  <a:lnTo>
                    <a:pt x="206629" y="0"/>
                  </a:lnTo>
                  <a:lnTo>
                    <a:pt x="4514723" y="0"/>
                  </a:lnTo>
                  <a:lnTo>
                    <a:pt x="4562118" y="5454"/>
                  </a:lnTo>
                  <a:lnTo>
                    <a:pt x="4605617" y="20992"/>
                  </a:lnTo>
                  <a:lnTo>
                    <a:pt x="4643981" y="45376"/>
                  </a:lnTo>
                  <a:lnTo>
                    <a:pt x="4675975" y="77370"/>
                  </a:lnTo>
                  <a:lnTo>
                    <a:pt x="4700359" y="115734"/>
                  </a:lnTo>
                  <a:lnTo>
                    <a:pt x="4715897" y="159233"/>
                  </a:lnTo>
                  <a:lnTo>
                    <a:pt x="4721352" y="206628"/>
                  </a:lnTo>
                  <a:lnTo>
                    <a:pt x="4721352" y="1033144"/>
                  </a:lnTo>
                  <a:lnTo>
                    <a:pt x="4715897" y="1080540"/>
                  </a:lnTo>
                  <a:lnTo>
                    <a:pt x="4700359" y="1124039"/>
                  </a:lnTo>
                  <a:lnTo>
                    <a:pt x="4675975" y="1162403"/>
                  </a:lnTo>
                  <a:lnTo>
                    <a:pt x="4643981" y="1194397"/>
                  </a:lnTo>
                  <a:lnTo>
                    <a:pt x="4605617" y="1218781"/>
                  </a:lnTo>
                  <a:lnTo>
                    <a:pt x="4562118" y="1234319"/>
                  </a:lnTo>
                  <a:lnTo>
                    <a:pt x="4514723" y="1239774"/>
                  </a:lnTo>
                  <a:lnTo>
                    <a:pt x="206629" y="1239774"/>
                  </a:lnTo>
                  <a:lnTo>
                    <a:pt x="159249" y="1234319"/>
                  </a:lnTo>
                  <a:lnTo>
                    <a:pt x="115756" y="1218781"/>
                  </a:lnTo>
                  <a:lnTo>
                    <a:pt x="77391" y="1194397"/>
                  </a:lnTo>
                  <a:lnTo>
                    <a:pt x="45392" y="1162403"/>
                  </a:lnTo>
                  <a:lnTo>
                    <a:pt x="21001" y="1124039"/>
                  </a:lnTo>
                  <a:lnTo>
                    <a:pt x="5457" y="1080540"/>
                  </a:lnTo>
                  <a:lnTo>
                    <a:pt x="0" y="1033144"/>
                  </a:lnTo>
                  <a:lnTo>
                    <a:pt x="0" y="206628"/>
                  </a:lnTo>
                  <a:close/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3666" y="4208779"/>
            <a:ext cx="2840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rlito"/>
                <a:cs typeface="Carlito"/>
              </a:rPr>
              <a:t>Expression1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??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Expression2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3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7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57290" y="1455038"/>
            <a:ext cx="6213475" cy="4863465"/>
          </a:xfrm>
          <a:prstGeom prst="rect">
            <a:avLst/>
          </a:prstGeom>
          <a:solidFill>
            <a:srgbClr val="DAE2F3"/>
          </a:solidFill>
          <a:ln w="12700">
            <a:solidFill>
              <a:srgbClr val="2E528F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latin typeface="Carlito"/>
                <a:cs typeface="Carlito"/>
              </a:rPr>
              <a:t>Code</a:t>
            </a:r>
            <a:r>
              <a:rPr sz="2400" b="1" spc="-5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Snippet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25" dirty="0">
                <a:latin typeface="Carlito"/>
                <a:cs typeface="Carlito"/>
              </a:rPr>
              <a:t>1</a:t>
            </a:r>
            <a:r>
              <a:rPr sz="2400" spc="-25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2750"/>
              </a:spcBef>
            </a:pPr>
            <a:r>
              <a:rPr sz="2400" dirty="0">
                <a:latin typeface="Courier New"/>
                <a:cs typeface="Courier New"/>
              </a:rPr>
              <a:t>void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main()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400" spc="-5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90805" marR="355854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var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n1=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10; </a:t>
            </a:r>
            <a:r>
              <a:rPr sz="2400" dirty="0">
                <a:latin typeface="Courier New"/>
                <a:cs typeface="Courier New"/>
              </a:rPr>
              <a:t>var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n2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15; </a:t>
            </a:r>
            <a:r>
              <a:rPr sz="2400" dirty="0">
                <a:latin typeface="Courier New"/>
                <a:cs typeface="Courier New"/>
              </a:rPr>
              <a:t>var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n3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null;</a:t>
            </a:r>
            <a:endParaRPr sz="2400">
              <a:latin typeface="Courier New"/>
              <a:cs typeface="Courier New"/>
            </a:endParaRPr>
          </a:p>
          <a:p>
            <a:pPr marL="90805" marR="6381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urier New"/>
                <a:cs typeface="Courier New"/>
              </a:rPr>
              <a:t>var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result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n1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&gt;n2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?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n1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: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n2; </a:t>
            </a:r>
            <a:r>
              <a:rPr sz="2400" spc="-10" dirty="0">
                <a:latin typeface="Courier New"/>
                <a:cs typeface="Courier New"/>
              </a:rPr>
              <a:t>print(result);</a:t>
            </a:r>
            <a:endParaRPr sz="2400">
              <a:latin typeface="Courier New"/>
              <a:cs typeface="Courier New"/>
            </a:endParaRPr>
          </a:p>
          <a:p>
            <a:pPr marL="90805" marR="191516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var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result1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n3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??</a:t>
            </a:r>
            <a:r>
              <a:rPr sz="2400" spc="-25" dirty="0">
                <a:latin typeface="Courier New"/>
                <a:cs typeface="Courier New"/>
              </a:rPr>
              <a:t> n2; </a:t>
            </a:r>
            <a:r>
              <a:rPr sz="2400" spc="-10" dirty="0">
                <a:latin typeface="Courier New"/>
                <a:cs typeface="Courier New"/>
              </a:rPr>
              <a:t>print(result1);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70" dirty="0"/>
              <a:t> </a:t>
            </a:r>
            <a:r>
              <a:rPr spc="-105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5906" y="1673479"/>
            <a:ext cx="3005455" cy="4003040"/>
            <a:chOff x="525906" y="1673479"/>
            <a:chExt cx="3005455" cy="4003040"/>
          </a:xfrm>
        </p:grpSpPr>
        <p:sp>
          <p:nvSpPr>
            <p:cNvPr id="4" name="object 4"/>
            <p:cNvSpPr/>
            <p:nvPr/>
          </p:nvSpPr>
          <p:spPr>
            <a:xfrm>
              <a:off x="659955" y="1679829"/>
              <a:ext cx="2865120" cy="3990340"/>
            </a:xfrm>
            <a:custGeom>
              <a:avLst/>
              <a:gdLst/>
              <a:ahLst/>
              <a:cxnLst/>
              <a:rect l="l" t="t" r="r" b="b"/>
              <a:pathLst>
                <a:path w="2865120" h="3990340">
                  <a:moveTo>
                    <a:pt x="2736913" y="0"/>
                  </a:moveTo>
                  <a:lnTo>
                    <a:pt x="255397" y="0"/>
                  </a:lnTo>
                  <a:lnTo>
                    <a:pt x="205692" y="10033"/>
                  </a:lnTo>
                  <a:lnTo>
                    <a:pt x="165101" y="37401"/>
                  </a:lnTo>
                  <a:lnTo>
                    <a:pt x="137734" y="78009"/>
                  </a:lnTo>
                  <a:lnTo>
                    <a:pt x="127698" y="127762"/>
                  </a:lnTo>
                  <a:lnTo>
                    <a:pt x="127698" y="3734435"/>
                  </a:lnTo>
                  <a:lnTo>
                    <a:pt x="0" y="3734435"/>
                  </a:lnTo>
                  <a:lnTo>
                    <a:pt x="24856" y="3739451"/>
                  </a:lnTo>
                  <a:lnTo>
                    <a:pt x="45153" y="3753135"/>
                  </a:lnTo>
                  <a:lnTo>
                    <a:pt x="58837" y="3773439"/>
                  </a:lnTo>
                  <a:lnTo>
                    <a:pt x="63855" y="3798316"/>
                  </a:lnTo>
                  <a:lnTo>
                    <a:pt x="58837" y="3823118"/>
                  </a:lnTo>
                  <a:lnTo>
                    <a:pt x="45153" y="3843385"/>
                  </a:lnTo>
                  <a:lnTo>
                    <a:pt x="24856" y="3857055"/>
                  </a:lnTo>
                  <a:lnTo>
                    <a:pt x="0" y="3862070"/>
                  </a:lnTo>
                  <a:lnTo>
                    <a:pt x="127698" y="3862070"/>
                  </a:lnTo>
                  <a:lnTo>
                    <a:pt x="117664" y="3911811"/>
                  </a:lnTo>
                  <a:lnTo>
                    <a:pt x="90300" y="3952420"/>
                  </a:lnTo>
                  <a:lnTo>
                    <a:pt x="49710" y="3979795"/>
                  </a:lnTo>
                  <a:lnTo>
                    <a:pt x="0" y="3989832"/>
                  </a:lnTo>
                  <a:lnTo>
                    <a:pt x="2481516" y="3989832"/>
                  </a:lnTo>
                  <a:lnTo>
                    <a:pt x="2531268" y="3979795"/>
                  </a:lnTo>
                  <a:lnTo>
                    <a:pt x="2571877" y="3952420"/>
                  </a:lnTo>
                  <a:lnTo>
                    <a:pt x="2599245" y="3911811"/>
                  </a:lnTo>
                  <a:lnTo>
                    <a:pt x="2609278" y="3862070"/>
                  </a:lnTo>
                  <a:lnTo>
                    <a:pt x="2609278" y="255397"/>
                  </a:lnTo>
                  <a:lnTo>
                    <a:pt x="255397" y="255397"/>
                  </a:lnTo>
                  <a:lnTo>
                    <a:pt x="230542" y="250380"/>
                  </a:lnTo>
                  <a:lnTo>
                    <a:pt x="210250" y="236696"/>
                  </a:lnTo>
                  <a:lnTo>
                    <a:pt x="196570" y="216392"/>
                  </a:lnTo>
                  <a:lnTo>
                    <a:pt x="191554" y="191516"/>
                  </a:lnTo>
                  <a:lnTo>
                    <a:pt x="196570" y="166713"/>
                  </a:lnTo>
                  <a:lnTo>
                    <a:pt x="210250" y="146446"/>
                  </a:lnTo>
                  <a:lnTo>
                    <a:pt x="230542" y="132776"/>
                  </a:lnTo>
                  <a:lnTo>
                    <a:pt x="255397" y="127762"/>
                  </a:lnTo>
                  <a:lnTo>
                    <a:pt x="2864675" y="127762"/>
                  </a:lnTo>
                  <a:lnTo>
                    <a:pt x="2854642" y="78009"/>
                  </a:lnTo>
                  <a:lnTo>
                    <a:pt x="2827273" y="37401"/>
                  </a:lnTo>
                  <a:lnTo>
                    <a:pt x="2786665" y="10033"/>
                  </a:lnTo>
                  <a:lnTo>
                    <a:pt x="2736913" y="0"/>
                  </a:lnTo>
                  <a:close/>
                </a:path>
                <a:path w="2865120" h="3990340">
                  <a:moveTo>
                    <a:pt x="2864675" y="127762"/>
                  </a:moveTo>
                  <a:lnTo>
                    <a:pt x="383095" y="127762"/>
                  </a:lnTo>
                  <a:lnTo>
                    <a:pt x="373059" y="177440"/>
                  </a:lnTo>
                  <a:lnTo>
                    <a:pt x="345692" y="218011"/>
                  </a:lnTo>
                  <a:lnTo>
                    <a:pt x="305101" y="245365"/>
                  </a:lnTo>
                  <a:lnTo>
                    <a:pt x="255397" y="255397"/>
                  </a:lnTo>
                  <a:lnTo>
                    <a:pt x="2736913" y="255397"/>
                  </a:lnTo>
                  <a:lnTo>
                    <a:pt x="2786665" y="245365"/>
                  </a:lnTo>
                  <a:lnTo>
                    <a:pt x="2827273" y="218011"/>
                  </a:lnTo>
                  <a:lnTo>
                    <a:pt x="2854642" y="177440"/>
                  </a:lnTo>
                  <a:lnTo>
                    <a:pt x="2864675" y="127762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2256" y="1807591"/>
              <a:ext cx="511175" cy="3862070"/>
            </a:xfrm>
            <a:custGeom>
              <a:avLst/>
              <a:gdLst/>
              <a:ahLst/>
              <a:cxnLst/>
              <a:rect l="l" t="t" r="r" b="b"/>
              <a:pathLst>
                <a:path w="511175" h="3862070">
                  <a:moveTo>
                    <a:pt x="510794" y="0"/>
                  </a:moveTo>
                  <a:lnTo>
                    <a:pt x="383095" y="0"/>
                  </a:lnTo>
                  <a:lnTo>
                    <a:pt x="358241" y="5014"/>
                  </a:lnTo>
                  <a:lnTo>
                    <a:pt x="337948" y="18684"/>
                  </a:lnTo>
                  <a:lnTo>
                    <a:pt x="324268" y="38951"/>
                  </a:lnTo>
                  <a:lnTo>
                    <a:pt x="319252" y="63754"/>
                  </a:lnTo>
                  <a:lnTo>
                    <a:pt x="324268" y="88630"/>
                  </a:lnTo>
                  <a:lnTo>
                    <a:pt x="337948" y="108934"/>
                  </a:lnTo>
                  <a:lnTo>
                    <a:pt x="358241" y="122618"/>
                  </a:lnTo>
                  <a:lnTo>
                    <a:pt x="383095" y="127635"/>
                  </a:lnTo>
                  <a:lnTo>
                    <a:pt x="432800" y="117603"/>
                  </a:lnTo>
                  <a:lnTo>
                    <a:pt x="473390" y="90249"/>
                  </a:lnTo>
                  <a:lnTo>
                    <a:pt x="500758" y="49678"/>
                  </a:lnTo>
                  <a:lnTo>
                    <a:pt x="510794" y="0"/>
                  </a:lnTo>
                  <a:close/>
                </a:path>
                <a:path w="511175" h="3862070">
                  <a:moveTo>
                    <a:pt x="127698" y="3606673"/>
                  </a:moveTo>
                  <a:lnTo>
                    <a:pt x="77993" y="3616704"/>
                  </a:lnTo>
                  <a:lnTo>
                    <a:pt x="37403" y="3644058"/>
                  </a:lnTo>
                  <a:lnTo>
                    <a:pt x="10035" y="3684629"/>
                  </a:lnTo>
                  <a:lnTo>
                    <a:pt x="0" y="3734308"/>
                  </a:lnTo>
                  <a:lnTo>
                    <a:pt x="10035" y="3784049"/>
                  </a:lnTo>
                  <a:lnTo>
                    <a:pt x="37403" y="3824658"/>
                  </a:lnTo>
                  <a:lnTo>
                    <a:pt x="77993" y="3852033"/>
                  </a:lnTo>
                  <a:lnTo>
                    <a:pt x="127698" y="3862070"/>
                  </a:lnTo>
                  <a:lnTo>
                    <a:pt x="177403" y="3852033"/>
                  </a:lnTo>
                  <a:lnTo>
                    <a:pt x="217993" y="3824658"/>
                  </a:lnTo>
                  <a:lnTo>
                    <a:pt x="245361" y="3784049"/>
                  </a:lnTo>
                  <a:lnTo>
                    <a:pt x="255397" y="3734308"/>
                  </a:lnTo>
                  <a:lnTo>
                    <a:pt x="127698" y="3734308"/>
                  </a:lnTo>
                  <a:lnTo>
                    <a:pt x="152547" y="3729293"/>
                  </a:lnTo>
                  <a:lnTo>
                    <a:pt x="172840" y="3715623"/>
                  </a:lnTo>
                  <a:lnTo>
                    <a:pt x="186523" y="3695356"/>
                  </a:lnTo>
                  <a:lnTo>
                    <a:pt x="191541" y="3670554"/>
                  </a:lnTo>
                  <a:lnTo>
                    <a:pt x="186523" y="3645677"/>
                  </a:lnTo>
                  <a:lnTo>
                    <a:pt x="172840" y="3625373"/>
                  </a:lnTo>
                  <a:lnTo>
                    <a:pt x="152547" y="3611689"/>
                  </a:lnTo>
                  <a:lnTo>
                    <a:pt x="127698" y="3606673"/>
                  </a:lnTo>
                  <a:close/>
                </a:path>
              </a:pathLst>
            </a:custGeom>
            <a:solidFill>
              <a:srgbClr val="C6A2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256" y="1679829"/>
              <a:ext cx="2992755" cy="3990340"/>
            </a:xfrm>
            <a:custGeom>
              <a:avLst/>
              <a:gdLst/>
              <a:ahLst/>
              <a:cxnLst/>
              <a:rect l="l" t="t" r="r" b="b"/>
              <a:pathLst>
                <a:path w="2992754" h="3990340">
                  <a:moveTo>
                    <a:pt x="255397" y="3734435"/>
                  </a:moveTo>
                  <a:lnTo>
                    <a:pt x="255397" y="127762"/>
                  </a:lnTo>
                  <a:lnTo>
                    <a:pt x="265432" y="78009"/>
                  </a:lnTo>
                  <a:lnTo>
                    <a:pt x="292800" y="37401"/>
                  </a:lnTo>
                  <a:lnTo>
                    <a:pt x="333390" y="10033"/>
                  </a:lnTo>
                  <a:lnTo>
                    <a:pt x="383095" y="0"/>
                  </a:lnTo>
                  <a:lnTo>
                    <a:pt x="2864612" y="0"/>
                  </a:lnTo>
                  <a:lnTo>
                    <a:pt x="2914364" y="10033"/>
                  </a:lnTo>
                  <a:lnTo>
                    <a:pt x="2954972" y="37401"/>
                  </a:lnTo>
                  <a:lnTo>
                    <a:pt x="2982340" y="78009"/>
                  </a:lnTo>
                  <a:lnTo>
                    <a:pt x="2992373" y="127762"/>
                  </a:lnTo>
                  <a:lnTo>
                    <a:pt x="2982340" y="177440"/>
                  </a:lnTo>
                  <a:lnTo>
                    <a:pt x="2954972" y="218011"/>
                  </a:lnTo>
                  <a:lnTo>
                    <a:pt x="2914364" y="245365"/>
                  </a:lnTo>
                  <a:lnTo>
                    <a:pt x="2864612" y="255397"/>
                  </a:lnTo>
                  <a:lnTo>
                    <a:pt x="2736977" y="255397"/>
                  </a:lnTo>
                  <a:lnTo>
                    <a:pt x="2736977" y="3862070"/>
                  </a:lnTo>
                  <a:lnTo>
                    <a:pt x="2726944" y="3911811"/>
                  </a:lnTo>
                  <a:lnTo>
                    <a:pt x="2699575" y="3952420"/>
                  </a:lnTo>
                  <a:lnTo>
                    <a:pt x="2658967" y="3979795"/>
                  </a:lnTo>
                  <a:lnTo>
                    <a:pt x="2609215" y="3989832"/>
                  </a:lnTo>
                  <a:lnTo>
                    <a:pt x="127698" y="3989832"/>
                  </a:lnTo>
                  <a:lnTo>
                    <a:pt x="77993" y="3979795"/>
                  </a:lnTo>
                  <a:lnTo>
                    <a:pt x="37403" y="3952420"/>
                  </a:lnTo>
                  <a:lnTo>
                    <a:pt x="10035" y="3911811"/>
                  </a:lnTo>
                  <a:lnTo>
                    <a:pt x="0" y="3862070"/>
                  </a:lnTo>
                  <a:lnTo>
                    <a:pt x="10035" y="3812391"/>
                  </a:lnTo>
                  <a:lnTo>
                    <a:pt x="37403" y="3771820"/>
                  </a:lnTo>
                  <a:lnTo>
                    <a:pt x="77993" y="3744466"/>
                  </a:lnTo>
                  <a:lnTo>
                    <a:pt x="127698" y="3734435"/>
                  </a:lnTo>
                  <a:lnTo>
                    <a:pt x="255397" y="3734435"/>
                  </a:lnTo>
                  <a:close/>
                </a:path>
                <a:path w="2992754" h="3990340">
                  <a:moveTo>
                    <a:pt x="383095" y="0"/>
                  </a:moveTo>
                  <a:lnTo>
                    <a:pt x="432807" y="10033"/>
                  </a:lnTo>
                  <a:lnTo>
                    <a:pt x="473402" y="37401"/>
                  </a:lnTo>
                  <a:lnTo>
                    <a:pt x="500770" y="78009"/>
                  </a:lnTo>
                  <a:lnTo>
                    <a:pt x="510806" y="127762"/>
                  </a:lnTo>
                  <a:lnTo>
                    <a:pt x="500770" y="177440"/>
                  </a:lnTo>
                  <a:lnTo>
                    <a:pt x="473402" y="218011"/>
                  </a:lnTo>
                  <a:lnTo>
                    <a:pt x="432807" y="245365"/>
                  </a:lnTo>
                  <a:lnTo>
                    <a:pt x="383095" y="255397"/>
                  </a:lnTo>
                  <a:lnTo>
                    <a:pt x="358246" y="250380"/>
                  </a:lnTo>
                  <a:lnTo>
                    <a:pt x="337953" y="236696"/>
                  </a:lnTo>
                  <a:lnTo>
                    <a:pt x="324270" y="216392"/>
                  </a:lnTo>
                  <a:lnTo>
                    <a:pt x="319252" y="191516"/>
                  </a:lnTo>
                  <a:lnTo>
                    <a:pt x="324270" y="166713"/>
                  </a:lnTo>
                  <a:lnTo>
                    <a:pt x="337953" y="146446"/>
                  </a:lnTo>
                  <a:lnTo>
                    <a:pt x="358246" y="132776"/>
                  </a:lnTo>
                  <a:lnTo>
                    <a:pt x="383095" y="127762"/>
                  </a:lnTo>
                  <a:lnTo>
                    <a:pt x="510794" y="127762"/>
                  </a:lnTo>
                </a:path>
                <a:path w="2992754" h="3990340">
                  <a:moveTo>
                    <a:pt x="2736977" y="255397"/>
                  </a:moveTo>
                  <a:lnTo>
                    <a:pt x="383095" y="255397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605" y="5407913"/>
              <a:ext cx="140398" cy="1403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9955" y="5414263"/>
              <a:ext cx="128270" cy="255904"/>
            </a:xfrm>
            <a:custGeom>
              <a:avLst/>
              <a:gdLst/>
              <a:ahLst/>
              <a:cxnLst/>
              <a:rect l="l" t="t" r="r" b="b"/>
              <a:pathLst>
                <a:path w="128270" h="255904">
                  <a:moveTo>
                    <a:pt x="0" y="255397"/>
                  </a:moveTo>
                  <a:lnTo>
                    <a:pt x="49710" y="245360"/>
                  </a:lnTo>
                  <a:lnTo>
                    <a:pt x="90300" y="217985"/>
                  </a:lnTo>
                  <a:lnTo>
                    <a:pt x="117664" y="177376"/>
                  </a:lnTo>
                  <a:lnTo>
                    <a:pt x="127698" y="127635"/>
                  </a:lnTo>
                  <a:lnTo>
                    <a:pt x="127698" y="0"/>
                  </a:lnTo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55369" y="2483612"/>
            <a:ext cx="19456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Carlito"/>
                <a:cs typeface="Carlito"/>
              </a:rPr>
              <a:t>AND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Wingdings"/>
                <a:cs typeface="Wingdings"/>
              </a:rPr>
              <a:t>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rlito"/>
                <a:cs typeface="Carlito"/>
              </a:rPr>
              <a:t>&amp;&amp;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4825" y="3458971"/>
            <a:ext cx="1506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Carlito"/>
                <a:cs typeface="Carlito"/>
              </a:rPr>
              <a:t>OR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Wingdings"/>
                <a:cs typeface="Wingdings"/>
              </a:rPr>
              <a:t>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rlito"/>
                <a:cs typeface="Carlito"/>
              </a:rPr>
              <a:t>||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4261" y="4434585"/>
            <a:ext cx="13887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Carlito"/>
                <a:cs typeface="Carlito"/>
              </a:rPr>
              <a:t>Not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Wingdings"/>
                <a:cs typeface="Wingdings"/>
              </a:rPr>
              <a:t>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rlito"/>
                <a:cs typeface="Carlito"/>
              </a:rPr>
              <a:t>!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98440" y="1008252"/>
            <a:ext cx="6879590" cy="5365750"/>
            <a:chOff x="4798440" y="1008252"/>
            <a:chExt cx="6879590" cy="5365750"/>
          </a:xfrm>
        </p:grpSpPr>
        <p:sp>
          <p:nvSpPr>
            <p:cNvPr id="13" name="object 13"/>
            <p:cNvSpPr/>
            <p:nvPr/>
          </p:nvSpPr>
          <p:spPr>
            <a:xfrm>
              <a:off x="4804790" y="1218945"/>
              <a:ext cx="6866890" cy="5149215"/>
            </a:xfrm>
            <a:custGeom>
              <a:avLst/>
              <a:gdLst/>
              <a:ahLst/>
              <a:cxnLst/>
              <a:rect l="l" t="t" r="r" b="b"/>
              <a:pathLst>
                <a:path w="6866890" h="5149215">
                  <a:moveTo>
                    <a:pt x="6866382" y="0"/>
                  </a:moveTo>
                  <a:lnTo>
                    <a:pt x="6860987" y="46875"/>
                  </a:lnTo>
                  <a:lnTo>
                    <a:pt x="6845620" y="89910"/>
                  </a:lnTo>
                  <a:lnTo>
                    <a:pt x="6821505" y="127876"/>
                  </a:lnTo>
                  <a:lnTo>
                    <a:pt x="6789865" y="159543"/>
                  </a:lnTo>
                  <a:lnTo>
                    <a:pt x="6751924" y="183683"/>
                  </a:lnTo>
                  <a:lnTo>
                    <a:pt x="6708907" y="199068"/>
                  </a:lnTo>
                  <a:lnTo>
                    <a:pt x="6662038" y="204469"/>
                  </a:lnTo>
                  <a:lnTo>
                    <a:pt x="204343" y="204469"/>
                  </a:lnTo>
                  <a:lnTo>
                    <a:pt x="157474" y="209864"/>
                  </a:lnTo>
                  <a:lnTo>
                    <a:pt x="114457" y="225231"/>
                  </a:lnTo>
                  <a:lnTo>
                    <a:pt x="76516" y="249346"/>
                  </a:lnTo>
                  <a:lnTo>
                    <a:pt x="44876" y="280986"/>
                  </a:lnTo>
                  <a:lnTo>
                    <a:pt x="20761" y="318927"/>
                  </a:lnTo>
                  <a:lnTo>
                    <a:pt x="5394" y="361944"/>
                  </a:lnTo>
                  <a:lnTo>
                    <a:pt x="0" y="408813"/>
                  </a:lnTo>
                  <a:lnTo>
                    <a:pt x="0" y="4944325"/>
                  </a:lnTo>
                  <a:lnTo>
                    <a:pt x="5394" y="4991188"/>
                  </a:lnTo>
                  <a:lnTo>
                    <a:pt x="20761" y="5034207"/>
                  </a:lnTo>
                  <a:lnTo>
                    <a:pt x="44876" y="5072156"/>
                  </a:lnTo>
                  <a:lnTo>
                    <a:pt x="76516" y="5103807"/>
                  </a:lnTo>
                  <a:lnTo>
                    <a:pt x="114457" y="5127933"/>
                  </a:lnTo>
                  <a:lnTo>
                    <a:pt x="157474" y="5143309"/>
                  </a:lnTo>
                  <a:lnTo>
                    <a:pt x="204343" y="5148707"/>
                  </a:lnTo>
                  <a:lnTo>
                    <a:pt x="251218" y="5143309"/>
                  </a:lnTo>
                  <a:lnTo>
                    <a:pt x="294253" y="5127933"/>
                  </a:lnTo>
                  <a:lnTo>
                    <a:pt x="332219" y="5103807"/>
                  </a:lnTo>
                  <a:lnTo>
                    <a:pt x="363886" y="5072156"/>
                  </a:lnTo>
                  <a:lnTo>
                    <a:pt x="388026" y="5034207"/>
                  </a:lnTo>
                  <a:lnTo>
                    <a:pt x="403411" y="4991188"/>
                  </a:lnTo>
                  <a:lnTo>
                    <a:pt x="408813" y="4944325"/>
                  </a:lnTo>
                  <a:lnTo>
                    <a:pt x="408813" y="4739944"/>
                  </a:lnTo>
                  <a:lnTo>
                    <a:pt x="6662038" y="4739944"/>
                  </a:lnTo>
                  <a:lnTo>
                    <a:pt x="6708907" y="4734547"/>
                  </a:lnTo>
                  <a:lnTo>
                    <a:pt x="6751924" y="4719171"/>
                  </a:lnTo>
                  <a:lnTo>
                    <a:pt x="6789865" y="4695044"/>
                  </a:lnTo>
                  <a:lnTo>
                    <a:pt x="6821505" y="4663394"/>
                  </a:lnTo>
                  <a:lnTo>
                    <a:pt x="6845620" y="4625445"/>
                  </a:lnTo>
                  <a:lnTo>
                    <a:pt x="6860987" y="4582426"/>
                  </a:lnTo>
                  <a:lnTo>
                    <a:pt x="6866382" y="4535563"/>
                  </a:lnTo>
                  <a:lnTo>
                    <a:pt x="6866382" y="613155"/>
                  </a:lnTo>
                  <a:lnTo>
                    <a:pt x="204343" y="613155"/>
                  </a:lnTo>
                  <a:lnTo>
                    <a:pt x="204343" y="408813"/>
                  </a:lnTo>
                  <a:lnTo>
                    <a:pt x="212369" y="368996"/>
                  </a:lnTo>
                  <a:lnTo>
                    <a:pt x="234267" y="336502"/>
                  </a:lnTo>
                  <a:lnTo>
                    <a:pt x="266761" y="314604"/>
                  </a:lnTo>
                  <a:lnTo>
                    <a:pt x="306578" y="306577"/>
                  </a:lnTo>
                  <a:lnTo>
                    <a:pt x="6866382" y="306577"/>
                  </a:lnTo>
                  <a:lnTo>
                    <a:pt x="6866382" y="0"/>
                  </a:lnTo>
                  <a:close/>
                </a:path>
                <a:path w="6866890" h="5149215">
                  <a:moveTo>
                    <a:pt x="6866382" y="306577"/>
                  </a:moveTo>
                  <a:lnTo>
                    <a:pt x="306578" y="306577"/>
                  </a:lnTo>
                  <a:lnTo>
                    <a:pt x="346340" y="314604"/>
                  </a:lnTo>
                  <a:lnTo>
                    <a:pt x="378841" y="336502"/>
                  </a:lnTo>
                  <a:lnTo>
                    <a:pt x="400768" y="368996"/>
                  </a:lnTo>
                  <a:lnTo>
                    <a:pt x="408813" y="408813"/>
                  </a:lnTo>
                  <a:lnTo>
                    <a:pt x="403411" y="455681"/>
                  </a:lnTo>
                  <a:lnTo>
                    <a:pt x="388026" y="498698"/>
                  </a:lnTo>
                  <a:lnTo>
                    <a:pt x="363886" y="536639"/>
                  </a:lnTo>
                  <a:lnTo>
                    <a:pt x="332219" y="568279"/>
                  </a:lnTo>
                  <a:lnTo>
                    <a:pt x="294253" y="592394"/>
                  </a:lnTo>
                  <a:lnTo>
                    <a:pt x="251218" y="607761"/>
                  </a:lnTo>
                  <a:lnTo>
                    <a:pt x="204343" y="613155"/>
                  </a:lnTo>
                  <a:lnTo>
                    <a:pt x="6866382" y="613155"/>
                  </a:lnTo>
                  <a:lnTo>
                    <a:pt x="6866382" y="306577"/>
                  </a:lnTo>
                  <a:close/>
                </a:path>
                <a:path w="6866890" h="5149215">
                  <a:moveTo>
                    <a:pt x="6457569" y="0"/>
                  </a:moveTo>
                  <a:lnTo>
                    <a:pt x="6457569" y="204469"/>
                  </a:lnTo>
                  <a:lnTo>
                    <a:pt x="6662038" y="204469"/>
                  </a:lnTo>
                  <a:lnTo>
                    <a:pt x="6662038" y="102234"/>
                  </a:lnTo>
                  <a:lnTo>
                    <a:pt x="6559804" y="102234"/>
                  </a:lnTo>
                  <a:lnTo>
                    <a:pt x="6520041" y="94208"/>
                  </a:lnTo>
                  <a:lnTo>
                    <a:pt x="6487541" y="72310"/>
                  </a:lnTo>
                  <a:lnTo>
                    <a:pt x="6465613" y="39816"/>
                  </a:lnTo>
                  <a:lnTo>
                    <a:pt x="6457569" y="0"/>
                  </a:lnTo>
                  <a:close/>
                </a:path>
                <a:path w="6866890" h="5149215">
                  <a:moveTo>
                    <a:pt x="6662038" y="0"/>
                  </a:moveTo>
                  <a:lnTo>
                    <a:pt x="6653994" y="39816"/>
                  </a:lnTo>
                  <a:lnTo>
                    <a:pt x="6632067" y="72310"/>
                  </a:lnTo>
                  <a:lnTo>
                    <a:pt x="6599566" y="94208"/>
                  </a:lnTo>
                  <a:lnTo>
                    <a:pt x="6559804" y="102234"/>
                  </a:lnTo>
                  <a:lnTo>
                    <a:pt x="6662038" y="102234"/>
                  </a:lnTo>
                  <a:lnTo>
                    <a:pt x="666203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09133" y="1014602"/>
              <a:ext cx="6662420" cy="817880"/>
            </a:xfrm>
            <a:custGeom>
              <a:avLst/>
              <a:gdLst/>
              <a:ahLst/>
              <a:cxnLst/>
              <a:rect l="l" t="t" r="r" b="b"/>
              <a:pathLst>
                <a:path w="6662420" h="817880">
                  <a:moveTo>
                    <a:pt x="102235" y="510921"/>
                  </a:moveTo>
                  <a:lnTo>
                    <a:pt x="62418" y="518947"/>
                  </a:lnTo>
                  <a:lnTo>
                    <a:pt x="29924" y="540845"/>
                  </a:lnTo>
                  <a:lnTo>
                    <a:pt x="8026" y="573339"/>
                  </a:lnTo>
                  <a:lnTo>
                    <a:pt x="0" y="613156"/>
                  </a:lnTo>
                  <a:lnTo>
                    <a:pt x="0" y="817499"/>
                  </a:lnTo>
                  <a:lnTo>
                    <a:pt x="46875" y="812104"/>
                  </a:lnTo>
                  <a:lnTo>
                    <a:pt x="89910" y="796737"/>
                  </a:lnTo>
                  <a:lnTo>
                    <a:pt x="127876" y="772622"/>
                  </a:lnTo>
                  <a:lnTo>
                    <a:pt x="159543" y="740982"/>
                  </a:lnTo>
                  <a:lnTo>
                    <a:pt x="183683" y="703041"/>
                  </a:lnTo>
                  <a:lnTo>
                    <a:pt x="199068" y="660024"/>
                  </a:lnTo>
                  <a:lnTo>
                    <a:pt x="204469" y="613156"/>
                  </a:lnTo>
                  <a:lnTo>
                    <a:pt x="196425" y="573339"/>
                  </a:lnTo>
                  <a:lnTo>
                    <a:pt x="174498" y="540845"/>
                  </a:lnTo>
                  <a:lnTo>
                    <a:pt x="141997" y="518947"/>
                  </a:lnTo>
                  <a:lnTo>
                    <a:pt x="102235" y="510921"/>
                  </a:lnTo>
                  <a:close/>
                </a:path>
                <a:path w="6662420" h="817880">
                  <a:moveTo>
                    <a:pt x="6662038" y="204343"/>
                  </a:moveTo>
                  <a:lnTo>
                    <a:pt x="6457695" y="204343"/>
                  </a:lnTo>
                  <a:lnTo>
                    <a:pt x="6457695" y="408813"/>
                  </a:lnTo>
                  <a:lnTo>
                    <a:pt x="6504564" y="403411"/>
                  </a:lnTo>
                  <a:lnTo>
                    <a:pt x="6547581" y="388026"/>
                  </a:lnTo>
                  <a:lnTo>
                    <a:pt x="6585522" y="363886"/>
                  </a:lnTo>
                  <a:lnTo>
                    <a:pt x="6617162" y="332219"/>
                  </a:lnTo>
                  <a:lnTo>
                    <a:pt x="6641277" y="294253"/>
                  </a:lnTo>
                  <a:lnTo>
                    <a:pt x="6656644" y="251218"/>
                  </a:lnTo>
                  <a:lnTo>
                    <a:pt x="6662038" y="204343"/>
                  </a:lnTo>
                  <a:close/>
                </a:path>
                <a:path w="6662420" h="817880">
                  <a:moveTo>
                    <a:pt x="6457695" y="0"/>
                  </a:moveTo>
                  <a:lnTo>
                    <a:pt x="6410820" y="5401"/>
                  </a:lnTo>
                  <a:lnTo>
                    <a:pt x="6367785" y="20783"/>
                  </a:lnTo>
                  <a:lnTo>
                    <a:pt x="6329819" y="44916"/>
                  </a:lnTo>
                  <a:lnTo>
                    <a:pt x="6298152" y="76570"/>
                  </a:lnTo>
                  <a:lnTo>
                    <a:pt x="6274012" y="114512"/>
                  </a:lnTo>
                  <a:lnTo>
                    <a:pt x="6258627" y="157514"/>
                  </a:lnTo>
                  <a:lnTo>
                    <a:pt x="6253225" y="204343"/>
                  </a:lnTo>
                  <a:lnTo>
                    <a:pt x="6261270" y="244159"/>
                  </a:lnTo>
                  <a:lnTo>
                    <a:pt x="6283197" y="276653"/>
                  </a:lnTo>
                  <a:lnTo>
                    <a:pt x="6315698" y="298551"/>
                  </a:lnTo>
                  <a:lnTo>
                    <a:pt x="6355461" y="306577"/>
                  </a:lnTo>
                  <a:lnTo>
                    <a:pt x="6395277" y="298551"/>
                  </a:lnTo>
                  <a:lnTo>
                    <a:pt x="6427771" y="276653"/>
                  </a:lnTo>
                  <a:lnTo>
                    <a:pt x="6449669" y="244159"/>
                  </a:lnTo>
                  <a:lnTo>
                    <a:pt x="6457695" y="204343"/>
                  </a:lnTo>
                  <a:lnTo>
                    <a:pt x="6662038" y="204343"/>
                  </a:lnTo>
                  <a:lnTo>
                    <a:pt x="6656644" y="157514"/>
                  </a:lnTo>
                  <a:lnTo>
                    <a:pt x="6641277" y="114512"/>
                  </a:lnTo>
                  <a:lnTo>
                    <a:pt x="6617162" y="76570"/>
                  </a:lnTo>
                  <a:lnTo>
                    <a:pt x="6585522" y="44916"/>
                  </a:lnTo>
                  <a:lnTo>
                    <a:pt x="6547581" y="20783"/>
                  </a:lnTo>
                  <a:lnTo>
                    <a:pt x="6504564" y="5401"/>
                  </a:lnTo>
                  <a:lnTo>
                    <a:pt x="6457695" y="0"/>
                  </a:lnTo>
                  <a:close/>
                </a:path>
              </a:pathLst>
            </a:custGeom>
            <a:solidFill>
              <a:srgbClr val="C6A2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4790" y="1014602"/>
              <a:ext cx="6866890" cy="5353050"/>
            </a:xfrm>
            <a:custGeom>
              <a:avLst/>
              <a:gdLst/>
              <a:ahLst/>
              <a:cxnLst/>
              <a:rect l="l" t="t" r="r" b="b"/>
              <a:pathLst>
                <a:path w="6866890" h="5353050">
                  <a:moveTo>
                    <a:pt x="0" y="613156"/>
                  </a:moveTo>
                  <a:lnTo>
                    <a:pt x="5394" y="566287"/>
                  </a:lnTo>
                  <a:lnTo>
                    <a:pt x="20761" y="523270"/>
                  </a:lnTo>
                  <a:lnTo>
                    <a:pt x="44876" y="485329"/>
                  </a:lnTo>
                  <a:lnTo>
                    <a:pt x="76516" y="453689"/>
                  </a:lnTo>
                  <a:lnTo>
                    <a:pt x="114457" y="429574"/>
                  </a:lnTo>
                  <a:lnTo>
                    <a:pt x="157474" y="414207"/>
                  </a:lnTo>
                  <a:lnTo>
                    <a:pt x="204343" y="408813"/>
                  </a:lnTo>
                  <a:lnTo>
                    <a:pt x="6457569" y="408813"/>
                  </a:lnTo>
                  <a:lnTo>
                    <a:pt x="6457569" y="204343"/>
                  </a:lnTo>
                  <a:lnTo>
                    <a:pt x="6462970" y="157474"/>
                  </a:lnTo>
                  <a:lnTo>
                    <a:pt x="6478355" y="114457"/>
                  </a:lnTo>
                  <a:lnTo>
                    <a:pt x="6502495" y="76516"/>
                  </a:lnTo>
                  <a:lnTo>
                    <a:pt x="6534162" y="44876"/>
                  </a:lnTo>
                  <a:lnTo>
                    <a:pt x="6572128" y="20761"/>
                  </a:lnTo>
                  <a:lnTo>
                    <a:pt x="6615163" y="5394"/>
                  </a:lnTo>
                  <a:lnTo>
                    <a:pt x="6662038" y="0"/>
                  </a:lnTo>
                  <a:lnTo>
                    <a:pt x="6708867" y="5394"/>
                  </a:lnTo>
                  <a:lnTo>
                    <a:pt x="6751869" y="20761"/>
                  </a:lnTo>
                  <a:lnTo>
                    <a:pt x="6789811" y="44876"/>
                  </a:lnTo>
                  <a:lnTo>
                    <a:pt x="6821465" y="76516"/>
                  </a:lnTo>
                  <a:lnTo>
                    <a:pt x="6845598" y="114457"/>
                  </a:lnTo>
                  <a:lnTo>
                    <a:pt x="6860980" y="157474"/>
                  </a:lnTo>
                  <a:lnTo>
                    <a:pt x="6866382" y="204343"/>
                  </a:lnTo>
                  <a:lnTo>
                    <a:pt x="6866382" y="4739906"/>
                  </a:lnTo>
                  <a:lnTo>
                    <a:pt x="6860987" y="4786769"/>
                  </a:lnTo>
                  <a:lnTo>
                    <a:pt x="6845620" y="4829788"/>
                  </a:lnTo>
                  <a:lnTo>
                    <a:pt x="6821505" y="4867737"/>
                  </a:lnTo>
                  <a:lnTo>
                    <a:pt x="6789865" y="4899387"/>
                  </a:lnTo>
                  <a:lnTo>
                    <a:pt x="6751924" y="4923514"/>
                  </a:lnTo>
                  <a:lnTo>
                    <a:pt x="6708907" y="4938890"/>
                  </a:lnTo>
                  <a:lnTo>
                    <a:pt x="6662038" y="4944287"/>
                  </a:lnTo>
                  <a:lnTo>
                    <a:pt x="408813" y="4944287"/>
                  </a:lnTo>
                  <a:lnTo>
                    <a:pt x="408813" y="5148668"/>
                  </a:lnTo>
                  <a:lnTo>
                    <a:pt x="403411" y="5195531"/>
                  </a:lnTo>
                  <a:lnTo>
                    <a:pt x="388026" y="5238550"/>
                  </a:lnTo>
                  <a:lnTo>
                    <a:pt x="363886" y="5276499"/>
                  </a:lnTo>
                  <a:lnTo>
                    <a:pt x="332219" y="5308150"/>
                  </a:lnTo>
                  <a:lnTo>
                    <a:pt x="294253" y="5332276"/>
                  </a:lnTo>
                  <a:lnTo>
                    <a:pt x="251218" y="5347652"/>
                  </a:lnTo>
                  <a:lnTo>
                    <a:pt x="204343" y="5353050"/>
                  </a:lnTo>
                  <a:lnTo>
                    <a:pt x="157514" y="5347652"/>
                  </a:lnTo>
                  <a:lnTo>
                    <a:pt x="114512" y="5332276"/>
                  </a:lnTo>
                  <a:lnTo>
                    <a:pt x="76570" y="5308150"/>
                  </a:lnTo>
                  <a:lnTo>
                    <a:pt x="44916" y="5276499"/>
                  </a:lnTo>
                  <a:lnTo>
                    <a:pt x="20783" y="5238550"/>
                  </a:lnTo>
                  <a:lnTo>
                    <a:pt x="5401" y="5195531"/>
                  </a:lnTo>
                  <a:lnTo>
                    <a:pt x="0" y="5148668"/>
                  </a:lnTo>
                  <a:lnTo>
                    <a:pt x="0" y="613156"/>
                  </a:lnTo>
                  <a:close/>
                </a:path>
                <a:path w="6866890" h="5353050">
                  <a:moveTo>
                    <a:pt x="6457569" y="408813"/>
                  </a:moveTo>
                  <a:lnTo>
                    <a:pt x="6662038" y="408813"/>
                  </a:lnTo>
                  <a:lnTo>
                    <a:pt x="6708907" y="403411"/>
                  </a:lnTo>
                  <a:lnTo>
                    <a:pt x="6751924" y="388026"/>
                  </a:lnTo>
                  <a:lnTo>
                    <a:pt x="6789865" y="363886"/>
                  </a:lnTo>
                  <a:lnTo>
                    <a:pt x="6821505" y="332219"/>
                  </a:lnTo>
                  <a:lnTo>
                    <a:pt x="6845620" y="294253"/>
                  </a:lnTo>
                  <a:lnTo>
                    <a:pt x="6860987" y="251218"/>
                  </a:lnTo>
                  <a:lnTo>
                    <a:pt x="6866382" y="204343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56009" y="1212595"/>
              <a:ext cx="217170" cy="21716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804790" y="1525523"/>
              <a:ext cx="408940" cy="4433570"/>
            </a:xfrm>
            <a:custGeom>
              <a:avLst/>
              <a:gdLst/>
              <a:ahLst/>
              <a:cxnLst/>
              <a:rect l="l" t="t" r="r" b="b"/>
              <a:pathLst>
                <a:path w="408939" h="4433570">
                  <a:moveTo>
                    <a:pt x="204343" y="306577"/>
                  </a:moveTo>
                  <a:lnTo>
                    <a:pt x="204343" y="102235"/>
                  </a:lnTo>
                  <a:lnTo>
                    <a:pt x="212387" y="62418"/>
                  </a:lnTo>
                  <a:lnTo>
                    <a:pt x="234315" y="29924"/>
                  </a:lnTo>
                  <a:lnTo>
                    <a:pt x="266815" y="8026"/>
                  </a:lnTo>
                  <a:lnTo>
                    <a:pt x="306578" y="0"/>
                  </a:lnTo>
                  <a:lnTo>
                    <a:pt x="346340" y="8026"/>
                  </a:lnTo>
                  <a:lnTo>
                    <a:pt x="378841" y="29924"/>
                  </a:lnTo>
                  <a:lnTo>
                    <a:pt x="400768" y="62418"/>
                  </a:lnTo>
                  <a:lnTo>
                    <a:pt x="408813" y="102235"/>
                  </a:lnTo>
                  <a:lnTo>
                    <a:pt x="403411" y="149103"/>
                  </a:lnTo>
                  <a:lnTo>
                    <a:pt x="388026" y="192120"/>
                  </a:lnTo>
                  <a:lnTo>
                    <a:pt x="363886" y="230061"/>
                  </a:lnTo>
                  <a:lnTo>
                    <a:pt x="332219" y="261701"/>
                  </a:lnTo>
                  <a:lnTo>
                    <a:pt x="294253" y="285816"/>
                  </a:lnTo>
                  <a:lnTo>
                    <a:pt x="251218" y="301183"/>
                  </a:lnTo>
                  <a:lnTo>
                    <a:pt x="204343" y="306577"/>
                  </a:lnTo>
                  <a:lnTo>
                    <a:pt x="157514" y="301183"/>
                  </a:lnTo>
                  <a:lnTo>
                    <a:pt x="114512" y="285816"/>
                  </a:lnTo>
                  <a:lnTo>
                    <a:pt x="76570" y="261701"/>
                  </a:lnTo>
                  <a:lnTo>
                    <a:pt x="44916" y="230061"/>
                  </a:lnTo>
                  <a:lnTo>
                    <a:pt x="20783" y="192120"/>
                  </a:lnTo>
                  <a:lnTo>
                    <a:pt x="5401" y="149103"/>
                  </a:lnTo>
                  <a:lnTo>
                    <a:pt x="0" y="102235"/>
                  </a:lnTo>
                </a:path>
                <a:path w="408939" h="4433570">
                  <a:moveTo>
                    <a:pt x="408813" y="102235"/>
                  </a:moveTo>
                  <a:lnTo>
                    <a:pt x="408813" y="4433366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92597" y="1469390"/>
            <a:ext cx="1510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2</a:t>
            </a:r>
            <a:r>
              <a:rPr sz="1800" spc="-25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2597" y="2005838"/>
            <a:ext cx="15284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5750" marR="14097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a=5;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b=7;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66155" y="3377438"/>
            <a:ext cx="35769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bool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10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&amp;&amp;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10; </a:t>
            </a:r>
            <a:r>
              <a:rPr sz="1800" spc="-10" dirty="0">
                <a:latin typeface="Courier New"/>
                <a:cs typeface="Courier New"/>
              </a:rPr>
              <a:t>print(c);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66155" y="4200652"/>
            <a:ext cx="35769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bool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10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||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10; </a:t>
            </a:r>
            <a:r>
              <a:rPr sz="1800" spc="-10" dirty="0">
                <a:latin typeface="Courier New"/>
                <a:cs typeface="Courier New"/>
              </a:rPr>
              <a:t>print(d);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66155" y="5023611"/>
            <a:ext cx="2347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bool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!(a&gt;10); print(e);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92597" y="557225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Control</a:t>
            </a:r>
            <a:r>
              <a:rPr spc="-75" dirty="0"/>
              <a:t> </a:t>
            </a:r>
            <a:r>
              <a:rPr dirty="0"/>
              <a:t>Flow</a:t>
            </a:r>
            <a:r>
              <a:rPr spc="-85" dirty="0"/>
              <a:t> </a:t>
            </a:r>
            <a:r>
              <a:rPr spc="-135" dirty="0"/>
              <a:t>Statements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56809" y="1905889"/>
            <a:ext cx="5033010" cy="4023360"/>
            <a:chOff x="5456809" y="1905889"/>
            <a:chExt cx="5033010" cy="4023360"/>
          </a:xfrm>
        </p:grpSpPr>
        <p:sp>
          <p:nvSpPr>
            <p:cNvPr id="4" name="object 4"/>
            <p:cNvSpPr/>
            <p:nvPr/>
          </p:nvSpPr>
          <p:spPr>
            <a:xfrm>
              <a:off x="5463159" y="1912239"/>
              <a:ext cx="4010660" cy="4010660"/>
            </a:xfrm>
            <a:custGeom>
              <a:avLst/>
              <a:gdLst/>
              <a:ahLst/>
              <a:cxnLst/>
              <a:rect l="l" t="t" r="r" b="b"/>
              <a:pathLst>
                <a:path w="4010659" h="4010660">
                  <a:moveTo>
                    <a:pt x="0" y="4010405"/>
                  </a:moveTo>
                  <a:lnTo>
                    <a:pt x="2005202" y="0"/>
                  </a:lnTo>
                  <a:lnTo>
                    <a:pt x="4010406" y="4010405"/>
                  </a:lnTo>
                  <a:lnTo>
                    <a:pt x="0" y="4010405"/>
                  </a:lnTo>
                  <a:close/>
                </a:path>
              </a:pathLst>
            </a:custGeom>
            <a:ln w="12700">
              <a:solidFill>
                <a:srgbClr val="649C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59549" y="2315337"/>
              <a:ext cx="3423920" cy="949960"/>
            </a:xfrm>
            <a:custGeom>
              <a:avLst/>
              <a:gdLst/>
              <a:ahLst/>
              <a:cxnLst/>
              <a:rect l="l" t="t" r="r" b="b"/>
              <a:pathLst>
                <a:path w="3423920" h="949960">
                  <a:moveTo>
                    <a:pt x="3265424" y="0"/>
                  </a:moveTo>
                  <a:lnTo>
                    <a:pt x="158242" y="0"/>
                  </a:lnTo>
                  <a:lnTo>
                    <a:pt x="108232" y="8069"/>
                  </a:lnTo>
                  <a:lnTo>
                    <a:pt x="64794" y="30536"/>
                  </a:lnTo>
                  <a:lnTo>
                    <a:pt x="30536" y="64794"/>
                  </a:lnTo>
                  <a:lnTo>
                    <a:pt x="8069" y="108232"/>
                  </a:lnTo>
                  <a:lnTo>
                    <a:pt x="0" y="158241"/>
                  </a:lnTo>
                  <a:lnTo>
                    <a:pt x="0" y="791210"/>
                  </a:lnTo>
                  <a:lnTo>
                    <a:pt x="8069" y="841219"/>
                  </a:lnTo>
                  <a:lnTo>
                    <a:pt x="30536" y="884657"/>
                  </a:lnTo>
                  <a:lnTo>
                    <a:pt x="64794" y="918915"/>
                  </a:lnTo>
                  <a:lnTo>
                    <a:pt x="108232" y="941382"/>
                  </a:lnTo>
                  <a:lnTo>
                    <a:pt x="158242" y="949451"/>
                  </a:lnTo>
                  <a:lnTo>
                    <a:pt x="3265424" y="949451"/>
                  </a:lnTo>
                  <a:lnTo>
                    <a:pt x="3315433" y="941382"/>
                  </a:lnTo>
                  <a:lnTo>
                    <a:pt x="3358871" y="918915"/>
                  </a:lnTo>
                  <a:lnTo>
                    <a:pt x="3393129" y="884657"/>
                  </a:lnTo>
                  <a:lnTo>
                    <a:pt x="3415596" y="841219"/>
                  </a:lnTo>
                  <a:lnTo>
                    <a:pt x="3423666" y="791210"/>
                  </a:lnTo>
                  <a:lnTo>
                    <a:pt x="3423666" y="158241"/>
                  </a:lnTo>
                  <a:lnTo>
                    <a:pt x="3415596" y="108232"/>
                  </a:lnTo>
                  <a:lnTo>
                    <a:pt x="3393129" y="64794"/>
                  </a:lnTo>
                  <a:lnTo>
                    <a:pt x="3358871" y="30536"/>
                  </a:lnTo>
                  <a:lnTo>
                    <a:pt x="3315433" y="8069"/>
                  </a:lnTo>
                  <a:lnTo>
                    <a:pt x="3265424" y="0"/>
                  </a:lnTo>
                  <a:close/>
                </a:path>
              </a:pathLst>
            </a:custGeom>
            <a:solidFill>
              <a:srgbClr val="D4E2C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59549" y="2315337"/>
              <a:ext cx="3423920" cy="949960"/>
            </a:xfrm>
            <a:custGeom>
              <a:avLst/>
              <a:gdLst/>
              <a:ahLst/>
              <a:cxnLst/>
              <a:rect l="l" t="t" r="r" b="b"/>
              <a:pathLst>
                <a:path w="3423920" h="949960">
                  <a:moveTo>
                    <a:pt x="0" y="158241"/>
                  </a:moveTo>
                  <a:lnTo>
                    <a:pt x="8069" y="108232"/>
                  </a:lnTo>
                  <a:lnTo>
                    <a:pt x="30536" y="64794"/>
                  </a:lnTo>
                  <a:lnTo>
                    <a:pt x="64794" y="30536"/>
                  </a:lnTo>
                  <a:lnTo>
                    <a:pt x="108232" y="8069"/>
                  </a:lnTo>
                  <a:lnTo>
                    <a:pt x="158242" y="0"/>
                  </a:lnTo>
                  <a:lnTo>
                    <a:pt x="3265424" y="0"/>
                  </a:lnTo>
                  <a:lnTo>
                    <a:pt x="3315433" y="8069"/>
                  </a:lnTo>
                  <a:lnTo>
                    <a:pt x="3358871" y="30536"/>
                  </a:lnTo>
                  <a:lnTo>
                    <a:pt x="3393129" y="64794"/>
                  </a:lnTo>
                  <a:lnTo>
                    <a:pt x="3415596" y="108232"/>
                  </a:lnTo>
                  <a:lnTo>
                    <a:pt x="3423666" y="158241"/>
                  </a:lnTo>
                  <a:lnTo>
                    <a:pt x="3423666" y="791210"/>
                  </a:lnTo>
                  <a:lnTo>
                    <a:pt x="3415596" y="841219"/>
                  </a:lnTo>
                  <a:lnTo>
                    <a:pt x="3393129" y="884657"/>
                  </a:lnTo>
                  <a:lnTo>
                    <a:pt x="3358871" y="918915"/>
                  </a:lnTo>
                  <a:lnTo>
                    <a:pt x="3315433" y="941382"/>
                  </a:lnTo>
                  <a:lnTo>
                    <a:pt x="3265424" y="949451"/>
                  </a:lnTo>
                  <a:lnTo>
                    <a:pt x="158242" y="949451"/>
                  </a:lnTo>
                  <a:lnTo>
                    <a:pt x="108232" y="941382"/>
                  </a:lnTo>
                  <a:lnTo>
                    <a:pt x="64794" y="918915"/>
                  </a:lnTo>
                  <a:lnTo>
                    <a:pt x="30536" y="884657"/>
                  </a:lnTo>
                  <a:lnTo>
                    <a:pt x="8069" y="841219"/>
                  </a:lnTo>
                  <a:lnTo>
                    <a:pt x="0" y="791210"/>
                  </a:lnTo>
                  <a:lnTo>
                    <a:pt x="0" y="158241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59549" y="3383661"/>
              <a:ext cx="3423920" cy="949960"/>
            </a:xfrm>
            <a:custGeom>
              <a:avLst/>
              <a:gdLst/>
              <a:ahLst/>
              <a:cxnLst/>
              <a:rect l="l" t="t" r="r" b="b"/>
              <a:pathLst>
                <a:path w="3423920" h="949960">
                  <a:moveTo>
                    <a:pt x="3265424" y="0"/>
                  </a:moveTo>
                  <a:lnTo>
                    <a:pt x="158242" y="0"/>
                  </a:lnTo>
                  <a:lnTo>
                    <a:pt x="108232" y="8069"/>
                  </a:lnTo>
                  <a:lnTo>
                    <a:pt x="64794" y="30536"/>
                  </a:lnTo>
                  <a:lnTo>
                    <a:pt x="30536" y="64794"/>
                  </a:lnTo>
                  <a:lnTo>
                    <a:pt x="8069" y="108232"/>
                  </a:lnTo>
                  <a:lnTo>
                    <a:pt x="0" y="158241"/>
                  </a:lnTo>
                  <a:lnTo>
                    <a:pt x="0" y="791209"/>
                  </a:lnTo>
                  <a:lnTo>
                    <a:pt x="8069" y="841219"/>
                  </a:lnTo>
                  <a:lnTo>
                    <a:pt x="30536" y="884657"/>
                  </a:lnTo>
                  <a:lnTo>
                    <a:pt x="64794" y="918915"/>
                  </a:lnTo>
                  <a:lnTo>
                    <a:pt x="108232" y="941382"/>
                  </a:lnTo>
                  <a:lnTo>
                    <a:pt x="158242" y="949451"/>
                  </a:lnTo>
                  <a:lnTo>
                    <a:pt x="3265424" y="949451"/>
                  </a:lnTo>
                  <a:lnTo>
                    <a:pt x="3315433" y="941382"/>
                  </a:lnTo>
                  <a:lnTo>
                    <a:pt x="3358871" y="918915"/>
                  </a:lnTo>
                  <a:lnTo>
                    <a:pt x="3393129" y="884657"/>
                  </a:lnTo>
                  <a:lnTo>
                    <a:pt x="3415596" y="841219"/>
                  </a:lnTo>
                  <a:lnTo>
                    <a:pt x="3423666" y="791209"/>
                  </a:lnTo>
                  <a:lnTo>
                    <a:pt x="3423666" y="158241"/>
                  </a:lnTo>
                  <a:lnTo>
                    <a:pt x="3415596" y="108232"/>
                  </a:lnTo>
                  <a:lnTo>
                    <a:pt x="3393129" y="64794"/>
                  </a:lnTo>
                  <a:lnTo>
                    <a:pt x="3358871" y="30536"/>
                  </a:lnTo>
                  <a:lnTo>
                    <a:pt x="3315433" y="8069"/>
                  </a:lnTo>
                  <a:lnTo>
                    <a:pt x="3265424" y="0"/>
                  </a:lnTo>
                  <a:close/>
                </a:path>
              </a:pathLst>
            </a:custGeom>
            <a:solidFill>
              <a:srgbClr val="D4E2C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59549" y="3383661"/>
              <a:ext cx="3423920" cy="949960"/>
            </a:xfrm>
            <a:custGeom>
              <a:avLst/>
              <a:gdLst/>
              <a:ahLst/>
              <a:cxnLst/>
              <a:rect l="l" t="t" r="r" b="b"/>
              <a:pathLst>
                <a:path w="3423920" h="949960">
                  <a:moveTo>
                    <a:pt x="0" y="158241"/>
                  </a:moveTo>
                  <a:lnTo>
                    <a:pt x="8069" y="108232"/>
                  </a:lnTo>
                  <a:lnTo>
                    <a:pt x="30536" y="64794"/>
                  </a:lnTo>
                  <a:lnTo>
                    <a:pt x="64794" y="30536"/>
                  </a:lnTo>
                  <a:lnTo>
                    <a:pt x="108232" y="8069"/>
                  </a:lnTo>
                  <a:lnTo>
                    <a:pt x="158242" y="0"/>
                  </a:lnTo>
                  <a:lnTo>
                    <a:pt x="3265424" y="0"/>
                  </a:lnTo>
                  <a:lnTo>
                    <a:pt x="3315433" y="8069"/>
                  </a:lnTo>
                  <a:lnTo>
                    <a:pt x="3358871" y="30536"/>
                  </a:lnTo>
                  <a:lnTo>
                    <a:pt x="3393129" y="64794"/>
                  </a:lnTo>
                  <a:lnTo>
                    <a:pt x="3415596" y="108232"/>
                  </a:lnTo>
                  <a:lnTo>
                    <a:pt x="3423666" y="158241"/>
                  </a:lnTo>
                  <a:lnTo>
                    <a:pt x="3423666" y="791209"/>
                  </a:lnTo>
                  <a:lnTo>
                    <a:pt x="3415596" y="841219"/>
                  </a:lnTo>
                  <a:lnTo>
                    <a:pt x="3393129" y="884657"/>
                  </a:lnTo>
                  <a:lnTo>
                    <a:pt x="3358871" y="918915"/>
                  </a:lnTo>
                  <a:lnTo>
                    <a:pt x="3315433" y="941382"/>
                  </a:lnTo>
                  <a:lnTo>
                    <a:pt x="3265424" y="949451"/>
                  </a:lnTo>
                  <a:lnTo>
                    <a:pt x="158242" y="949451"/>
                  </a:lnTo>
                  <a:lnTo>
                    <a:pt x="108232" y="941382"/>
                  </a:lnTo>
                  <a:lnTo>
                    <a:pt x="64794" y="918915"/>
                  </a:lnTo>
                  <a:lnTo>
                    <a:pt x="30536" y="884657"/>
                  </a:lnTo>
                  <a:lnTo>
                    <a:pt x="8069" y="841219"/>
                  </a:lnTo>
                  <a:lnTo>
                    <a:pt x="0" y="791209"/>
                  </a:lnTo>
                  <a:lnTo>
                    <a:pt x="0" y="158241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59549" y="4451223"/>
              <a:ext cx="3423920" cy="949960"/>
            </a:xfrm>
            <a:custGeom>
              <a:avLst/>
              <a:gdLst/>
              <a:ahLst/>
              <a:cxnLst/>
              <a:rect l="l" t="t" r="r" b="b"/>
              <a:pathLst>
                <a:path w="3423920" h="949960">
                  <a:moveTo>
                    <a:pt x="3265424" y="0"/>
                  </a:moveTo>
                  <a:lnTo>
                    <a:pt x="158242" y="0"/>
                  </a:lnTo>
                  <a:lnTo>
                    <a:pt x="108232" y="8069"/>
                  </a:lnTo>
                  <a:lnTo>
                    <a:pt x="64794" y="30536"/>
                  </a:lnTo>
                  <a:lnTo>
                    <a:pt x="30536" y="64794"/>
                  </a:lnTo>
                  <a:lnTo>
                    <a:pt x="8069" y="108232"/>
                  </a:lnTo>
                  <a:lnTo>
                    <a:pt x="0" y="158241"/>
                  </a:lnTo>
                  <a:lnTo>
                    <a:pt x="0" y="791210"/>
                  </a:lnTo>
                  <a:lnTo>
                    <a:pt x="8069" y="841219"/>
                  </a:lnTo>
                  <a:lnTo>
                    <a:pt x="30536" y="884657"/>
                  </a:lnTo>
                  <a:lnTo>
                    <a:pt x="64794" y="918915"/>
                  </a:lnTo>
                  <a:lnTo>
                    <a:pt x="108232" y="941382"/>
                  </a:lnTo>
                  <a:lnTo>
                    <a:pt x="158242" y="949451"/>
                  </a:lnTo>
                  <a:lnTo>
                    <a:pt x="3265424" y="949451"/>
                  </a:lnTo>
                  <a:lnTo>
                    <a:pt x="3315433" y="941382"/>
                  </a:lnTo>
                  <a:lnTo>
                    <a:pt x="3358871" y="918915"/>
                  </a:lnTo>
                  <a:lnTo>
                    <a:pt x="3393129" y="884657"/>
                  </a:lnTo>
                  <a:lnTo>
                    <a:pt x="3415596" y="841219"/>
                  </a:lnTo>
                  <a:lnTo>
                    <a:pt x="3423666" y="791210"/>
                  </a:lnTo>
                  <a:lnTo>
                    <a:pt x="3423666" y="158241"/>
                  </a:lnTo>
                  <a:lnTo>
                    <a:pt x="3415596" y="108232"/>
                  </a:lnTo>
                  <a:lnTo>
                    <a:pt x="3393129" y="64794"/>
                  </a:lnTo>
                  <a:lnTo>
                    <a:pt x="3358871" y="30536"/>
                  </a:lnTo>
                  <a:lnTo>
                    <a:pt x="3315433" y="8069"/>
                  </a:lnTo>
                  <a:lnTo>
                    <a:pt x="3265424" y="0"/>
                  </a:lnTo>
                  <a:close/>
                </a:path>
              </a:pathLst>
            </a:custGeom>
            <a:solidFill>
              <a:srgbClr val="D4E2C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59549" y="4451223"/>
              <a:ext cx="3423920" cy="949960"/>
            </a:xfrm>
            <a:custGeom>
              <a:avLst/>
              <a:gdLst/>
              <a:ahLst/>
              <a:cxnLst/>
              <a:rect l="l" t="t" r="r" b="b"/>
              <a:pathLst>
                <a:path w="3423920" h="949960">
                  <a:moveTo>
                    <a:pt x="0" y="158241"/>
                  </a:moveTo>
                  <a:lnTo>
                    <a:pt x="8069" y="108232"/>
                  </a:lnTo>
                  <a:lnTo>
                    <a:pt x="30536" y="64794"/>
                  </a:lnTo>
                  <a:lnTo>
                    <a:pt x="64794" y="30536"/>
                  </a:lnTo>
                  <a:lnTo>
                    <a:pt x="108232" y="8069"/>
                  </a:lnTo>
                  <a:lnTo>
                    <a:pt x="158242" y="0"/>
                  </a:lnTo>
                  <a:lnTo>
                    <a:pt x="3265424" y="0"/>
                  </a:lnTo>
                  <a:lnTo>
                    <a:pt x="3315433" y="8069"/>
                  </a:lnTo>
                  <a:lnTo>
                    <a:pt x="3358871" y="30536"/>
                  </a:lnTo>
                  <a:lnTo>
                    <a:pt x="3393129" y="64794"/>
                  </a:lnTo>
                  <a:lnTo>
                    <a:pt x="3415596" y="108232"/>
                  </a:lnTo>
                  <a:lnTo>
                    <a:pt x="3423666" y="158241"/>
                  </a:lnTo>
                  <a:lnTo>
                    <a:pt x="3423666" y="791210"/>
                  </a:lnTo>
                  <a:lnTo>
                    <a:pt x="3415596" y="841219"/>
                  </a:lnTo>
                  <a:lnTo>
                    <a:pt x="3393129" y="884657"/>
                  </a:lnTo>
                  <a:lnTo>
                    <a:pt x="3358871" y="918915"/>
                  </a:lnTo>
                  <a:lnTo>
                    <a:pt x="3315433" y="941382"/>
                  </a:lnTo>
                  <a:lnTo>
                    <a:pt x="3265424" y="949451"/>
                  </a:lnTo>
                  <a:lnTo>
                    <a:pt x="158242" y="949451"/>
                  </a:lnTo>
                  <a:lnTo>
                    <a:pt x="108232" y="941382"/>
                  </a:lnTo>
                  <a:lnTo>
                    <a:pt x="64794" y="918915"/>
                  </a:lnTo>
                  <a:lnTo>
                    <a:pt x="30536" y="884657"/>
                  </a:lnTo>
                  <a:lnTo>
                    <a:pt x="8069" y="841219"/>
                  </a:lnTo>
                  <a:lnTo>
                    <a:pt x="0" y="791210"/>
                  </a:lnTo>
                  <a:lnTo>
                    <a:pt x="0" y="158241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42276" y="2390647"/>
            <a:ext cx="2459355" cy="26949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07645" marR="200660" algn="ctr">
              <a:lnSpc>
                <a:spcPts val="2630"/>
              </a:lnSpc>
              <a:spcBef>
                <a:spcPts val="395"/>
              </a:spcBef>
            </a:pPr>
            <a:r>
              <a:rPr sz="2400" spc="-10" dirty="0">
                <a:latin typeface="Carlito"/>
                <a:cs typeface="Carlito"/>
              </a:rPr>
              <a:t>Decision-making statements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Looping </a:t>
            </a:r>
            <a:r>
              <a:rPr sz="2400" spc="-10" dirty="0">
                <a:latin typeface="Carlito"/>
                <a:cs typeface="Carlito"/>
              </a:rPr>
              <a:t>statements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600"/>
              </a:spcBef>
            </a:pP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Jump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statements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7783" y="2039239"/>
            <a:ext cx="4502150" cy="1991360"/>
            <a:chOff x="1057783" y="2039239"/>
            <a:chExt cx="4502150" cy="1991360"/>
          </a:xfrm>
        </p:grpSpPr>
        <p:sp>
          <p:nvSpPr>
            <p:cNvPr id="13" name="object 13"/>
            <p:cNvSpPr/>
            <p:nvPr/>
          </p:nvSpPr>
          <p:spPr>
            <a:xfrm>
              <a:off x="1064133" y="2045589"/>
              <a:ext cx="4489450" cy="1978660"/>
            </a:xfrm>
            <a:custGeom>
              <a:avLst/>
              <a:gdLst/>
              <a:ahLst/>
              <a:cxnLst/>
              <a:rect l="l" t="t" r="r" b="b"/>
              <a:pathLst>
                <a:path w="4489450" h="1978660">
                  <a:moveTo>
                    <a:pt x="4159250" y="0"/>
                  </a:moveTo>
                  <a:lnTo>
                    <a:pt x="329691" y="0"/>
                  </a:lnTo>
                  <a:lnTo>
                    <a:pt x="280973" y="3573"/>
                  </a:lnTo>
                  <a:lnTo>
                    <a:pt x="234474" y="13956"/>
                  </a:lnTo>
                  <a:lnTo>
                    <a:pt x="190703" y="30636"/>
                  </a:lnTo>
                  <a:lnTo>
                    <a:pt x="150173" y="53106"/>
                  </a:lnTo>
                  <a:lnTo>
                    <a:pt x="113391" y="80856"/>
                  </a:lnTo>
                  <a:lnTo>
                    <a:pt x="80869" y="113375"/>
                  </a:lnTo>
                  <a:lnTo>
                    <a:pt x="53116" y="150156"/>
                  </a:lnTo>
                  <a:lnTo>
                    <a:pt x="30643" y="190687"/>
                  </a:lnTo>
                  <a:lnTo>
                    <a:pt x="13959" y="234460"/>
                  </a:lnTo>
                  <a:lnTo>
                    <a:pt x="3574" y="280964"/>
                  </a:lnTo>
                  <a:lnTo>
                    <a:pt x="0" y="329691"/>
                  </a:lnTo>
                  <a:lnTo>
                    <a:pt x="0" y="1648460"/>
                  </a:lnTo>
                  <a:lnTo>
                    <a:pt x="3574" y="1697187"/>
                  </a:lnTo>
                  <a:lnTo>
                    <a:pt x="13959" y="1743691"/>
                  </a:lnTo>
                  <a:lnTo>
                    <a:pt x="30643" y="1787464"/>
                  </a:lnTo>
                  <a:lnTo>
                    <a:pt x="53116" y="1827995"/>
                  </a:lnTo>
                  <a:lnTo>
                    <a:pt x="80869" y="1864776"/>
                  </a:lnTo>
                  <a:lnTo>
                    <a:pt x="113391" y="1897295"/>
                  </a:lnTo>
                  <a:lnTo>
                    <a:pt x="150173" y="1925045"/>
                  </a:lnTo>
                  <a:lnTo>
                    <a:pt x="190703" y="1947515"/>
                  </a:lnTo>
                  <a:lnTo>
                    <a:pt x="234474" y="1964195"/>
                  </a:lnTo>
                  <a:lnTo>
                    <a:pt x="280973" y="1974578"/>
                  </a:lnTo>
                  <a:lnTo>
                    <a:pt x="329691" y="1978152"/>
                  </a:lnTo>
                  <a:lnTo>
                    <a:pt x="4159250" y="1978152"/>
                  </a:lnTo>
                  <a:lnTo>
                    <a:pt x="4207977" y="1974578"/>
                  </a:lnTo>
                  <a:lnTo>
                    <a:pt x="4254481" y="1964195"/>
                  </a:lnTo>
                  <a:lnTo>
                    <a:pt x="4298254" y="1947515"/>
                  </a:lnTo>
                  <a:lnTo>
                    <a:pt x="4338785" y="1925045"/>
                  </a:lnTo>
                  <a:lnTo>
                    <a:pt x="4375566" y="1897295"/>
                  </a:lnTo>
                  <a:lnTo>
                    <a:pt x="4408085" y="1864776"/>
                  </a:lnTo>
                  <a:lnTo>
                    <a:pt x="4435835" y="1827995"/>
                  </a:lnTo>
                  <a:lnTo>
                    <a:pt x="4458305" y="1787464"/>
                  </a:lnTo>
                  <a:lnTo>
                    <a:pt x="4474985" y="1743691"/>
                  </a:lnTo>
                  <a:lnTo>
                    <a:pt x="4485368" y="1697187"/>
                  </a:lnTo>
                  <a:lnTo>
                    <a:pt x="4488942" y="1648460"/>
                  </a:lnTo>
                  <a:lnTo>
                    <a:pt x="4488942" y="329691"/>
                  </a:lnTo>
                  <a:lnTo>
                    <a:pt x="4485368" y="280964"/>
                  </a:lnTo>
                  <a:lnTo>
                    <a:pt x="4474985" y="234460"/>
                  </a:lnTo>
                  <a:lnTo>
                    <a:pt x="4458305" y="190687"/>
                  </a:lnTo>
                  <a:lnTo>
                    <a:pt x="4435835" y="150156"/>
                  </a:lnTo>
                  <a:lnTo>
                    <a:pt x="4408085" y="113375"/>
                  </a:lnTo>
                  <a:lnTo>
                    <a:pt x="4375566" y="80856"/>
                  </a:lnTo>
                  <a:lnTo>
                    <a:pt x="4338785" y="53106"/>
                  </a:lnTo>
                  <a:lnTo>
                    <a:pt x="4298254" y="30636"/>
                  </a:lnTo>
                  <a:lnTo>
                    <a:pt x="4254481" y="13956"/>
                  </a:lnTo>
                  <a:lnTo>
                    <a:pt x="4207977" y="3573"/>
                  </a:lnTo>
                  <a:lnTo>
                    <a:pt x="4159250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4133" y="2045589"/>
              <a:ext cx="4489450" cy="1978660"/>
            </a:xfrm>
            <a:custGeom>
              <a:avLst/>
              <a:gdLst/>
              <a:ahLst/>
              <a:cxnLst/>
              <a:rect l="l" t="t" r="r" b="b"/>
              <a:pathLst>
                <a:path w="4489450" h="1978660">
                  <a:moveTo>
                    <a:pt x="0" y="329691"/>
                  </a:moveTo>
                  <a:lnTo>
                    <a:pt x="3574" y="280964"/>
                  </a:lnTo>
                  <a:lnTo>
                    <a:pt x="13959" y="234460"/>
                  </a:lnTo>
                  <a:lnTo>
                    <a:pt x="30643" y="190687"/>
                  </a:lnTo>
                  <a:lnTo>
                    <a:pt x="53116" y="150156"/>
                  </a:lnTo>
                  <a:lnTo>
                    <a:pt x="80869" y="113375"/>
                  </a:lnTo>
                  <a:lnTo>
                    <a:pt x="113391" y="80856"/>
                  </a:lnTo>
                  <a:lnTo>
                    <a:pt x="150173" y="53106"/>
                  </a:lnTo>
                  <a:lnTo>
                    <a:pt x="190703" y="30636"/>
                  </a:lnTo>
                  <a:lnTo>
                    <a:pt x="234474" y="13956"/>
                  </a:lnTo>
                  <a:lnTo>
                    <a:pt x="280973" y="3573"/>
                  </a:lnTo>
                  <a:lnTo>
                    <a:pt x="329691" y="0"/>
                  </a:lnTo>
                  <a:lnTo>
                    <a:pt x="4159250" y="0"/>
                  </a:lnTo>
                  <a:lnTo>
                    <a:pt x="4207977" y="3573"/>
                  </a:lnTo>
                  <a:lnTo>
                    <a:pt x="4254481" y="13956"/>
                  </a:lnTo>
                  <a:lnTo>
                    <a:pt x="4298254" y="30636"/>
                  </a:lnTo>
                  <a:lnTo>
                    <a:pt x="4338785" y="53106"/>
                  </a:lnTo>
                  <a:lnTo>
                    <a:pt x="4375566" y="80856"/>
                  </a:lnTo>
                  <a:lnTo>
                    <a:pt x="4408085" y="113375"/>
                  </a:lnTo>
                  <a:lnTo>
                    <a:pt x="4435835" y="150156"/>
                  </a:lnTo>
                  <a:lnTo>
                    <a:pt x="4458305" y="190687"/>
                  </a:lnTo>
                  <a:lnTo>
                    <a:pt x="4474985" y="234460"/>
                  </a:lnTo>
                  <a:lnTo>
                    <a:pt x="4485368" y="280964"/>
                  </a:lnTo>
                  <a:lnTo>
                    <a:pt x="4488942" y="329691"/>
                  </a:lnTo>
                  <a:lnTo>
                    <a:pt x="4488942" y="1648460"/>
                  </a:lnTo>
                  <a:lnTo>
                    <a:pt x="4485368" y="1697187"/>
                  </a:lnTo>
                  <a:lnTo>
                    <a:pt x="4474985" y="1743691"/>
                  </a:lnTo>
                  <a:lnTo>
                    <a:pt x="4458305" y="1787464"/>
                  </a:lnTo>
                  <a:lnTo>
                    <a:pt x="4435835" y="1827995"/>
                  </a:lnTo>
                  <a:lnTo>
                    <a:pt x="4408085" y="1864776"/>
                  </a:lnTo>
                  <a:lnTo>
                    <a:pt x="4375566" y="1897295"/>
                  </a:lnTo>
                  <a:lnTo>
                    <a:pt x="4338785" y="1925045"/>
                  </a:lnTo>
                  <a:lnTo>
                    <a:pt x="4298254" y="1947515"/>
                  </a:lnTo>
                  <a:lnTo>
                    <a:pt x="4254481" y="1964195"/>
                  </a:lnTo>
                  <a:lnTo>
                    <a:pt x="4207977" y="1974578"/>
                  </a:lnTo>
                  <a:lnTo>
                    <a:pt x="4159250" y="1978152"/>
                  </a:lnTo>
                  <a:lnTo>
                    <a:pt x="329691" y="1978152"/>
                  </a:lnTo>
                  <a:lnTo>
                    <a:pt x="280973" y="1974578"/>
                  </a:lnTo>
                  <a:lnTo>
                    <a:pt x="234474" y="1964195"/>
                  </a:lnTo>
                  <a:lnTo>
                    <a:pt x="190703" y="1947515"/>
                  </a:lnTo>
                  <a:lnTo>
                    <a:pt x="150173" y="1925045"/>
                  </a:lnTo>
                  <a:lnTo>
                    <a:pt x="113391" y="1897295"/>
                  </a:lnTo>
                  <a:lnTo>
                    <a:pt x="80869" y="1864776"/>
                  </a:lnTo>
                  <a:lnTo>
                    <a:pt x="53116" y="1827995"/>
                  </a:lnTo>
                  <a:lnTo>
                    <a:pt x="30643" y="1787464"/>
                  </a:lnTo>
                  <a:lnTo>
                    <a:pt x="13959" y="1743691"/>
                  </a:lnTo>
                  <a:lnTo>
                    <a:pt x="3574" y="1697187"/>
                  </a:lnTo>
                  <a:lnTo>
                    <a:pt x="0" y="1648460"/>
                  </a:lnTo>
                  <a:lnTo>
                    <a:pt x="0" y="32969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85391" y="2452877"/>
            <a:ext cx="36487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These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statements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change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flow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control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when </a:t>
            </a:r>
            <a:r>
              <a:rPr sz="2400" spc="-10" dirty="0">
                <a:latin typeface="Carlito"/>
                <a:cs typeface="Carlito"/>
              </a:rPr>
              <a:t>required.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1015</Words>
  <Application>Microsoft Office PowerPoint</Application>
  <PresentationFormat>Widescreen</PresentationFormat>
  <Paragraphs>212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Carlito</vt:lpstr>
      <vt:lpstr>Courier New</vt:lpstr>
      <vt:lpstr>Georgia</vt:lpstr>
      <vt:lpstr>Noto Sans Symbols2</vt:lpstr>
      <vt:lpstr>Tahoma</vt:lpstr>
      <vt:lpstr>Times New Roman</vt:lpstr>
      <vt:lpstr>Verdana</vt:lpstr>
      <vt:lpstr>Wingdings</vt:lpstr>
      <vt:lpstr>Office Theme</vt:lpstr>
      <vt:lpstr>PowerPoint Presentation</vt:lpstr>
      <vt:lpstr>Session Overview</vt:lpstr>
      <vt:lpstr>Different Types of Operators</vt:lpstr>
      <vt:lpstr>Arithmetic Operators</vt:lpstr>
      <vt:lpstr>Relational Operators</vt:lpstr>
      <vt:lpstr>Assignment Operators</vt:lpstr>
      <vt:lpstr>Conditional Operators</vt:lpstr>
      <vt:lpstr>Logical Operators</vt:lpstr>
      <vt:lpstr>Control Flow Statements</vt:lpstr>
      <vt:lpstr>Decision-making Statements [1-3]</vt:lpstr>
      <vt:lpstr>Decision-making Statements [2-3] Code Snippet 3:</vt:lpstr>
      <vt:lpstr>Program</vt:lpstr>
      <vt:lpstr>Decision-making Statements [3-3]</vt:lpstr>
      <vt:lpstr>Looping Statements [1-3]</vt:lpstr>
      <vt:lpstr>Looping Statements [2-3] Code Snippet 7:</vt:lpstr>
      <vt:lpstr>Factorial Program for</vt:lpstr>
      <vt:lpstr>Program using for in</vt:lpstr>
      <vt:lpstr>Looping Statements [3-3]</vt:lpstr>
      <vt:lpstr>Program While and Do-While</vt:lpstr>
      <vt:lpstr>Jump Statements [1-2]</vt:lpstr>
      <vt:lpstr>Jump Statements [2-2]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Aptech Limited</dc:creator>
  <cp:lastModifiedBy>Marium</cp:lastModifiedBy>
  <cp:revision>25</cp:revision>
  <dcterms:created xsi:type="dcterms:W3CDTF">2024-01-22T07:21:05Z</dcterms:created>
  <dcterms:modified xsi:type="dcterms:W3CDTF">2024-01-22T09:56:42Z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2024-01-22T00:00:00Z</vt:filetime>
  </property>
  <property fmtid="{D5CDD505-2E9C-101B-9397-08002B2CF9AE}" pid="5" name="Producer">
    <vt:lpwstr>3-Heights(TM) PDF Security Shell 4.8.25.2 (http://www.pdf-tools.com)</vt:lpwstr>
  </property>
</Properties>
</file>