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77" r:id="rId13"/>
    <p:sldId id="278" r:id="rId14"/>
    <p:sldId id="265" r:id="rId15"/>
    <p:sldId id="275" r:id="rId16"/>
    <p:sldId id="267" r:id="rId17"/>
    <p:sldId id="276" r:id="rId18"/>
    <p:sldId id="266" r:id="rId19"/>
    <p:sldId id="279" r:id="rId20"/>
    <p:sldId id="268" r:id="rId21"/>
    <p:sldId id="269" r:id="rId22"/>
    <p:sldId id="280" r:id="rId23"/>
    <p:sldId id="270" r:id="rId24"/>
    <p:sldId id="271" r:id="rId25"/>
    <p:sldId id="272" r:id="rId2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8EC8D-15CC-46A7-90F6-186764ACFCB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E153E-A77D-495A-A852-BF7EC2B6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4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E153E-A77D-495A-A852-BF7EC2B6F1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6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35280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534148"/>
            <a:ext cx="12191999" cy="3238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" y="0"/>
            <a:ext cx="12182855" cy="33413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7017" y="3962400"/>
            <a:ext cx="8601075" cy="149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57017" y="3962400"/>
            <a:ext cx="8601075" cy="149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4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4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7294" y="2005329"/>
            <a:ext cx="5351780" cy="3582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02906" y="1971547"/>
            <a:ext cx="3987165" cy="3582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4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4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4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35280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534148"/>
            <a:ext cx="12191999" cy="3238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24840"/>
            <a:ext cx="431546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26608" y="2094991"/>
            <a:ext cx="5898515" cy="3996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597933"/>
            <a:ext cx="1196975" cy="201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342885" y="6613087"/>
            <a:ext cx="4098925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4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000"/>
              </a:lnSpc>
              <a:spcBef>
                <a:spcPts val="100"/>
              </a:spcBef>
            </a:pPr>
            <a:r>
              <a:rPr sz="6000" b="1" spc="100" dirty="0">
                <a:solidFill>
                  <a:srgbClr val="0085B4"/>
                </a:solidFill>
                <a:latin typeface="Times New Roman"/>
                <a:cs typeface="Times New Roman"/>
              </a:rPr>
              <a:t>Session</a:t>
            </a:r>
            <a:r>
              <a:rPr sz="6000" b="1" spc="40" dirty="0">
                <a:solidFill>
                  <a:srgbClr val="0085B4"/>
                </a:solidFill>
                <a:latin typeface="Times New Roman"/>
                <a:cs typeface="Times New Roman"/>
              </a:rPr>
              <a:t> </a:t>
            </a:r>
            <a:r>
              <a:rPr sz="6000" b="1" spc="-50" dirty="0">
                <a:solidFill>
                  <a:srgbClr val="0085B4"/>
                </a:solidFill>
                <a:latin typeface="Times New Roman"/>
                <a:cs typeface="Times New Roman"/>
              </a:rPr>
              <a:t>4</a:t>
            </a:r>
            <a:endParaRPr sz="6000">
              <a:latin typeface="Times New Roman"/>
              <a:cs typeface="Times New Roman"/>
            </a:endParaRPr>
          </a:p>
          <a:p>
            <a:pPr marL="12700">
              <a:lnSpc>
                <a:spcPts val="4600"/>
              </a:lnSpc>
            </a:pPr>
            <a:r>
              <a:rPr sz="4000" b="1" spc="-20" dirty="0">
                <a:solidFill>
                  <a:srgbClr val="0085B4"/>
                </a:solidFill>
                <a:latin typeface="Times New Roman"/>
                <a:cs typeface="Times New Roman"/>
              </a:rPr>
              <a:t>Object-</a:t>
            </a:r>
            <a:r>
              <a:rPr sz="4000" b="1" dirty="0">
                <a:solidFill>
                  <a:srgbClr val="0085B4"/>
                </a:solidFill>
                <a:latin typeface="Times New Roman"/>
                <a:cs typeface="Times New Roman"/>
              </a:rPr>
              <a:t>Oriented</a:t>
            </a:r>
            <a:r>
              <a:rPr sz="4000" b="1" spc="70" dirty="0">
                <a:solidFill>
                  <a:srgbClr val="0085B4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85B4"/>
                </a:solidFill>
                <a:latin typeface="Times New Roman"/>
                <a:cs typeface="Times New Roman"/>
              </a:rPr>
              <a:t>Programming</a:t>
            </a:r>
            <a:r>
              <a:rPr sz="4000" b="1" spc="70" dirty="0">
                <a:solidFill>
                  <a:srgbClr val="0085B4"/>
                </a:solidFill>
                <a:latin typeface="Times New Roman"/>
                <a:cs typeface="Times New Roman"/>
              </a:rPr>
              <a:t> </a:t>
            </a:r>
            <a:r>
              <a:rPr sz="4000" b="1" spc="65" dirty="0">
                <a:solidFill>
                  <a:srgbClr val="0085B4"/>
                </a:solidFill>
                <a:latin typeface="Times New Roman"/>
                <a:cs typeface="Times New Roman"/>
              </a:rPr>
              <a:t>in</a:t>
            </a:r>
            <a:r>
              <a:rPr sz="4000" b="1" spc="55" dirty="0">
                <a:solidFill>
                  <a:srgbClr val="0085B4"/>
                </a:solidFill>
                <a:latin typeface="Times New Roman"/>
                <a:cs typeface="Times New Roman"/>
              </a:rPr>
              <a:t> </a:t>
            </a:r>
            <a:r>
              <a:rPr sz="4000" b="1" spc="35" dirty="0">
                <a:solidFill>
                  <a:srgbClr val="0085B4"/>
                </a:solidFill>
                <a:latin typeface="Times New Roman"/>
                <a:cs typeface="Times New Roman"/>
              </a:rPr>
              <a:t>Dart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48278"/>
            <a:ext cx="2478023" cy="19469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4403-820B-4B3D-B147-333C1CEB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26438-473B-4EB9-B6C6-80B3EEC1C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39" y="1354667"/>
            <a:ext cx="5696745" cy="4706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BA80C8-BEF8-4809-8827-26FAA1865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5000"/>
            <a:ext cx="5572903" cy="2572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2D1A1B-CC2D-4847-A23E-FE9C91C516DA}"/>
              </a:ext>
            </a:extLst>
          </p:cNvPr>
          <p:cNvCxnSpPr>
            <a:cxnSpLocks/>
          </p:cNvCxnSpPr>
          <p:nvPr/>
        </p:nvCxnSpPr>
        <p:spPr>
          <a:xfrm>
            <a:off x="1524000" y="4191000"/>
            <a:ext cx="2438400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0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71D3-E9CD-44A8-A871-DCDF8A08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A54CA0-A16C-4EAF-8D6A-63EAE85F0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30" y="1289756"/>
            <a:ext cx="5239481" cy="5010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E66F97-8409-45BA-81FB-02C3B93A5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447800"/>
            <a:ext cx="5591815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1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30" dirty="0"/>
              <a:t>Encapsulation</a:t>
            </a:r>
            <a:endParaRPr spc="-130" dirty="0"/>
          </a:p>
        </p:txBody>
      </p:sp>
      <p:grpSp>
        <p:nvGrpSpPr>
          <p:cNvPr id="3" name="object 3"/>
          <p:cNvGrpSpPr/>
          <p:nvPr/>
        </p:nvGrpSpPr>
        <p:grpSpPr>
          <a:xfrm>
            <a:off x="387985" y="1510136"/>
            <a:ext cx="4315460" cy="2176146"/>
            <a:chOff x="640206" y="1633854"/>
            <a:chExt cx="4001770" cy="1368425"/>
          </a:xfrm>
        </p:grpSpPr>
        <p:sp>
          <p:nvSpPr>
            <p:cNvPr id="4" name="object 4"/>
            <p:cNvSpPr/>
            <p:nvPr/>
          </p:nvSpPr>
          <p:spPr>
            <a:xfrm>
              <a:off x="646556" y="1640204"/>
              <a:ext cx="3989070" cy="1355725"/>
            </a:xfrm>
            <a:custGeom>
              <a:avLst/>
              <a:gdLst/>
              <a:ahLst/>
              <a:cxnLst/>
              <a:rect l="l" t="t" r="r" b="b"/>
              <a:pathLst>
                <a:path w="3989070" h="1355725">
                  <a:moveTo>
                    <a:pt x="3650233" y="0"/>
                  </a:moveTo>
                  <a:lnTo>
                    <a:pt x="338899" y="0"/>
                  </a:lnTo>
                  <a:lnTo>
                    <a:pt x="0" y="677799"/>
                  </a:lnTo>
                  <a:lnTo>
                    <a:pt x="338899" y="1355598"/>
                  </a:lnTo>
                  <a:lnTo>
                    <a:pt x="3650233" y="1355598"/>
                  </a:lnTo>
                  <a:lnTo>
                    <a:pt x="3989070" y="677799"/>
                  </a:lnTo>
                  <a:lnTo>
                    <a:pt x="365023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6556" y="1640204"/>
              <a:ext cx="3989070" cy="1355725"/>
            </a:xfrm>
            <a:custGeom>
              <a:avLst/>
              <a:gdLst/>
              <a:ahLst/>
              <a:cxnLst/>
              <a:rect l="l" t="t" r="r" b="b"/>
              <a:pathLst>
                <a:path w="3989070" h="1355725">
                  <a:moveTo>
                    <a:pt x="0" y="677799"/>
                  </a:moveTo>
                  <a:lnTo>
                    <a:pt x="338899" y="0"/>
                  </a:lnTo>
                  <a:lnTo>
                    <a:pt x="3650233" y="0"/>
                  </a:lnTo>
                  <a:lnTo>
                    <a:pt x="3989070" y="677799"/>
                  </a:lnTo>
                  <a:lnTo>
                    <a:pt x="3650233" y="1355598"/>
                  </a:lnTo>
                  <a:lnTo>
                    <a:pt x="338899" y="1355598"/>
                  </a:lnTo>
                  <a:lnTo>
                    <a:pt x="0" y="67779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7713" y="1579456"/>
            <a:ext cx="38465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FFFF"/>
                </a:solidFill>
                <a:latin typeface="Carlito"/>
              </a:rPr>
              <a:t>Encapsulation can be achieved by:</a:t>
            </a:r>
            <a:endParaRPr dirty="0">
              <a:solidFill>
                <a:srgbClr val="FFFFFF"/>
              </a:solidFill>
              <a:latin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9491" y="4236339"/>
            <a:ext cx="4341495" cy="1377315"/>
            <a:chOff x="499491" y="4236339"/>
            <a:chExt cx="4341495" cy="1377315"/>
          </a:xfrm>
        </p:grpSpPr>
        <p:sp>
          <p:nvSpPr>
            <p:cNvPr id="8" name="object 8"/>
            <p:cNvSpPr/>
            <p:nvPr/>
          </p:nvSpPr>
          <p:spPr>
            <a:xfrm>
              <a:off x="499491" y="4236339"/>
              <a:ext cx="4341495" cy="1377315"/>
            </a:xfrm>
            <a:custGeom>
              <a:avLst/>
              <a:gdLst/>
              <a:ahLst/>
              <a:cxnLst/>
              <a:rect l="l" t="t" r="r" b="b"/>
              <a:pathLst>
                <a:path w="4341495" h="1377314">
                  <a:moveTo>
                    <a:pt x="3996944" y="0"/>
                  </a:moveTo>
                  <a:lnTo>
                    <a:pt x="344233" y="0"/>
                  </a:lnTo>
                  <a:lnTo>
                    <a:pt x="0" y="688467"/>
                  </a:lnTo>
                  <a:lnTo>
                    <a:pt x="344233" y="1376934"/>
                  </a:lnTo>
                  <a:lnTo>
                    <a:pt x="3996944" y="1376934"/>
                  </a:lnTo>
                  <a:lnTo>
                    <a:pt x="4341114" y="688467"/>
                  </a:lnTo>
                  <a:lnTo>
                    <a:pt x="3996944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9491" y="4236339"/>
              <a:ext cx="4341495" cy="1377315"/>
            </a:xfrm>
            <a:custGeom>
              <a:avLst/>
              <a:gdLst/>
              <a:ahLst/>
              <a:cxnLst/>
              <a:rect l="l" t="t" r="r" b="b"/>
              <a:pathLst>
                <a:path w="4341495" h="1377314">
                  <a:moveTo>
                    <a:pt x="0" y="688467"/>
                  </a:moveTo>
                  <a:lnTo>
                    <a:pt x="344233" y="0"/>
                  </a:lnTo>
                  <a:lnTo>
                    <a:pt x="3996944" y="0"/>
                  </a:lnTo>
                  <a:lnTo>
                    <a:pt x="4341114" y="688467"/>
                  </a:lnTo>
                  <a:lnTo>
                    <a:pt x="3996944" y="1376934"/>
                  </a:lnTo>
                  <a:lnTo>
                    <a:pt x="344233" y="1376934"/>
                  </a:lnTo>
                  <a:lnTo>
                    <a:pt x="0" y="68846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6939" y="4371545"/>
            <a:ext cx="3547857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FFFFFF"/>
                </a:solidFill>
                <a:latin typeface="Carlito"/>
              </a:rPr>
              <a:t>Getter and setter methods are used to access and update the value of private property. 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  <a:latin typeface="Carlito"/>
              </a:rPr>
              <a:t>Getter</a:t>
            </a:r>
            <a:r>
              <a:rPr lang="en-US" sz="1400" dirty="0">
                <a:solidFill>
                  <a:srgbClr val="FFFFFF"/>
                </a:solidFill>
                <a:latin typeface="Carlito"/>
              </a:rPr>
              <a:t> methods are used to access the value of private property. 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  <a:latin typeface="Carlito"/>
              </a:rPr>
              <a:t>Setter</a:t>
            </a:r>
            <a:r>
              <a:rPr lang="en-US" sz="1400" dirty="0">
                <a:solidFill>
                  <a:srgbClr val="FFFFFF"/>
                </a:solidFill>
                <a:latin typeface="Carlito"/>
              </a:rPr>
              <a:t> methods are used to update the value of private property.</a:t>
            </a:r>
            <a:endParaRPr sz="1400" dirty="0">
              <a:solidFill>
                <a:srgbClr val="FFFFFF"/>
              </a:solidFill>
              <a:latin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97095" y="1476121"/>
            <a:ext cx="7438390" cy="4017010"/>
            <a:chOff x="4697095" y="1476121"/>
            <a:chExt cx="7438390" cy="4017010"/>
          </a:xfrm>
        </p:grpSpPr>
        <p:sp>
          <p:nvSpPr>
            <p:cNvPr id="12" name="object 12"/>
            <p:cNvSpPr/>
            <p:nvPr/>
          </p:nvSpPr>
          <p:spPr>
            <a:xfrm>
              <a:off x="4703445" y="1482471"/>
              <a:ext cx="7425690" cy="4004310"/>
            </a:xfrm>
            <a:custGeom>
              <a:avLst/>
              <a:gdLst/>
              <a:ahLst/>
              <a:cxnLst/>
              <a:rect l="l" t="t" r="r" b="b"/>
              <a:pathLst>
                <a:path w="7425690" h="4004310">
                  <a:moveTo>
                    <a:pt x="6661150" y="0"/>
                  </a:moveTo>
                  <a:lnTo>
                    <a:pt x="764539" y="0"/>
                  </a:lnTo>
                  <a:lnTo>
                    <a:pt x="0" y="2002154"/>
                  </a:lnTo>
                  <a:lnTo>
                    <a:pt x="764539" y="4004309"/>
                  </a:lnTo>
                  <a:lnTo>
                    <a:pt x="6661150" y="4004309"/>
                  </a:lnTo>
                  <a:lnTo>
                    <a:pt x="7425689" y="2002154"/>
                  </a:lnTo>
                  <a:lnTo>
                    <a:pt x="6661150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03445" y="1482471"/>
              <a:ext cx="7425690" cy="4004310"/>
            </a:xfrm>
            <a:custGeom>
              <a:avLst/>
              <a:gdLst/>
              <a:ahLst/>
              <a:cxnLst/>
              <a:rect l="l" t="t" r="r" b="b"/>
              <a:pathLst>
                <a:path w="7425690" h="4004310">
                  <a:moveTo>
                    <a:pt x="0" y="2002154"/>
                  </a:moveTo>
                  <a:lnTo>
                    <a:pt x="764539" y="0"/>
                  </a:lnTo>
                  <a:lnTo>
                    <a:pt x="6661150" y="0"/>
                  </a:lnTo>
                  <a:lnTo>
                    <a:pt x="7425689" y="2002154"/>
                  </a:lnTo>
                  <a:lnTo>
                    <a:pt x="6661150" y="4004309"/>
                  </a:lnTo>
                  <a:lnTo>
                    <a:pt x="764539" y="4004309"/>
                  </a:lnTo>
                  <a:lnTo>
                    <a:pt x="0" y="20021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6">
            <a:extLst>
              <a:ext uri="{FF2B5EF4-FFF2-40B4-BE49-F238E27FC236}">
                <a16:creationId xmlns:a16="http://schemas.microsoft.com/office/drawing/2014/main" id="{73C11D5E-947E-4AD1-AA5E-DF60CDBB8E1C}"/>
              </a:ext>
            </a:extLst>
          </p:cNvPr>
          <p:cNvSpPr txBox="1"/>
          <p:nvPr/>
        </p:nvSpPr>
        <p:spPr>
          <a:xfrm>
            <a:off x="916939" y="1928501"/>
            <a:ext cx="3685526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rlito"/>
              </a:rPr>
              <a:t>Declaring the class properties as private by using underscore(_).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rlito"/>
              </a:rPr>
              <a:t>Providing public getter and setter methods to access and update the value of private property.</a:t>
            </a:r>
            <a:br>
              <a:rPr lang="en-US" dirty="0"/>
            </a:br>
            <a:endParaRPr dirty="0">
              <a:solidFill>
                <a:srgbClr val="FFFFFF"/>
              </a:solidFill>
              <a:latin typeface="Carlito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83D33-5174-43D5-B716-6576EF408FEB}"/>
              </a:ext>
            </a:extLst>
          </p:cNvPr>
          <p:cNvSpPr/>
          <p:nvPr/>
        </p:nvSpPr>
        <p:spPr>
          <a:xfrm>
            <a:off x="499491" y="5759138"/>
            <a:ext cx="11601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01010"/>
                </a:solidFill>
                <a:effectLst/>
                <a:latin typeface="Work Sans"/>
              </a:rPr>
              <a:t>Note: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/>
              </a:rPr>
              <a:t> Dart doesn’t support keywords like </a:t>
            </a:r>
            <a:r>
              <a:rPr lang="en-US" b="1" i="0" dirty="0">
                <a:solidFill>
                  <a:srgbClr val="101010"/>
                </a:solidFill>
                <a:effectLst/>
                <a:highlight>
                  <a:srgbClr val="FFFF00"/>
                </a:highlight>
                <a:latin typeface="Work Sans"/>
              </a:rPr>
              <a:t>public</a:t>
            </a:r>
            <a:r>
              <a:rPr lang="en-US" b="0" i="0" dirty="0">
                <a:solidFill>
                  <a:srgbClr val="101010"/>
                </a:solidFill>
                <a:effectLst/>
                <a:highlight>
                  <a:srgbClr val="FFFF00"/>
                </a:highlight>
                <a:latin typeface="Work Sans"/>
              </a:rPr>
              <a:t>, </a:t>
            </a:r>
            <a:r>
              <a:rPr lang="en-US" b="1" i="0" dirty="0">
                <a:solidFill>
                  <a:srgbClr val="101010"/>
                </a:solidFill>
                <a:effectLst/>
                <a:highlight>
                  <a:srgbClr val="FFFF00"/>
                </a:highlight>
                <a:latin typeface="Work Sans"/>
              </a:rPr>
              <a:t>private</a:t>
            </a:r>
            <a:r>
              <a:rPr lang="en-US" b="0" i="0" dirty="0">
                <a:solidFill>
                  <a:srgbClr val="101010"/>
                </a:solidFill>
                <a:effectLst/>
                <a:highlight>
                  <a:srgbClr val="FFFF00"/>
                </a:highlight>
                <a:latin typeface="Work Sans"/>
              </a:rPr>
              <a:t>, and </a:t>
            </a:r>
            <a:r>
              <a:rPr lang="en-US" b="1" i="0" dirty="0">
                <a:solidFill>
                  <a:srgbClr val="101010"/>
                </a:solidFill>
                <a:effectLst/>
                <a:highlight>
                  <a:srgbClr val="FFFF00"/>
                </a:highlight>
                <a:latin typeface="Work Sans"/>
              </a:rPr>
              <a:t>protected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/>
              </a:rPr>
              <a:t>. Dart uses </a:t>
            </a:r>
            <a:r>
              <a:rPr lang="en-US" b="1" i="0" dirty="0">
                <a:solidFill>
                  <a:srgbClr val="101010"/>
                </a:solidFill>
                <a:effectLst/>
                <a:highlight>
                  <a:srgbClr val="FFFF00"/>
                </a:highlight>
                <a:latin typeface="Work Sans"/>
              </a:rPr>
              <a:t>_ (underscore)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/>
              </a:rPr>
              <a:t> to make a property or method private. The encapsulation happens at library level, not at class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0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4412-783B-449C-A272-D2E07B38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5EE0D1-D6EB-437E-AAB4-21421B631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20800"/>
            <a:ext cx="4394199" cy="5156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B82B9E-55D7-4192-B95E-7E7F1D55F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3600"/>
            <a:ext cx="5511216" cy="317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6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Polymorphism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1429" y="2102866"/>
            <a:ext cx="4815205" cy="3032125"/>
            <a:chOff x="511429" y="2102866"/>
            <a:chExt cx="4815205" cy="3032125"/>
          </a:xfrm>
        </p:grpSpPr>
        <p:sp>
          <p:nvSpPr>
            <p:cNvPr id="4" name="object 4"/>
            <p:cNvSpPr/>
            <p:nvPr/>
          </p:nvSpPr>
          <p:spPr>
            <a:xfrm>
              <a:off x="518858" y="2109216"/>
              <a:ext cx="640715" cy="3019425"/>
            </a:xfrm>
            <a:custGeom>
              <a:avLst/>
              <a:gdLst/>
              <a:ahLst/>
              <a:cxnLst/>
              <a:rect l="l" t="t" r="r" b="b"/>
              <a:pathLst>
                <a:path w="640715" h="3019425">
                  <a:moveTo>
                    <a:pt x="15265" y="0"/>
                  </a:moveTo>
                  <a:lnTo>
                    <a:pt x="49056" y="34552"/>
                  </a:lnTo>
                  <a:lnTo>
                    <a:pt x="81908" y="69672"/>
                  </a:lnTo>
                  <a:lnTo>
                    <a:pt x="113822" y="105343"/>
                  </a:lnTo>
                  <a:lnTo>
                    <a:pt x="144797" y="141549"/>
                  </a:lnTo>
                  <a:lnTo>
                    <a:pt x="174833" y="178273"/>
                  </a:lnTo>
                  <a:lnTo>
                    <a:pt x="203931" y="215501"/>
                  </a:lnTo>
                  <a:lnTo>
                    <a:pt x="232090" y="253217"/>
                  </a:lnTo>
                  <a:lnTo>
                    <a:pt x="259311" y="291403"/>
                  </a:lnTo>
                  <a:lnTo>
                    <a:pt x="285592" y="330045"/>
                  </a:lnTo>
                  <a:lnTo>
                    <a:pt x="310936" y="369125"/>
                  </a:lnTo>
                  <a:lnTo>
                    <a:pt x="335340" y="408629"/>
                  </a:lnTo>
                  <a:lnTo>
                    <a:pt x="358806" y="448541"/>
                  </a:lnTo>
                  <a:lnTo>
                    <a:pt x="381333" y="488843"/>
                  </a:lnTo>
                  <a:lnTo>
                    <a:pt x="402922" y="529521"/>
                  </a:lnTo>
                  <a:lnTo>
                    <a:pt x="423572" y="570559"/>
                  </a:lnTo>
                  <a:lnTo>
                    <a:pt x="443283" y="611939"/>
                  </a:lnTo>
                  <a:lnTo>
                    <a:pt x="462056" y="653647"/>
                  </a:lnTo>
                  <a:lnTo>
                    <a:pt x="479890" y="695667"/>
                  </a:lnTo>
                  <a:lnTo>
                    <a:pt x="496786" y="737982"/>
                  </a:lnTo>
                  <a:lnTo>
                    <a:pt x="512743" y="780577"/>
                  </a:lnTo>
                  <a:lnTo>
                    <a:pt x="527761" y="823435"/>
                  </a:lnTo>
                  <a:lnTo>
                    <a:pt x="541840" y="866541"/>
                  </a:lnTo>
                  <a:lnTo>
                    <a:pt x="554981" y="909878"/>
                  </a:lnTo>
                  <a:lnTo>
                    <a:pt x="567183" y="953431"/>
                  </a:lnTo>
                  <a:lnTo>
                    <a:pt x="578447" y="997183"/>
                  </a:lnTo>
                  <a:lnTo>
                    <a:pt x="588772" y="1041119"/>
                  </a:lnTo>
                  <a:lnTo>
                    <a:pt x="598158" y="1085223"/>
                  </a:lnTo>
                  <a:lnTo>
                    <a:pt x="606606" y="1129479"/>
                  </a:lnTo>
                  <a:lnTo>
                    <a:pt x="614115" y="1173871"/>
                  </a:lnTo>
                  <a:lnTo>
                    <a:pt x="620686" y="1218382"/>
                  </a:lnTo>
                  <a:lnTo>
                    <a:pt x="626318" y="1262997"/>
                  </a:lnTo>
                  <a:lnTo>
                    <a:pt x="631011" y="1307700"/>
                  </a:lnTo>
                  <a:lnTo>
                    <a:pt x="634765" y="1352474"/>
                  </a:lnTo>
                  <a:lnTo>
                    <a:pt x="637581" y="1397305"/>
                  </a:lnTo>
                  <a:lnTo>
                    <a:pt x="639459" y="1442176"/>
                  </a:lnTo>
                  <a:lnTo>
                    <a:pt x="640397" y="1487070"/>
                  </a:lnTo>
                  <a:lnTo>
                    <a:pt x="640397" y="1531973"/>
                  </a:lnTo>
                  <a:lnTo>
                    <a:pt x="639459" y="1576867"/>
                  </a:lnTo>
                  <a:lnTo>
                    <a:pt x="637581" y="1621738"/>
                  </a:lnTo>
                  <a:lnTo>
                    <a:pt x="634765" y="1666569"/>
                  </a:lnTo>
                  <a:lnTo>
                    <a:pt x="631011" y="1711343"/>
                  </a:lnTo>
                  <a:lnTo>
                    <a:pt x="626318" y="1756046"/>
                  </a:lnTo>
                  <a:lnTo>
                    <a:pt x="620686" y="1800661"/>
                  </a:lnTo>
                  <a:lnTo>
                    <a:pt x="614115" y="1845172"/>
                  </a:lnTo>
                  <a:lnTo>
                    <a:pt x="606606" y="1889564"/>
                  </a:lnTo>
                  <a:lnTo>
                    <a:pt x="598158" y="1933820"/>
                  </a:lnTo>
                  <a:lnTo>
                    <a:pt x="588772" y="1977924"/>
                  </a:lnTo>
                  <a:lnTo>
                    <a:pt x="578447" y="2021860"/>
                  </a:lnTo>
                  <a:lnTo>
                    <a:pt x="567183" y="2065612"/>
                  </a:lnTo>
                  <a:lnTo>
                    <a:pt x="554981" y="2109165"/>
                  </a:lnTo>
                  <a:lnTo>
                    <a:pt x="541840" y="2152502"/>
                  </a:lnTo>
                  <a:lnTo>
                    <a:pt x="527761" y="2195608"/>
                  </a:lnTo>
                  <a:lnTo>
                    <a:pt x="512743" y="2238466"/>
                  </a:lnTo>
                  <a:lnTo>
                    <a:pt x="496786" y="2281061"/>
                  </a:lnTo>
                  <a:lnTo>
                    <a:pt x="479890" y="2323376"/>
                  </a:lnTo>
                  <a:lnTo>
                    <a:pt x="462056" y="2365396"/>
                  </a:lnTo>
                  <a:lnTo>
                    <a:pt x="443283" y="2407104"/>
                  </a:lnTo>
                  <a:lnTo>
                    <a:pt x="423572" y="2448484"/>
                  </a:lnTo>
                  <a:lnTo>
                    <a:pt x="402922" y="2489522"/>
                  </a:lnTo>
                  <a:lnTo>
                    <a:pt x="381333" y="2530200"/>
                  </a:lnTo>
                  <a:lnTo>
                    <a:pt x="358806" y="2570502"/>
                  </a:lnTo>
                  <a:lnTo>
                    <a:pt x="335340" y="2610414"/>
                  </a:lnTo>
                  <a:lnTo>
                    <a:pt x="310936" y="2649918"/>
                  </a:lnTo>
                  <a:lnTo>
                    <a:pt x="285592" y="2688998"/>
                  </a:lnTo>
                  <a:lnTo>
                    <a:pt x="259311" y="2727640"/>
                  </a:lnTo>
                  <a:lnTo>
                    <a:pt x="232090" y="2765826"/>
                  </a:lnTo>
                  <a:lnTo>
                    <a:pt x="203931" y="2803542"/>
                  </a:lnTo>
                  <a:lnTo>
                    <a:pt x="174833" y="2840770"/>
                  </a:lnTo>
                  <a:lnTo>
                    <a:pt x="144797" y="2877494"/>
                  </a:lnTo>
                  <a:lnTo>
                    <a:pt x="113822" y="2913700"/>
                  </a:lnTo>
                  <a:lnTo>
                    <a:pt x="81908" y="2949371"/>
                  </a:lnTo>
                  <a:lnTo>
                    <a:pt x="49056" y="2984491"/>
                  </a:lnTo>
                  <a:lnTo>
                    <a:pt x="15265" y="3019044"/>
                  </a:lnTo>
                  <a:lnTo>
                    <a:pt x="0" y="3003677"/>
                  </a:lnTo>
                  <a:lnTo>
                    <a:pt x="33905" y="2969002"/>
                  </a:lnTo>
                  <a:lnTo>
                    <a:pt x="66855" y="2933751"/>
                  </a:lnTo>
                  <a:lnTo>
                    <a:pt x="98849" y="2897939"/>
                  </a:lnTo>
                  <a:lnTo>
                    <a:pt x="129889" y="2861583"/>
                  </a:lnTo>
                  <a:lnTo>
                    <a:pt x="159974" y="2824699"/>
                  </a:lnTo>
                  <a:lnTo>
                    <a:pt x="189104" y="2787304"/>
                  </a:lnTo>
                  <a:lnTo>
                    <a:pt x="217278" y="2749414"/>
                  </a:lnTo>
                  <a:lnTo>
                    <a:pt x="244498" y="2711046"/>
                  </a:lnTo>
                  <a:lnTo>
                    <a:pt x="270763" y="2672216"/>
                  </a:lnTo>
                  <a:lnTo>
                    <a:pt x="296072" y="2632941"/>
                  </a:lnTo>
                  <a:lnTo>
                    <a:pt x="320426" y="2593237"/>
                  </a:lnTo>
                  <a:lnTo>
                    <a:pt x="343826" y="2553120"/>
                  </a:lnTo>
                  <a:lnTo>
                    <a:pt x="366270" y="2512608"/>
                  </a:lnTo>
                  <a:lnTo>
                    <a:pt x="387759" y="2471717"/>
                  </a:lnTo>
                  <a:lnTo>
                    <a:pt x="408293" y="2430463"/>
                  </a:lnTo>
                  <a:lnTo>
                    <a:pt x="427872" y="2388862"/>
                  </a:lnTo>
                  <a:lnTo>
                    <a:pt x="446496" y="2346932"/>
                  </a:lnTo>
                  <a:lnTo>
                    <a:pt x="464165" y="2304688"/>
                  </a:lnTo>
                  <a:lnTo>
                    <a:pt x="480878" y="2262148"/>
                  </a:lnTo>
                  <a:lnTo>
                    <a:pt x="496637" y="2219327"/>
                  </a:lnTo>
                  <a:lnTo>
                    <a:pt x="511441" y="2176242"/>
                  </a:lnTo>
                  <a:lnTo>
                    <a:pt x="525289" y="2132910"/>
                  </a:lnTo>
                  <a:lnTo>
                    <a:pt x="538183" y="2089347"/>
                  </a:lnTo>
                  <a:lnTo>
                    <a:pt x="550121" y="2045570"/>
                  </a:lnTo>
                  <a:lnTo>
                    <a:pt x="561104" y="2001594"/>
                  </a:lnTo>
                  <a:lnTo>
                    <a:pt x="571133" y="1957438"/>
                  </a:lnTo>
                  <a:lnTo>
                    <a:pt x="580206" y="1913116"/>
                  </a:lnTo>
                  <a:lnTo>
                    <a:pt x="588324" y="1868646"/>
                  </a:lnTo>
                  <a:lnTo>
                    <a:pt x="595487" y="1824044"/>
                  </a:lnTo>
                  <a:lnTo>
                    <a:pt x="601695" y="1779327"/>
                  </a:lnTo>
                  <a:lnTo>
                    <a:pt x="606948" y="1734510"/>
                  </a:lnTo>
                  <a:lnTo>
                    <a:pt x="611246" y="1689612"/>
                  </a:lnTo>
                  <a:lnTo>
                    <a:pt x="614589" y="1644647"/>
                  </a:lnTo>
                  <a:lnTo>
                    <a:pt x="616976" y="1599632"/>
                  </a:lnTo>
                  <a:lnTo>
                    <a:pt x="618409" y="1554585"/>
                  </a:lnTo>
                  <a:lnTo>
                    <a:pt x="618886" y="1509521"/>
                  </a:lnTo>
                  <a:lnTo>
                    <a:pt x="618409" y="1464458"/>
                  </a:lnTo>
                  <a:lnTo>
                    <a:pt x="616976" y="1419411"/>
                  </a:lnTo>
                  <a:lnTo>
                    <a:pt x="614589" y="1374396"/>
                  </a:lnTo>
                  <a:lnTo>
                    <a:pt x="611246" y="1329431"/>
                  </a:lnTo>
                  <a:lnTo>
                    <a:pt x="606948" y="1284533"/>
                  </a:lnTo>
                  <a:lnTo>
                    <a:pt x="601695" y="1239716"/>
                  </a:lnTo>
                  <a:lnTo>
                    <a:pt x="595487" y="1194999"/>
                  </a:lnTo>
                  <a:lnTo>
                    <a:pt x="588324" y="1150397"/>
                  </a:lnTo>
                  <a:lnTo>
                    <a:pt x="580206" y="1105927"/>
                  </a:lnTo>
                  <a:lnTo>
                    <a:pt x="571133" y="1061605"/>
                  </a:lnTo>
                  <a:lnTo>
                    <a:pt x="561104" y="1017449"/>
                  </a:lnTo>
                  <a:lnTo>
                    <a:pt x="550121" y="973473"/>
                  </a:lnTo>
                  <a:lnTo>
                    <a:pt x="538183" y="929696"/>
                  </a:lnTo>
                  <a:lnTo>
                    <a:pt x="525289" y="886133"/>
                  </a:lnTo>
                  <a:lnTo>
                    <a:pt x="511441" y="842801"/>
                  </a:lnTo>
                  <a:lnTo>
                    <a:pt x="496637" y="799716"/>
                  </a:lnTo>
                  <a:lnTo>
                    <a:pt x="480878" y="756895"/>
                  </a:lnTo>
                  <a:lnTo>
                    <a:pt x="464165" y="714355"/>
                  </a:lnTo>
                  <a:lnTo>
                    <a:pt x="446496" y="672111"/>
                  </a:lnTo>
                  <a:lnTo>
                    <a:pt x="427872" y="630181"/>
                  </a:lnTo>
                  <a:lnTo>
                    <a:pt x="408293" y="588580"/>
                  </a:lnTo>
                  <a:lnTo>
                    <a:pt x="387759" y="547326"/>
                  </a:lnTo>
                  <a:lnTo>
                    <a:pt x="366270" y="506435"/>
                  </a:lnTo>
                  <a:lnTo>
                    <a:pt x="343826" y="465923"/>
                  </a:lnTo>
                  <a:lnTo>
                    <a:pt x="320426" y="425806"/>
                  </a:lnTo>
                  <a:lnTo>
                    <a:pt x="296072" y="386102"/>
                  </a:lnTo>
                  <a:lnTo>
                    <a:pt x="270763" y="346827"/>
                  </a:lnTo>
                  <a:lnTo>
                    <a:pt x="244498" y="307997"/>
                  </a:lnTo>
                  <a:lnTo>
                    <a:pt x="217278" y="269629"/>
                  </a:lnTo>
                  <a:lnTo>
                    <a:pt x="189104" y="231739"/>
                  </a:lnTo>
                  <a:lnTo>
                    <a:pt x="159974" y="194344"/>
                  </a:lnTo>
                  <a:lnTo>
                    <a:pt x="129889" y="157460"/>
                  </a:lnTo>
                  <a:lnTo>
                    <a:pt x="98849" y="121104"/>
                  </a:lnTo>
                  <a:lnTo>
                    <a:pt x="66855" y="85292"/>
                  </a:lnTo>
                  <a:lnTo>
                    <a:pt x="33905" y="50041"/>
                  </a:lnTo>
                  <a:lnTo>
                    <a:pt x="0" y="15367"/>
                  </a:lnTo>
                  <a:lnTo>
                    <a:pt x="15265" y="0"/>
                  </a:lnTo>
                  <a:close/>
                </a:path>
              </a:pathLst>
            </a:custGeom>
            <a:ln w="12700">
              <a:solidFill>
                <a:srgbClr val="BC6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019" y="2351151"/>
              <a:ext cx="4406265" cy="634365"/>
            </a:xfrm>
            <a:custGeom>
              <a:avLst/>
              <a:gdLst/>
              <a:ahLst/>
              <a:cxnLst/>
              <a:rect l="l" t="t" r="r" b="b"/>
              <a:pathLst>
                <a:path w="4406265" h="634364">
                  <a:moveTo>
                    <a:pt x="4405883" y="0"/>
                  </a:moveTo>
                  <a:lnTo>
                    <a:pt x="0" y="0"/>
                  </a:lnTo>
                  <a:lnTo>
                    <a:pt x="0" y="633984"/>
                  </a:lnTo>
                  <a:lnTo>
                    <a:pt x="4405883" y="633984"/>
                  </a:lnTo>
                  <a:lnTo>
                    <a:pt x="44058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019" y="2351151"/>
              <a:ext cx="4406265" cy="634365"/>
            </a:xfrm>
            <a:custGeom>
              <a:avLst/>
              <a:gdLst/>
              <a:ahLst/>
              <a:cxnLst/>
              <a:rect l="l" t="t" r="r" b="b"/>
              <a:pathLst>
                <a:path w="4406265" h="634364">
                  <a:moveTo>
                    <a:pt x="0" y="633984"/>
                  </a:moveTo>
                  <a:lnTo>
                    <a:pt x="4405883" y="633984"/>
                  </a:lnTo>
                  <a:lnTo>
                    <a:pt x="4405883" y="0"/>
                  </a:lnTo>
                  <a:lnTo>
                    <a:pt x="0" y="0"/>
                  </a:lnTo>
                  <a:lnTo>
                    <a:pt x="0" y="633984"/>
                  </a:lnTo>
                  <a:close/>
                </a:path>
              </a:pathLst>
            </a:custGeom>
            <a:ln w="12700">
              <a:solidFill>
                <a:srgbClr val="D67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7779" y="2271903"/>
              <a:ext cx="792480" cy="792480"/>
            </a:xfrm>
            <a:custGeom>
              <a:avLst/>
              <a:gdLst/>
              <a:ahLst/>
              <a:cxnLst/>
              <a:rect l="l" t="t" r="r" b="b"/>
              <a:pathLst>
                <a:path w="792480" h="792480">
                  <a:moveTo>
                    <a:pt x="396239" y="0"/>
                  </a:moveTo>
                  <a:lnTo>
                    <a:pt x="350030" y="2666"/>
                  </a:lnTo>
                  <a:lnTo>
                    <a:pt x="305386" y="10465"/>
                  </a:lnTo>
                  <a:lnTo>
                    <a:pt x="262606" y="23102"/>
                  </a:lnTo>
                  <a:lnTo>
                    <a:pt x="221985" y="40277"/>
                  </a:lnTo>
                  <a:lnTo>
                    <a:pt x="183822" y="61693"/>
                  </a:lnTo>
                  <a:lnTo>
                    <a:pt x="148413" y="87054"/>
                  </a:lnTo>
                  <a:lnTo>
                    <a:pt x="116057" y="116062"/>
                  </a:lnTo>
                  <a:lnTo>
                    <a:pt x="87050" y="148418"/>
                  </a:lnTo>
                  <a:lnTo>
                    <a:pt x="61690" y="183827"/>
                  </a:lnTo>
                  <a:lnTo>
                    <a:pt x="40274" y="221990"/>
                  </a:lnTo>
                  <a:lnTo>
                    <a:pt x="23100" y="262611"/>
                  </a:lnTo>
                  <a:lnTo>
                    <a:pt x="10465" y="305390"/>
                  </a:lnTo>
                  <a:lnTo>
                    <a:pt x="2665" y="350033"/>
                  </a:lnTo>
                  <a:lnTo>
                    <a:pt x="0" y="396239"/>
                  </a:lnTo>
                  <a:lnTo>
                    <a:pt x="2665" y="442446"/>
                  </a:lnTo>
                  <a:lnTo>
                    <a:pt x="10465" y="487089"/>
                  </a:lnTo>
                  <a:lnTo>
                    <a:pt x="23100" y="529868"/>
                  </a:lnTo>
                  <a:lnTo>
                    <a:pt x="40274" y="570489"/>
                  </a:lnTo>
                  <a:lnTo>
                    <a:pt x="61690" y="608652"/>
                  </a:lnTo>
                  <a:lnTo>
                    <a:pt x="87050" y="644061"/>
                  </a:lnTo>
                  <a:lnTo>
                    <a:pt x="116057" y="676417"/>
                  </a:lnTo>
                  <a:lnTo>
                    <a:pt x="148413" y="705425"/>
                  </a:lnTo>
                  <a:lnTo>
                    <a:pt x="183822" y="730786"/>
                  </a:lnTo>
                  <a:lnTo>
                    <a:pt x="221985" y="752202"/>
                  </a:lnTo>
                  <a:lnTo>
                    <a:pt x="262606" y="769377"/>
                  </a:lnTo>
                  <a:lnTo>
                    <a:pt x="305386" y="782014"/>
                  </a:lnTo>
                  <a:lnTo>
                    <a:pt x="350030" y="789813"/>
                  </a:lnTo>
                  <a:lnTo>
                    <a:pt x="396239" y="792480"/>
                  </a:lnTo>
                  <a:lnTo>
                    <a:pt x="442449" y="789813"/>
                  </a:lnTo>
                  <a:lnTo>
                    <a:pt x="487093" y="782014"/>
                  </a:lnTo>
                  <a:lnTo>
                    <a:pt x="529873" y="769377"/>
                  </a:lnTo>
                  <a:lnTo>
                    <a:pt x="570494" y="752202"/>
                  </a:lnTo>
                  <a:lnTo>
                    <a:pt x="608657" y="730786"/>
                  </a:lnTo>
                  <a:lnTo>
                    <a:pt x="644066" y="705425"/>
                  </a:lnTo>
                  <a:lnTo>
                    <a:pt x="676422" y="676417"/>
                  </a:lnTo>
                  <a:lnTo>
                    <a:pt x="705429" y="644061"/>
                  </a:lnTo>
                  <a:lnTo>
                    <a:pt x="730789" y="608652"/>
                  </a:lnTo>
                  <a:lnTo>
                    <a:pt x="752205" y="570489"/>
                  </a:lnTo>
                  <a:lnTo>
                    <a:pt x="769379" y="529868"/>
                  </a:lnTo>
                  <a:lnTo>
                    <a:pt x="782014" y="487089"/>
                  </a:lnTo>
                  <a:lnTo>
                    <a:pt x="789814" y="442446"/>
                  </a:lnTo>
                  <a:lnTo>
                    <a:pt x="792480" y="396239"/>
                  </a:lnTo>
                  <a:lnTo>
                    <a:pt x="789814" y="350033"/>
                  </a:lnTo>
                  <a:lnTo>
                    <a:pt x="782014" y="305390"/>
                  </a:lnTo>
                  <a:lnTo>
                    <a:pt x="769379" y="262611"/>
                  </a:lnTo>
                  <a:lnTo>
                    <a:pt x="752205" y="221990"/>
                  </a:lnTo>
                  <a:lnTo>
                    <a:pt x="730789" y="183827"/>
                  </a:lnTo>
                  <a:lnTo>
                    <a:pt x="705429" y="148418"/>
                  </a:lnTo>
                  <a:lnTo>
                    <a:pt x="676422" y="116062"/>
                  </a:lnTo>
                  <a:lnTo>
                    <a:pt x="644066" y="87054"/>
                  </a:lnTo>
                  <a:lnTo>
                    <a:pt x="608657" y="61693"/>
                  </a:lnTo>
                  <a:lnTo>
                    <a:pt x="570494" y="40277"/>
                  </a:lnTo>
                  <a:lnTo>
                    <a:pt x="529873" y="23102"/>
                  </a:lnTo>
                  <a:lnTo>
                    <a:pt x="487093" y="10465"/>
                  </a:lnTo>
                  <a:lnTo>
                    <a:pt x="442449" y="2666"/>
                  </a:lnTo>
                  <a:lnTo>
                    <a:pt x="396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7779" y="2271903"/>
              <a:ext cx="792480" cy="792480"/>
            </a:xfrm>
            <a:custGeom>
              <a:avLst/>
              <a:gdLst/>
              <a:ahLst/>
              <a:cxnLst/>
              <a:rect l="l" t="t" r="r" b="b"/>
              <a:pathLst>
                <a:path w="792480" h="792480">
                  <a:moveTo>
                    <a:pt x="0" y="396239"/>
                  </a:moveTo>
                  <a:lnTo>
                    <a:pt x="2665" y="350033"/>
                  </a:lnTo>
                  <a:lnTo>
                    <a:pt x="10465" y="305390"/>
                  </a:lnTo>
                  <a:lnTo>
                    <a:pt x="23100" y="262611"/>
                  </a:lnTo>
                  <a:lnTo>
                    <a:pt x="40274" y="221990"/>
                  </a:lnTo>
                  <a:lnTo>
                    <a:pt x="61690" y="183827"/>
                  </a:lnTo>
                  <a:lnTo>
                    <a:pt x="87050" y="148418"/>
                  </a:lnTo>
                  <a:lnTo>
                    <a:pt x="116057" y="116062"/>
                  </a:lnTo>
                  <a:lnTo>
                    <a:pt x="148413" y="87054"/>
                  </a:lnTo>
                  <a:lnTo>
                    <a:pt x="183822" y="61693"/>
                  </a:lnTo>
                  <a:lnTo>
                    <a:pt x="221985" y="40277"/>
                  </a:lnTo>
                  <a:lnTo>
                    <a:pt x="262606" y="23102"/>
                  </a:lnTo>
                  <a:lnTo>
                    <a:pt x="305386" y="10465"/>
                  </a:lnTo>
                  <a:lnTo>
                    <a:pt x="350030" y="2666"/>
                  </a:lnTo>
                  <a:lnTo>
                    <a:pt x="396239" y="0"/>
                  </a:lnTo>
                  <a:lnTo>
                    <a:pt x="442449" y="2666"/>
                  </a:lnTo>
                  <a:lnTo>
                    <a:pt x="487093" y="10465"/>
                  </a:lnTo>
                  <a:lnTo>
                    <a:pt x="529873" y="23102"/>
                  </a:lnTo>
                  <a:lnTo>
                    <a:pt x="570494" y="40277"/>
                  </a:lnTo>
                  <a:lnTo>
                    <a:pt x="608657" y="61693"/>
                  </a:lnTo>
                  <a:lnTo>
                    <a:pt x="644066" y="87054"/>
                  </a:lnTo>
                  <a:lnTo>
                    <a:pt x="676422" y="116062"/>
                  </a:lnTo>
                  <a:lnTo>
                    <a:pt x="705429" y="148418"/>
                  </a:lnTo>
                  <a:lnTo>
                    <a:pt x="730789" y="183827"/>
                  </a:lnTo>
                  <a:lnTo>
                    <a:pt x="752205" y="221990"/>
                  </a:lnTo>
                  <a:lnTo>
                    <a:pt x="769379" y="262611"/>
                  </a:lnTo>
                  <a:lnTo>
                    <a:pt x="782014" y="305390"/>
                  </a:lnTo>
                  <a:lnTo>
                    <a:pt x="789814" y="350033"/>
                  </a:lnTo>
                  <a:lnTo>
                    <a:pt x="792480" y="396239"/>
                  </a:lnTo>
                  <a:lnTo>
                    <a:pt x="789814" y="442446"/>
                  </a:lnTo>
                  <a:lnTo>
                    <a:pt x="782014" y="487089"/>
                  </a:lnTo>
                  <a:lnTo>
                    <a:pt x="769379" y="529868"/>
                  </a:lnTo>
                  <a:lnTo>
                    <a:pt x="752205" y="570489"/>
                  </a:lnTo>
                  <a:lnTo>
                    <a:pt x="730789" y="608652"/>
                  </a:lnTo>
                  <a:lnTo>
                    <a:pt x="705429" y="644061"/>
                  </a:lnTo>
                  <a:lnTo>
                    <a:pt x="676422" y="676417"/>
                  </a:lnTo>
                  <a:lnTo>
                    <a:pt x="644066" y="705425"/>
                  </a:lnTo>
                  <a:lnTo>
                    <a:pt x="608657" y="730786"/>
                  </a:lnTo>
                  <a:lnTo>
                    <a:pt x="570494" y="752202"/>
                  </a:lnTo>
                  <a:lnTo>
                    <a:pt x="529873" y="769377"/>
                  </a:lnTo>
                  <a:lnTo>
                    <a:pt x="487093" y="782014"/>
                  </a:lnTo>
                  <a:lnTo>
                    <a:pt x="442449" y="789813"/>
                  </a:lnTo>
                  <a:lnTo>
                    <a:pt x="396239" y="792480"/>
                  </a:lnTo>
                  <a:lnTo>
                    <a:pt x="350030" y="789813"/>
                  </a:lnTo>
                  <a:lnTo>
                    <a:pt x="305386" y="782014"/>
                  </a:lnTo>
                  <a:lnTo>
                    <a:pt x="262606" y="769377"/>
                  </a:lnTo>
                  <a:lnTo>
                    <a:pt x="221985" y="752202"/>
                  </a:lnTo>
                  <a:lnTo>
                    <a:pt x="183822" y="730786"/>
                  </a:lnTo>
                  <a:lnTo>
                    <a:pt x="148413" y="705425"/>
                  </a:lnTo>
                  <a:lnTo>
                    <a:pt x="116057" y="676417"/>
                  </a:lnTo>
                  <a:lnTo>
                    <a:pt x="87050" y="644061"/>
                  </a:lnTo>
                  <a:lnTo>
                    <a:pt x="61690" y="608652"/>
                  </a:lnTo>
                  <a:lnTo>
                    <a:pt x="40274" y="570489"/>
                  </a:lnTo>
                  <a:lnTo>
                    <a:pt x="23100" y="529868"/>
                  </a:lnTo>
                  <a:lnTo>
                    <a:pt x="10465" y="487089"/>
                  </a:lnTo>
                  <a:lnTo>
                    <a:pt x="2665" y="442446"/>
                  </a:lnTo>
                  <a:lnTo>
                    <a:pt x="0" y="396239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4143" y="3301365"/>
              <a:ext cx="4175760" cy="634365"/>
            </a:xfrm>
            <a:custGeom>
              <a:avLst/>
              <a:gdLst/>
              <a:ahLst/>
              <a:cxnLst/>
              <a:rect l="l" t="t" r="r" b="b"/>
              <a:pathLst>
                <a:path w="4175760" h="634364">
                  <a:moveTo>
                    <a:pt x="4175759" y="0"/>
                  </a:moveTo>
                  <a:lnTo>
                    <a:pt x="0" y="0"/>
                  </a:lnTo>
                  <a:lnTo>
                    <a:pt x="0" y="633984"/>
                  </a:lnTo>
                  <a:lnTo>
                    <a:pt x="4175759" y="633984"/>
                  </a:lnTo>
                  <a:lnTo>
                    <a:pt x="4175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4143" y="3301365"/>
              <a:ext cx="4175760" cy="634365"/>
            </a:xfrm>
            <a:custGeom>
              <a:avLst/>
              <a:gdLst/>
              <a:ahLst/>
              <a:cxnLst/>
              <a:rect l="l" t="t" r="r" b="b"/>
              <a:pathLst>
                <a:path w="4175760" h="634364">
                  <a:moveTo>
                    <a:pt x="0" y="633984"/>
                  </a:moveTo>
                  <a:lnTo>
                    <a:pt x="4175759" y="633984"/>
                  </a:lnTo>
                  <a:lnTo>
                    <a:pt x="4175759" y="0"/>
                  </a:lnTo>
                  <a:lnTo>
                    <a:pt x="0" y="0"/>
                  </a:lnTo>
                  <a:lnTo>
                    <a:pt x="0" y="633984"/>
                  </a:lnTo>
                  <a:close/>
                </a:path>
              </a:pathLst>
            </a:custGeom>
            <a:ln w="12700">
              <a:solidFill>
                <a:srgbClr val="D67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8665" y="3222116"/>
              <a:ext cx="791845" cy="792480"/>
            </a:xfrm>
            <a:custGeom>
              <a:avLst/>
              <a:gdLst/>
              <a:ahLst/>
              <a:cxnLst/>
              <a:rect l="l" t="t" r="r" b="b"/>
              <a:pathLst>
                <a:path w="791844" h="792479">
                  <a:moveTo>
                    <a:pt x="395859" y="0"/>
                  </a:moveTo>
                  <a:lnTo>
                    <a:pt x="349692" y="2666"/>
                  </a:lnTo>
                  <a:lnTo>
                    <a:pt x="305091" y="10465"/>
                  </a:lnTo>
                  <a:lnTo>
                    <a:pt x="262350" y="23102"/>
                  </a:lnTo>
                  <a:lnTo>
                    <a:pt x="221768" y="40277"/>
                  </a:lnTo>
                  <a:lnTo>
                    <a:pt x="183642" y="61693"/>
                  </a:lnTo>
                  <a:lnTo>
                    <a:pt x="148267" y="87054"/>
                  </a:lnTo>
                  <a:lnTo>
                    <a:pt x="115943" y="116062"/>
                  </a:lnTo>
                  <a:lnTo>
                    <a:pt x="86964" y="148418"/>
                  </a:lnTo>
                  <a:lnTo>
                    <a:pt x="61629" y="183827"/>
                  </a:lnTo>
                  <a:lnTo>
                    <a:pt x="40234" y="221990"/>
                  </a:lnTo>
                  <a:lnTo>
                    <a:pt x="23077" y="262611"/>
                  </a:lnTo>
                  <a:lnTo>
                    <a:pt x="10454" y="305390"/>
                  </a:lnTo>
                  <a:lnTo>
                    <a:pt x="2663" y="350033"/>
                  </a:lnTo>
                  <a:lnTo>
                    <a:pt x="0" y="396240"/>
                  </a:lnTo>
                  <a:lnTo>
                    <a:pt x="2663" y="442446"/>
                  </a:lnTo>
                  <a:lnTo>
                    <a:pt x="10454" y="487089"/>
                  </a:lnTo>
                  <a:lnTo>
                    <a:pt x="23077" y="529868"/>
                  </a:lnTo>
                  <a:lnTo>
                    <a:pt x="40234" y="570489"/>
                  </a:lnTo>
                  <a:lnTo>
                    <a:pt x="61629" y="608652"/>
                  </a:lnTo>
                  <a:lnTo>
                    <a:pt x="86964" y="644061"/>
                  </a:lnTo>
                  <a:lnTo>
                    <a:pt x="115943" y="676417"/>
                  </a:lnTo>
                  <a:lnTo>
                    <a:pt x="148267" y="705425"/>
                  </a:lnTo>
                  <a:lnTo>
                    <a:pt x="183642" y="730786"/>
                  </a:lnTo>
                  <a:lnTo>
                    <a:pt x="221768" y="752202"/>
                  </a:lnTo>
                  <a:lnTo>
                    <a:pt x="262350" y="769377"/>
                  </a:lnTo>
                  <a:lnTo>
                    <a:pt x="305091" y="782014"/>
                  </a:lnTo>
                  <a:lnTo>
                    <a:pt x="349692" y="789813"/>
                  </a:lnTo>
                  <a:lnTo>
                    <a:pt x="395859" y="792480"/>
                  </a:lnTo>
                  <a:lnTo>
                    <a:pt x="442013" y="789813"/>
                  </a:lnTo>
                  <a:lnTo>
                    <a:pt x="486606" y="782014"/>
                  </a:lnTo>
                  <a:lnTo>
                    <a:pt x="529342" y="769377"/>
                  </a:lnTo>
                  <a:lnTo>
                    <a:pt x="569921" y="752202"/>
                  </a:lnTo>
                  <a:lnTo>
                    <a:pt x="608047" y="730786"/>
                  </a:lnTo>
                  <a:lnTo>
                    <a:pt x="643423" y="705425"/>
                  </a:lnTo>
                  <a:lnTo>
                    <a:pt x="675751" y="676417"/>
                  </a:lnTo>
                  <a:lnTo>
                    <a:pt x="704733" y="644061"/>
                  </a:lnTo>
                  <a:lnTo>
                    <a:pt x="730072" y="608652"/>
                  </a:lnTo>
                  <a:lnTo>
                    <a:pt x="751471" y="570489"/>
                  </a:lnTo>
                  <a:lnTo>
                    <a:pt x="768633" y="529868"/>
                  </a:lnTo>
                  <a:lnTo>
                    <a:pt x="781259" y="487089"/>
                  </a:lnTo>
                  <a:lnTo>
                    <a:pt x="789053" y="442446"/>
                  </a:lnTo>
                  <a:lnTo>
                    <a:pt x="791718" y="396240"/>
                  </a:lnTo>
                  <a:lnTo>
                    <a:pt x="789053" y="350033"/>
                  </a:lnTo>
                  <a:lnTo>
                    <a:pt x="781259" y="305390"/>
                  </a:lnTo>
                  <a:lnTo>
                    <a:pt x="768633" y="262611"/>
                  </a:lnTo>
                  <a:lnTo>
                    <a:pt x="751471" y="221990"/>
                  </a:lnTo>
                  <a:lnTo>
                    <a:pt x="730072" y="183827"/>
                  </a:lnTo>
                  <a:lnTo>
                    <a:pt x="704733" y="148418"/>
                  </a:lnTo>
                  <a:lnTo>
                    <a:pt x="675751" y="116062"/>
                  </a:lnTo>
                  <a:lnTo>
                    <a:pt x="643423" y="87054"/>
                  </a:lnTo>
                  <a:lnTo>
                    <a:pt x="608047" y="61693"/>
                  </a:lnTo>
                  <a:lnTo>
                    <a:pt x="569921" y="40277"/>
                  </a:lnTo>
                  <a:lnTo>
                    <a:pt x="529342" y="23102"/>
                  </a:lnTo>
                  <a:lnTo>
                    <a:pt x="486606" y="10465"/>
                  </a:lnTo>
                  <a:lnTo>
                    <a:pt x="442013" y="2666"/>
                  </a:lnTo>
                  <a:lnTo>
                    <a:pt x="395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8665" y="3222116"/>
              <a:ext cx="791845" cy="792480"/>
            </a:xfrm>
            <a:custGeom>
              <a:avLst/>
              <a:gdLst/>
              <a:ahLst/>
              <a:cxnLst/>
              <a:rect l="l" t="t" r="r" b="b"/>
              <a:pathLst>
                <a:path w="791844" h="792479">
                  <a:moveTo>
                    <a:pt x="0" y="396240"/>
                  </a:moveTo>
                  <a:lnTo>
                    <a:pt x="2663" y="350033"/>
                  </a:lnTo>
                  <a:lnTo>
                    <a:pt x="10454" y="305390"/>
                  </a:lnTo>
                  <a:lnTo>
                    <a:pt x="23077" y="262611"/>
                  </a:lnTo>
                  <a:lnTo>
                    <a:pt x="40234" y="221990"/>
                  </a:lnTo>
                  <a:lnTo>
                    <a:pt x="61629" y="183827"/>
                  </a:lnTo>
                  <a:lnTo>
                    <a:pt x="86964" y="148418"/>
                  </a:lnTo>
                  <a:lnTo>
                    <a:pt x="115943" y="116062"/>
                  </a:lnTo>
                  <a:lnTo>
                    <a:pt x="148267" y="87054"/>
                  </a:lnTo>
                  <a:lnTo>
                    <a:pt x="183642" y="61693"/>
                  </a:lnTo>
                  <a:lnTo>
                    <a:pt x="221768" y="40277"/>
                  </a:lnTo>
                  <a:lnTo>
                    <a:pt x="262350" y="23102"/>
                  </a:lnTo>
                  <a:lnTo>
                    <a:pt x="305091" y="10465"/>
                  </a:lnTo>
                  <a:lnTo>
                    <a:pt x="349692" y="2666"/>
                  </a:lnTo>
                  <a:lnTo>
                    <a:pt x="395859" y="0"/>
                  </a:lnTo>
                  <a:lnTo>
                    <a:pt x="442013" y="2666"/>
                  </a:lnTo>
                  <a:lnTo>
                    <a:pt x="486606" y="10465"/>
                  </a:lnTo>
                  <a:lnTo>
                    <a:pt x="529342" y="23102"/>
                  </a:lnTo>
                  <a:lnTo>
                    <a:pt x="569921" y="40277"/>
                  </a:lnTo>
                  <a:lnTo>
                    <a:pt x="608047" y="61693"/>
                  </a:lnTo>
                  <a:lnTo>
                    <a:pt x="643423" y="87054"/>
                  </a:lnTo>
                  <a:lnTo>
                    <a:pt x="675751" y="116062"/>
                  </a:lnTo>
                  <a:lnTo>
                    <a:pt x="704733" y="148418"/>
                  </a:lnTo>
                  <a:lnTo>
                    <a:pt x="730072" y="183827"/>
                  </a:lnTo>
                  <a:lnTo>
                    <a:pt x="751471" y="221990"/>
                  </a:lnTo>
                  <a:lnTo>
                    <a:pt x="768633" y="262611"/>
                  </a:lnTo>
                  <a:lnTo>
                    <a:pt x="781259" y="305390"/>
                  </a:lnTo>
                  <a:lnTo>
                    <a:pt x="789053" y="350033"/>
                  </a:lnTo>
                  <a:lnTo>
                    <a:pt x="791718" y="396240"/>
                  </a:lnTo>
                  <a:lnTo>
                    <a:pt x="789053" y="442446"/>
                  </a:lnTo>
                  <a:lnTo>
                    <a:pt x="781259" y="487089"/>
                  </a:lnTo>
                  <a:lnTo>
                    <a:pt x="768633" y="529868"/>
                  </a:lnTo>
                  <a:lnTo>
                    <a:pt x="751471" y="570489"/>
                  </a:lnTo>
                  <a:lnTo>
                    <a:pt x="730072" y="608652"/>
                  </a:lnTo>
                  <a:lnTo>
                    <a:pt x="704733" y="644061"/>
                  </a:lnTo>
                  <a:lnTo>
                    <a:pt x="675751" y="676417"/>
                  </a:lnTo>
                  <a:lnTo>
                    <a:pt x="643423" y="705425"/>
                  </a:lnTo>
                  <a:lnTo>
                    <a:pt x="608047" y="730786"/>
                  </a:lnTo>
                  <a:lnTo>
                    <a:pt x="569921" y="752202"/>
                  </a:lnTo>
                  <a:lnTo>
                    <a:pt x="529342" y="769377"/>
                  </a:lnTo>
                  <a:lnTo>
                    <a:pt x="486606" y="782014"/>
                  </a:lnTo>
                  <a:lnTo>
                    <a:pt x="442013" y="789813"/>
                  </a:lnTo>
                  <a:lnTo>
                    <a:pt x="395859" y="792480"/>
                  </a:lnTo>
                  <a:lnTo>
                    <a:pt x="349692" y="789813"/>
                  </a:lnTo>
                  <a:lnTo>
                    <a:pt x="305091" y="782014"/>
                  </a:lnTo>
                  <a:lnTo>
                    <a:pt x="262350" y="769377"/>
                  </a:lnTo>
                  <a:lnTo>
                    <a:pt x="221768" y="752202"/>
                  </a:lnTo>
                  <a:lnTo>
                    <a:pt x="183642" y="730786"/>
                  </a:lnTo>
                  <a:lnTo>
                    <a:pt x="148267" y="705425"/>
                  </a:lnTo>
                  <a:lnTo>
                    <a:pt x="115943" y="676417"/>
                  </a:lnTo>
                  <a:lnTo>
                    <a:pt x="86964" y="644061"/>
                  </a:lnTo>
                  <a:lnTo>
                    <a:pt x="61629" y="608652"/>
                  </a:lnTo>
                  <a:lnTo>
                    <a:pt x="40234" y="570489"/>
                  </a:lnTo>
                  <a:lnTo>
                    <a:pt x="23077" y="529868"/>
                  </a:lnTo>
                  <a:lnTo>
                    <a:pt x="10454" y="487089"/>
                  </a:lnTo>
                  <a:lnTo>
                    <a:pt x="2663" y="442446"/>
                  </a:lnTo>
                  <a:lnTo>
                    <a:pt x="0" y="39624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019" y="4252341"/>
              <a:ext cx="4406265" cy="634365"/>
            </a:xfrm>
            <a:custGeom>
              <a:avLst/>
              <a:gdLst/>
              <a:ahLst/>
              <a:cxnLst/>
              <a:rect l="l" t="t" r="r" b="b"/>
              <a:pathLst>
                <a:path w="4406265" h="634364">
                  <a:moveTo>
                    <a:pt x="4405883" y="0"/>
                  </a:moveTo>
                  <a:lnTo>
                    <a:pt x="0" y="0"/>
                  </a:lnTo>
                  <a:lnTo>
                    <a:pt x="0" y="633984"/>
                  </a:lnTo>
                  <a:lnTo>
                    <a:pt x="4405883" y="633984"/>
                  </a:lnTo>
                  <a:lnTo>
                    <a:pt x="44058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4019" y="4252341"/>
              <a:ext cx="4406265" cy="634365"/>
            </a:xfrm>
            <a:custGeom>
              <a:avLst/>
              <a:gdLst/>
              <a:ahLst/>
              <a:cxnLst/>
              <a:rect l="l" t="t" r="r" b="b"/>
              <a:pathLst>
                <a:path w="4406265" h="634364">
                  <a:moveTo>
                    <a:pt x="0" y="633984"/>
                  </a:moveTo>
                  <a:lnTo>
                    <a:pt x="4405883" y="633984"/>
                  </a:lnTo>
                  <a:lnTo>
                    <a:pt x="4405883" y="0"/>
                  </a:lnTo>
                  <a:lnTo>
                    <a:pt x="0" y="0"/>
                  </a:lnTo>
                  <a:lnTo>
                    <a:pt x="0" y="633984"/>
                  </a:lnTo>
                  <a:close/>
                </a:path>
              </a:pathLst>
            </a:custGeom>
            <a:ln w="12700">
              <a:solidFill>
                <a:srgbClr val="D67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04111" y="2364994"/>
            <a:ext cx="3758565" cy="24530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30860">
              <a:lnSpc>
                <a:spcPts val="1980"/>
              </a:lnSpc>
              <a:spcBef>
                <a:spcPts val="315"/>
              </a:spcBef>
            </a:pPr>
            <a:r>
              <a:rPr sz="1800" spc="-10" dirty="0">
                <a:latin typeface="Carlito"/>
                <a:cs typeface="Carlito"/>
              </a:rPr>
              <a:t>Polymorphism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refers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object </a:t>
            </a:r>
            <a:r>
              <a:rPr sz="1800" dirty="0">
                <a:latin typeface="Carlito"/>
                <a:cs typeface="Carlito"/>
              </a:rPr>
              <a:t>having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many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forms.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1800">
              <a:latin typeface="Carlito"/>
              <a:cs typeface="Carlito"/>
            </a:endParaRPr>
          </a:p>
          <a:p>
            <a:pPr marL="242570" marR="33020">
              <a:lnSpc>
                <a:spcPts val="198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The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existing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features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parent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class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modified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child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class.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1800">
              <a:latin typeface="Carlito"/>
              <a:cs typeface="Carlito"/>
            </a:endParaRPr>
          </a:p>
          <a:p>
            <a:pPr marL="12700" marR="5080">
              <a:lnSpc>
                <a:spcPts val="1980"/>
              </a:lnSpc>
            </a:pPr>
            <a:r>
              <a:rPr sz="1800" spc="-10" dirty="0">
                <a:latin typeface="Carlito"/>
                <a:cs typeface="Carlito"/>
              </a:rPr>
              <a:t>Polymorphism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achieved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using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method overriding.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1429" y="4166742"/>
            <a:ext cx="805180" cy="805180"/>
            <a:chOff x="511429" y="4166742"/>
            <a:chExt cx="805180" cy="805180"/>
          </a:xfrm>
        </p:grpSpPr>
        <p:sp>
          <p:nvSpPr>
            <p:cNvPr id="17" name="object 17"/>
            <p:cNvSpPr/>
            <p:nvPr/>
          </p:nvSpPr>
          <p:spPr>
            <a:xfrm>
              <a:off x="517779" y="4173092"/>
              <a:ext cx="792480" cy="792480"/>
            </a:xfrm>
            <a:custGeom>
              <a:avLst/>
              <a:gdLst/>
              <a:ahLst/>
              <a:cxnLst/>
              <a:rect l="l" t="t" r="r" b="b"/>
              <a:pathLst>
                <a:path w="792480" h="792479">
                  <a:moveTo>
                    <a:pt x="396239" y="0"/>
                  </a:moveTo>
                  <a:lnTo>
                    <a:pt x="350030" y="2666"/>
                  </a:lnTo>
                  <a:lnTo>
                    <a:pt x="305386" y="10465"/>
                  </a:lnTo>
                  <a:lnTo>
                    <a:pt x="262606" y="23102"/>
                  </a:lnTo>
                  <a:lnTo>
                    <a:pt x="221985" y="40277"/>
                  </a:lnTo>
                  <a:lnTo>
                    <a:pt x="183822" y="61693"/>
                  </a:lnTo>
                  <a:lnTo>
                    <a:pt x="148413" y="87054"/>
                  </a:lnTo>
                  <a:lnTo>
                    <a:pt x="116057" y="116062"/>
                  </a:lnTo>
                  <a:lnTo>
                    <a:pt x="87050" y="148418"/>
                  </a:lnTo>
                  <a:lnTo>
                    <a:pt x="61690" y="183827"/>
                  </a:lnTo>
                  <a:lnTo>
                    <a:pt x="40274" y="221990"/>
                  </a:lnTo>
                  <a:lnTo>
                    <a:pt x="23100" y="262611"/>
                  </a:lnTo>
                  <a:lnTo>
                    <a:pt x="10465" y="305390"/>
                  </a:lnTo>
                  <a:lnTo>
                    <a:pt x="2665" y="350033"/>
                  </a:lnTo>
                  <a:lnTo>
                    <a:pt x="0" y="396239"/>
                  </a:lnTo>
                  <a:lnTo>
                    <a:pt x="2665" y="442446"/>
                  </a:lnTo>
                  <a:lnTo>
                    <a:pt x="10465" y="487089"/>
                  </a:lnTo>
                  <a:lnTo>
                    <a:pt x="23100" y="529868"/>
                  </a:lnTo>
                  <a:lnTo>
                    <a:pt x="40274" y="570489"/>
                  </a:lnTo>
                  <a:lnTo>
                    <a:pt x="61690" y="608652"/>
                  </a:lnTo>
                  <a:lnTo>
                    <a:pt x="87050" y="644061"/>
                  </a:lnTo>
                  <a:lnTo>
                    <a:pt x="116057" y="676417"/>
                  </a:lnTo>
                  <a:lnTo>
                    <a:pt x="148413" y="705425"/>
                  </a:lnTo>
                  <a:lnTo>
                    <a:pt x="183822" y="730786"/>
                  </a:lnTo>
                  <a:lnTo>
                    <a:pt x="221985" y="752202"/>
                  </a:lnTo>
                  <a:lnTo>
                    <a:pt x="262606" y="769377"/>
                  </a:lnTo>
                  <a:lnTo>
                    <a:pt x="305386" y="782014"/>
                  </a:lnTo>
                  <a:lnTo>
                    <a:pt x="350030" y="789813"/>
                  </a:lnTo>
                  <a:lnTo>
                    <a:pt x="396239" y="792479"/>
                  </a:lnTo>
                  <a:lnTo>
                    <a:pt x="442449" y="789813"/>
                  </a:lnTo>
                  <a:lnTo>
                    <a:pt x="487093" y="782014"/>
                  </a:lnTo>
                  <a:lnTo>
                    <a:pt x="529873" y="769377"/>
                  </a:lnTo>
                  <a:lnTo>
                    <a:pt x="570494" y="752202"/>
                  </a:lnTo>
                  <a:lnTo>
                    <a:pt x="608657" y="730786"/>
                  </a:lnTo>
                  <a:lnTo>
                    <a:pt x="644066" y="705425"/>
                  </a:lnTo>
                  <a:lnTo>
                    <a:pt x="676422" y="676417"/>
                  </a:lnTo>
                  <a:lnTo>
                    <a:pt x="705429" y="644061"/>
                  </a:lnTo>
                  <a:lnTo>
                    <a:pt x="730789" y="608652"/>
                  </a:lnTo>
                  <a:lnTo>
                    <a:pt x="752205" y="570489"/>
                  </a:lnTo>
                  <a:lnTo>
                    <a:pt x="769379" y="529868"/>
                  </a:lnTo>
                  <a:lnTo>
                    <a:pt x="782014" y="487089"/>
                  </a:lnTo>
                  <a:lnTo>
                    <a:pt x="789814" y="442446"/>
                  </a:lnTo>
                  <a:lnTo>
                    <a:pt x="792480" y="396239"/>
                  </a:lnTo>
                  <a:lnTo>
                    <a:pt x="789814" y="350033"/>
                  </a:lnTo>
                  <a:lnTo>
                    <a:pt x="782014" y="305390"/>
                  </a:lnTo>
                  <a:lnTo>
                    <a:pt x="769379" y="262611"/>
                  </a:lnTo>
                  <a:lnTo>
                    <a:pt x="752205" y="221990"/>
                  </a:lnTo>
                  <a:lnTo>
                    <a:pt x="730789" y="183827"/>
                  </a:lnTo>
                  <a:lnTo>
                    <a:pt x="705429" y="148418"/>
                  </a:lnTo>
                  <a:lnTo>
                    <a:pt x="676422" y="116062"/>
                  </a:lnTo>
                  <a:lnTo>
                    <a:pt x="644066" y="87054"/>
                  </a:lnTo>
                  <a:lnTo>
                    <a:pt x="608657" y="61693"/>
                  </a:lnTo>
                  <a:lnTo>
                    <a:pt x="570494" y="40277"/>
                  </a:lnTo>
                  <a:lnTo>
                    <a:pt x="529873" y="23102"/>
                  </a:lnTo>
                  <a:lnTo>
                    <a:pt x="487093" y="10465"/>
                  </a:lnTo>
                  <a:lnTo>
                    <a:pt x="442449" y="2666"/>
                  </a:lnTo>
                  <a:lnTo>
                    <a:pt x="396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7779" y="4173092"/>
              <a:ext cx="792480" cy="792480"/>
            </a:xfrm>
            <a:custGeom>
              <a:avLst/>
              <a:gdLst/>
              <a:ahLst/>
              <a:cxnLst/>
              <a:rect l="l" t="t" r="r" b="b"/>
              <a:pathLst>
                <a:path w="792480" h="792479">
                  <a:moveTo>
                    <a:pt x="0" y="396239"/>
                  </a:moveTo>
                  <a:lnTo>
                    <a:pt x="2665" y="350033"/>
                  </a:lnTo>
                  <a:lnTo>
                    <a:pt x="10465" y="305390"/>
                  </a:lnTo>
                  <a:lnTo>
                    <a:pt x="23100" y="262611"/>
                  </a:lnTo>
                  <a:lnTo>
                    <a:pt x="40274" y="221990"/>
                  </a:lnTo>
                  <a:lnTo>
                    <a:pt x="61690" y="183827"/>
                  </a:lnTo>
                  <a:lnTo>
                    <a:pt x="87050" y="148418"/>
                  </a:lnTo>
                  <a:lnTo>
                    <a:pt x="116057" y="116062"/>
                  </a:lnTo>
                  <a:lnTo>
                    <a:pt x="148413" y="87054"/>
                  </a:lnTo>
                  <a:lnTo>
                    <a:pt x="183822" y="61693"/>
                  </a:lnTo>
                  <a:lnTo>
                    <a:pt x="221985" y="40277"/>
                  </a:lnTo>
                  <a:lnTo>
                    <a:pt x="262606" y="23102"/>
                  </a:lnTo>
                  <a:lnTo>
                    <a:pt x="305386" y="10465"/>
                  </a:lnTo>
                  <a:lnTo>
                    <a:pt x="350030" y="2666"/>
                  </a:lnTo>
                  <a:lnTo>
                    <a:pt x="396239" y="0"/>
                  </a:lnTo>
                  <a:lnTo>
                    <a:pt x="442449" y="2666"/>
                  </a:lnTo>
                  <a:lnTo>
                    <a:pt x="487093" y="10465"/>
                  </a:lnTo>
                  <a:lnTo>
                    <a:pt x="529873" y="23102"/>
                  </a:lnTo>
                  <a:lnTo>
                    <a:pt x="570494" y="40277"/>
                  </a:lnTo>
                  <a:lnTo>
                    <a:pt x="608657" y="61693"/>
                  </a:lnTo>
                  <a:lnTo>
                    <a:pt x="644066" y="87054"/>
                  </a:lnTo>
                  <a:lnTo>
                    <a:pt x="676422" y="116062"/>
                  </a:lnTo>
                  <a:lnTo>
                    <a:pt x="705429" y="148418"/>
                  </a:lnTo>
                  <a:lnTo>
                    <a:pt x="730789" y="183827"/>
                  </a:lnTo>
                  <a:lnTo>
                    <a:pt x="752205" y="221990"/>
                  </a:lnTo>
                  <a:lnTo>
                    <a:pt x="769379" y="262611"/>
                  </a:lnTo>
                  <a:lnTo>
                    <a:pt x="782014" y="305390"/>
                  </a:lnTo>
                  <a:lnTo>
                    <a:pt x="789814" y="350033"/>
                  </a:lnTo>
                  <a:lnTo>
                    <a:pt x="792480" y="396239"/>
                  </a:lnTo>
                  <a:lnTo>
                    <a:pt x="789814" y="442446"/>
                  </a:lnTo>
                  <a:lnTo>
                    <a:pt x="782014" y="487089"/>
                  </a:lnTo>
                  <a:lnTo>
                    <a:pt x="769379" y="529868"/>
                  </a:lnTo>
                  <a:lnTo>
                    <a:pt x="752205" y="570489"/>
                  </a:lnTo>
                  <a:lnTo>
                    <a:pt x="730789" y="608652"/>
                  </a:lnTo>
                  <a:lnTo>
                    <a:pt x="705429" y="644061"/>
                  </a:lnTo>
                  <a:lnTo>
                    <a:pt x="676422" y="676417"/>
                  </a:lnTo>
                  <a:lnTo>
                    <a:pt x="644066" y="705425"/>
                  </a:lnTo>
                  <a:lnTo>
                    <a:pt x="608657" y="730786"/>
                  </a:lnTo>
                  <a:lnTo>
                    <a:pt x="570494" y="752202"/>
                  </a:lnTo>
                  <a:lnTo>
                    <a:pt x="529873" y="769377"/>
                  </a:lnTo>
                  <a:lnTo>
                    <a:pt x="487093" y="782014"/>
                  </a:lnTo>
                  <a:lnTo>
                    <a:pt x="442449" y="789813"/>
                  </a:lnTo>
                  <a:lnTo>
                    <a:pt x="396239" y="792479"/>
                  </a:lnTo>
                  <a:lnTo>
                    <a:pt x="350030" y="789813"/>
                  </a:lnTo>
                  <a:lnTo>
                    <a:pt x="305386" y="782014"/>
                  </a:lnTo>
                  <a:lnTo>
                    <a:pt x="262606" y="769377"/>
                  </a:lnTo>
                  <a:lnTo>
                    <a:pt x="221985" y="752202"/>
                  </a:lnTo>
                  <a:lnTo>
                    <a:pt x="183822" y="730786"/>
                  </a:lnTo>
                  <a:lnTo>
                    <a:pt x="148413" y="705425"/>
                  </a:lnTo>
                  <a:lnTo>
                    <a:pt x="116057" y="676417"/>
                  </a:lnTo>
                  <a:lnTo>
                    <a:pt x="87050" y="644061"/>
                  </a:lnTo>
                  <a:lnTo>
                    <a:pt x="61690" y="608652"/>
                  </a:lnTo>
                  <a:lnTo>
                    <a:pt x="40274" y="570489"/>
                  </a:lnTo>
                  <a:lnTo>
                    <a:pt x="23100" y="529868"/>
                  </a:lnTo>
                  <a:lnTo>
                    <a:pt x="10465" y="487089"/>
                  </a:lnTo>
                  <a:lnTo>
                    <a:pt x="2665" y="442446"/>
                  </a:lnTo>
                  <a:lnTo>
                    <a:pt x="0" y="396239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5802249" y="993139"/>
            <a:ext cx="5518150" cy="4998720"/>
          </a:xfrm>
          <a:custGeom>
            <a:avLst/>
            <a:gdLst/>
            <a:ahLst/>
            <a:cxnLst/>
            <a:rect l="l" t="t" r="r" b="b"/>
            <a:pathLst>
              <a:path w="5518150" h="4998720">
                <a:moveTo>
                  <a:pt x="5517642" y="563880"/>
                </a:moveTo>
                <a:lnTo>
                  <a:pt x="4953508" y="563880"/>
                </a:lnTo>
                <a:lnTo>
                  <a:pt x="4953508" y="0"/>
                </a:lnTo>
                <a:lnTo>
                  <a:pt x="564134" y="0"/>
                </a:lnTo>
                <a:lnTo>
                  <a:pt x="564134" y="563880"/>
                </a:lnTo>
                <a:lnTo>
                  <a:pt x="0" y="563880"/>
                </a:lnTo>
                <a:lnTo>
                  <a:pt x="0" y="4433570"/>
                </a:lnTo>
                <a:lnTo>
                  <a:pt x="564134" y="4433570"/>
                </a:lnTo>
                <a:lnTo>
                  <a:pt x="564134" y="4998720"/>
                </a:lnTo>
                <a:lnTo>
                  <a:pt x="4953508" y="4998720"/>
                </a:lnTo>
                <a:lnTo>
                  <a:pt x="4953508" y="4433570"/>
                </a:lnTo>
                <a:lnTo>
                  <a:pt x="5517642" y="4433570"/>
                </a:lnTo>
                <a:lnTo>
                  <a:pt x="5517642" y="56388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795898" y="986916"/>
          <a:ext cx="5516244" cy="4993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2E528F"/>
                      </a:solidFill>
                      <a:prstDash val="solid"/>
                    </a:lnR>
                    <a:lnB w="12700">
                      <a:solidFill>
                        <a:srgbClr val="2E528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B w="12700">
                      <a:solidFill>
                        <a:srgbClr val="2E528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7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35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Syntax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: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8445" marB="0">
                    <a:lnL w="12700">
                      <a:solidFill>
                        <a:srgbClr val="2E528F"/>
                      </a:solidFill>
                      <a:prstDash val="solid"/>
                    </a:lnL>
                    <a:lnT w="12700">
                      <a:solidFill>
                        <a:srgbClr val="2E528F"/>
                      </a:solidFill>
                      <a:prstDash val="solid"/>
                    </a:lnT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E528F"/>
                      </a:solidFill>
                      <a:prstDash val="solid"/>
                    </a:lnT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8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800" b="1" spc="-50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ParentClass{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2E528F"/>
                      </a:solidFill>
                      <a:prstDash val="solid"/>
                    </a:lnR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2E5395"/>
                          </a:solidFill>
                          <a:latin typeface="Courier New"/>
                          <a:cs typeface="Courier New"/>
                        </a:rPr>
                        <a:t>parentMethod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()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2E528F"/>
                      </a:solidFill>
                      <a:prstDash val="solid"/>
                    </a:lnR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8065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//do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something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2E528F"/>
                      </a:solidFill>
                      <a:prstDash val="solid"/>
                    </a:lnR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ts val="192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2E528F"/>
                      </a:solidFill>
                      <a:prstDash val="solid"/>
                    </a:lnR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192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2E528F"/>
                      </a:solidFill>
                      <a:prstDash val="solid"/>
                    </a:lnR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6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800" b="1" spc="-6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ChildClass</a:t>
                      </a:r>
                      <a:r>
                        <a:rPr sz="1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extends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2E528F"/>
                      </a:solidFill>
                      <a:prstDash val="solid"/>
                    </a:lnR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ParentClass{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2E528F"/>
                      </a:solidFill>
                      <a:prstDash val="solid"/>
                    </a:lnR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6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@override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2E528F"/>
                      </a:solidFill>
                      <a:prstDash val="solid"/>
                    </a:lnR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6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2E5395"/>
                          </a:solidFill>
                          <a:latin typeface="Courier New"/>
                          <a:cs typeface="Courier New"/>
                        </a:rPr>
                        <a:t>parentMethod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()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2E528F"/>
                      </a:solidFill>
                      <a:prstDash val="solid"/>
                    </a:lnR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6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8065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//do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something</a:t>
                      </a:r>
                      <a:r>
                        <a:rPr sz="1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more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2E528F"/>
                      </a:solidFill>
                      <a:prstDash val="solid"/>
                    </a:lnR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7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6715">
                        <a:lnSpc>
                          <a:spcPts val="192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2E528F"/>
                      </a:solidFill>
                      <a:prstDash val="solid"/>
                    </a:lnR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441325">
                        <a:lnSpc>
                          <a:spcPts val="198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T w="12700">
                      <a:solidFill>
                        <a:srgbClr val="2E528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E8C56DF8-162D-4F23-BECE-92197D5045B5}"/>
              </a:ext>
            </a:extLst>
          </p:cNvPr>
          <p:cNvSpPr/>
          <p:nvPr/>
        </p:nvSpPr>
        <p:spPr>
          <a:xfrm>
            <a:off x="697582" y="5996642"/>
            <a:ext cx="5136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40C28"/>
                </a:solidFill>
                <a:effectLst/>
                <a:highlight>
                  <a:srgbClr val="FFFF00"/>
                </a:highlight>
                <a:latin typeface="Google Sans"/>
              </a:rPr>
              <a:t>Dart classes do not support constructor overloading</a:t>
            </a:r>
            <a:endParaRPr lang="en-US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1C41-B316-409C-945D-245992BB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D90F1-69F4-44DD-AD4F-1D8341DC2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39" y="1320800"/>
            <a:ext cx="4112261" cy="4979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4985A9-0CB0-4D1B-B85D-824A527B0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743200"/>
            <a:ext cx="4743135" cy="341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02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840"/>
            <a:ext cx="27819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Abstraction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849" y="737369"/>
            <a:ext cx="11110349" cy="57462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59579" y="1283715"/>
            <a:ext cx="12668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Abstraction </a:t>
            </a:r>
            <a:r>
              <a:rPr sz="1800" dirty="0">
                <a:latin typeface="Carlito"/>
                <a:cs typeface="Carlito"/>
              </a:rPr>
              <a:t>means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hiding unnecessary information.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15757" y="1222502"/>
            <a:ext cx="16236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Abstract</a:t>
            </a:r>
            <a:r>
              <a:rPr sz="1800" spc="-1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classes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created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using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abstract </a:t>
            </a:r>
            <a:r>
              <a:rPr sz="1800" spc="-10" dirty="0">
                <a:latin typeface="Carlito"/>
                <a:cs typeface="Carlito"/>
              </a:rPr>
              <a:t>keyword.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8429" y="3242564"/>
            <a:ext cx="6444615" cy="275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Syntax: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125"/>
              </a:lnSpc>
            </a:pPr>
            <a:r>
              <a:rPr sz="1800" b="1" dirty="0">
                <a:solidFill>
                  <a:srgbClr val="660D79"/>
                </a:solidFill>
                <a:latin typeface="Courier New"/>
                <a:cs typeface="Courier New"/>
              </a:rPr>
              <a:t>abstract</a:t>
            </a:r>
            <a:r>
              <a:rPr sz="1800" b="1" spc="-65" dirty="0">
                <a:solidFill>
                  <a:srgbClr val="660D7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800" b="1" spc="-6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MainClass{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E5395"/>
                </a:solidFill>
                <a:latin typeface="Courier New"/>
                <a:cs typeface="Courier New"/>
              </a:rPr>
              <a:t>abstractPrintMethod</a:t>
            </a:r>
            <a:r>
              <a:rPr sz="1800" b="1" spc="-10" dirty="0">
                <a:latin typeface="Courier New"/>
                <a:cs typeface="Courier New"/>
              </a:rPr>
              <a:t>()</a:t>
            </a:r>
            <a:r>
              <a:rPr sz="1800" spc="-1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800" b="1" spc="-1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ImplementationClass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660D79"/>
                </a:solidFill>
                <a:latin typeface="Courier New"/>
                <a:cs typeface="Courier New"/>
              </a:rPr>
              <a:t>implements</a:t>
            </a:r>
            <a:r>
              <a:rPr sz="1800" b="1" spc="-95" dirty="0">
                <a:solidFill>
                  <a:srgbClr val="660D79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MainClass{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@override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E5395"/>
                </a:solidFill>
                <a:latin typeface="Courier New"/>
                <a:cs typeface="Courier New"/>
              </a:rPr>
              <a:t>abstractPrintMethod</a:t>
            </a:r>
            <a:r>
              <a:rPr sz="1800" b="1" spc="-10" dirty="0">
                <a:latin typeface="Courier New"/>
                <a:cs typeface="Courier New"/>
              </a:rPr>
              <a:t>()</a:t>
            </a:r>
            <a:r>
              <a:rPr sz="1800" spc="-1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//do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something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DA2F-0114-41E0-B179-3A23A8E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96591-D455-4D17-A76E-2460CAFD9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7" y="1357489"/>
            <a:ext cx="4591691" cy="1829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5F849D-D016-43C5-B343-2D717AB34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39" y="3357014"/>
            <a:ext cx="3000794" cy="2867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5FF4E3-E6F0-4A38-89E5-A92AB43B6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354192"/>
            <a:ext cx="2895600" cy="2867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DF17FF-5DAD-4697-98E8-7B0C237698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354192"/>
            <a:ext cx="2686425" cy="286742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7F35BE-1ACA-460A-AC45-07EA28CBA1D4}"/>
              </a:ext>
            </a:extLst>
          </p:cNvPr>
          <p:cNvCxnSpPr>
            <a:cxnSpLocks/>
          </p:cNvCxnSpPr>
          <p:nvPr/>
        </p:nvCxnSpPr>
        <p:spPr>
          <a:xfrm>
            <a:off x="1828800" y="3581400"/>
            <a:ext cx="1066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6808B-66FE-41A3-B2AD-449CF4F38E1B}"/>
              </a:ext>
            </a:extLst>
          </p:cNvPr>
          <p:cNvCxnSpPr>
            <a:cxnSpLocks/>
          </p:cNvCxnSpPr>
          <p:nvPr/>
        </p:nvCxnSpPr>
        <p:spPr>
          <a:xfrm>
            <a:off x="5715000" y="3581400"/>
            <a:ext cx="1066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26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840"/>
            <a:ext cx="2322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Interfaces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25875" y="747496"/>
            <a:ext cx="7796530" cy="684530"/>
            <a:chOff x="3825875" y="747496"/>
            <a:chExt cx="7796530" cy="684530"/>
          </a:xfrm>
        </p:grpSpPr>
        <p:sp>
          <p:nvSpPr>
            <p:cNvPr id="4" name="object 4"/>
            <p:cNvSpPr/>
            <p:nvPr/>
          </p:nvSpPr>
          <p:spPr>
            <a:xfrm>
              <a:off x="3829050" y="1000506"/>
              <a:ext cx="7790180" cy="428625"/>
            </a:xfrm>
            <a:custGeom>
              <a:avLst/>
              <a:gdLst/>
              <a:ahLst/>
              <a:cxnLst/>
              <a:rect l="l" t="t" r="r" b="b"/>
              <a:pathLst>
                <a:path w="7790180" h="428625">
                  <a:moveTo>
                    <a:pt x="7789926" y="0"/>
                  </a:moveTo>
                  <a:lnTo>
                    <a:pt x="0" y="0"/>
                  </a:lnTo>
                  <a:lnTo>
                    <a:pt x="0" y="428244"/>
                  </a:lnTo>
                  <a:lnTo>
                    <a:pt x="7789926" y="428244"/>
                  </a:lnTo>
                  <a:lnTo>
                    <a:pt x="7789926" y="0"/>
                  </a:lnTo>
                  <a:close/>
                </a:path>
              </a:pathLst>
            </a:custGeom>
            <a:solidFill>
              <a:srgbClr val="F8D6C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29050" y="1000506"/>
              <a:ext cx="7790180" cy="428625"/>
            </a:xfrm>
            <a:custGeom>
              <a:avLst/>
              <a:gdLst/>
              <a:ahLst/>
              <a:cxnLst/>
              <a:rect l="l" t="t" r="r" b="b"/>
              <a:pathLst>
                <a:path w="7790180" h="428625">
                  <a:moveTo>
                    <a:pt x="0" y="428244"/>
                  </a:moveTo>
                  <a:lnTo>
                    <a:pt x="7789926" y="428244"/>
                  </a:lnTo>
                  <a:lnTo>
                    <a:pt x="7789926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6908" y="747496"/>
              <a:ext cx="7190994" cy="50370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436871" y="823467"/>
            <a:ext cx="552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Abstract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declaration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methods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provided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interface.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25875" y="1518653"/>
            <a:ext cx="7796530" cy="684530"/>
            <a:chOff x="3825875" y="1518653"/>
            <a:chExt cx="7796530" cy="684530"/>
          </a:xfrm>
        </p:grpSpPr>
        <p:sp>
          <p:nvSpPr>
            <p:cNvPr id="9" name="object 9"/>
            <p:cNvSpPr/>
            <p:nvPr/>
          </p:nvSpPr>
          <p:spPr>
            <a:xfrm>
              <a:off x="3829050" y="1771650"/>
              <a:ext cx="7790180" cy="428625"/>
            </a:xfrm>
            <a:custGeom>
              <a:avLst/>
              <a:gdLst/>
              <a:ahLst/>
              <a:cxnLst/>
              <a:rect l="l" t="t" r="r" b="b"/>
              <a:pathLst>
                <a:path w="7790180" h="428625">
                  <a:moveTo>
                    <a:pt x="7789926" y="0"/>
                  </a:moveTo>
                  <a:lnTo>
                    <a:pt x="0" y="0"/>
                  </a:lnTo>
                  <a:lnTo>
                    <a:pt x="0" y="428244"/>
                  </a:lnTo>
                  <a:lnTo>
                    <a:pt x="7789926" y="428244"/>
                  </a:lnTo>
                  <a:lnTo>
                    <a:pt x="7789926" y="0"/>
                  </a:lnTo>
                  <a:close/>
                </a:path>
              </a:pathLst>
            </a:custGeom>
            <a:solidFill>
              <a:srgbClr val="F8D6C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29050" y="1771650"/>
              <a:ext cx="7790180" cy="428625"/>
            </a:xfrm>
            <a:custGeom>
              <a:avLst/>
              <a:gdLst/>
              <a:ahLst/>
              <a:cxnLst/>
              <a:rect l="l" t="t" r="r" b="b"/>
              <a:pathLst>
                <a:path w="7790180" h="428625">
                  <a:moveTo>
                    <a:pt x="0" y="428244"/>
                  </a:moveTo>
                  <a:lnTo>
                    <a:pt x="7789926" y="428244"/>
                  </a:lnTo>
                  <a:lnTo>
                    <a:pt x="7789926" y="0"/>
                  </a:lnTo>
                  <a:lnTo>
                    <a:pt x="0" y="0"/>
                  </a:lnTo>
                  <a:lnTo>
                    <a:pt x="0" y="428244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6908" y="1518653"/>
              <a:ext cx="7190994" cy="50369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436871" y="1594611"/>
            <a:ext cx="3855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Every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class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implicitly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defines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interface.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25875" y="2289784"/>
            <a:ext cx="7796530" cy="684530"/>
            <a:chOff x="3825875" y="2289784"/>
            <a:chExt cx="7796530" cy="684530"/>
          </a:xfrm>
        </p:grpSpPr>
        <p:sp>
          <p:nvSpPr>
            <p:cNvPr id="14" name="object 14"/>
            <p:cNvSpPr/>
            <p:nvPr/>
          </p:nvSpPr>
          <p:spPr>
            <a:xfrm>
              <a:off x="3829050" y="2542794"/>
              <a:ext cx="7790180" cy="428625"/>
            </a:xfrm>
            <a:custGeom>
              <a:avLst/>
              <a:gdLst/>
              <a:ahLst/>
              <a:cxnLst/>
              <a:rect l="l" t="t" r="r" b="b"/>
              <a:pathLst>
                <a:path w="7790180" h="428625">
                  <a:moveTo>
                    <a:pt x="7789926" y="0"/>
                  </a:moveTo>
                  <a:lnTo>
                    <a:pt x="0" y="0"/>
                  </a:lnTo>
                  <a:lnTo>
                    <a:pt x="0" y="428243"/>
                  </a:lnTo>
                  <a:lnTo>
                    <a:pt x="7789926" y="428243"/>
                  </a:lnTo>
                  <a:lnTo>
                    <a:pt x="7789926" y="0"/>
                  </a:lnTo>
                  <a:close/>
                </a:path>
              </a:pathLst>
            </a:custGeom>
            <a:solidFill>
              <a:srgbClr val="F8D6C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29050" y="2542794"/>
              <a:ext cx="7790180" cy="428625"/>
            </a:xfrm>
            <a:custGeom>
              <a:avLst/>
              <a:gdLst/>
              <a:ahLst/>
              <a:cxnLst/>
              <a:rect l="l" t="t" r="r" b="b"/>
              <a:pathLst>
                <a:path w="7790180" h="428625">
                  <a:moveTo>
                    <a:pt x="0" y="428243"/>
                  </a:moveTo>
                  <a:lnTo>
                    <a:pt x="7789926" y="428243"/>
                  </a:lnTo>
                  <a:lnTo>
                    <a:pt x="7789926" y="0"/>
                  </a:lnTo>
                  <a:lnTo>
                    <a:pt x="0" y="0"/>
                  </a:lnTo>
                  <a:lnTo>
                    <a:pt x="0" y="428243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6908" y="2289784"/>
              <a:ext cx="7190994" cy="50370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436871" y="2365755"/>
            <a:ext cx="5290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All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methods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inherited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class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must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re-</a:t>
            </a:r>
            <a:r>
              <a:rPr sz="1800" spc="-10" dirty="0">
                <a:latin typeface="Carlito"/>
                <a:cs typeface="Carlito"/>
              </a:rPr>
              <a:t>defined.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-5968" y="2043810"/>
            <a:ext cx="3828415" cy="2030730"/>
            <a:chOff x="-5968" y="2043810"/>
            <a:chExt cx="3828415" cy="2030730"/>
          </a:xfrm>
        </p:grpSpPr>
        <p:sp>
          <p:nvSpPr>
            <p:cNvPr id="19" name="object 19"/>
            <p:cNvSpPr/>
            <p:nvPr/>
          </p:nvSpPr>
          <p:spPr>
            <a:xfrm>
              <a:off x="381" y="2050160"/>
              <a:ext cx="3815715" cy="2018030"/>
            </a:xfrm>
            <a:custGeom>
              <a:avLst/>
              <a:gdLst/>
              <a:ahLst/>
              <a:cxnLst/>
              <a:rect l="l" t="t" r="r" b="b"/>
              <a:pathLst>
                <a:path w="3815715" h="2018029">
                  <a:moveTo>
                    <a:pt x="3411728" y="0"/>
                  </a:moveTo>
                  <a:lnTo>
                    <a:pt x="0" y="0"/>
                  </a:lnTo>
                  <a:lnTo>
                    <a:pt x="0" y="2017776"/>
                  </a:lnTo>
                  <a:lnTo>
                    <a:pt x="3411728" y="2017776"/>
                  </a:lnTo>
                  <a:lnTo>
                    <a:pt x="3815334" y="1008888"/>
                  </a:lnTo>
                  <a:lnTo>
                    <a:pt x="3411728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" y="2050160"/>
              <a:ext cx="3815715" cy="2018030"/>
            </a:xfrm>
            <a:custGeom>
              <a:avLst/>
              <a:gdLst/>
              <a:ahLst/>
              <a:cxnLst/>
              <a:rect l="l" t="t" r="r" b="b"/>
              <a:pathLst>
                <a:path w="3815715" h="2018029">
                  <a:moveTo>
                    <a:pt x="0" y="0"/>
                  </a:moveTo>
                  <a:lnTo>
                    <a:pt x="3411728" y="0"/>
                  </a:lnTo>
                  <a:lnTo>
                    <a:pt x="3815334" y="1008888"/>
                  </a:lnTo>
                  <a:lnTo>
                    <a:pt x="3411728" y="2017776"/>
                  </a:lnTo>
                  <a:lnTo>
                    <a:pt x="0" y="201777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5815" y="2062226"/>
            <a:ext cx="27584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class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ClassName{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Returntype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Method(){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//some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functionality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-5968" y="4061586"/>
            <a:ext cx="7201534" cy="2282825"/>
            <a:chOff x="-5968" y="4061586"/>
            <a:chExt cx="7201534" cy="2282825"/>
          </a:xfrm>
        </p:grpSpPr>
        <p:sp>
          <p:nvSpPr>
            <p:cNvPr id="23" name="object 23"/>
            <p:cNvSpPr/>
            <p:nvPr/>
          </p:nvSpPr>
          <p:spPr>
            <a:xfrm>
              <a:off x="381" y="4067936"/>
              <a:ext cx="7188834" cy="2270125"/>
            </a:xfrm>
            <a:custGeom>
              <a:avLst/>
              <a:gdLst/>
              <a:ahLst/>
              <a:cxnLst/>
              <a:rect l="l" t="t" r="r" b="b"/>
              <a:pathLst>
                <a:path w="7188834" h="2270125">
                  <a:moveTo>
                    <a:pt x="6734683" y="0"/>
                  </a:moveTo>
                  <a:lnTo>
                    <a:pt x="0" y="0"/>
                  </a:lnTo>
                  <a:lnTo>
                    <a:pt x="0" y="2269998"/>
                  </a:lnTo>
                  <a:lnTo>
                    <a:pt x="6734683" y="2269998"/>
                  </a:lnTo>
                  <a:lnTo>
                    <a:pt x="7188708" y="1134999"/>
                  </a:lnTo>
                  <a:lnTo>
                    <a:pt x="6734683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" y="4067936"/>
              <a:ext cx="7188834" cy="2270125"/>
            </a:xfrm>
            <a:custGeom>
              <a:avLst/>
              <a:gdLst/>
              <a:ahLst/>
              <a:cxnLst/>
              <a:rect l="l" t="t" r="r" b="b"/>
              <a:pathLst>
                <a:path w="7188834" h="2270125">
                  <a:moveTo>
                    <a:pt x="0" y="0"/>
                  </a:moveTo>
                  <a:lnTo>
                    <a:pt x="6734683" y="0"/>
                  </a:lnTo>
                  <a:lnTo>
                    <a:pt x="7188708" y="1134999"/>
                  </a:lnTo>
                  <a:lnTo>
                    <a:pt x="6734683" y="2269998"/>
                  </a:lnTo>
                  <a:lnTo>
                    <a:pt x="0" y="226999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5815" y="4099814"/>
            <a:ext cx="617347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class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ClassName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implements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InterfaceClassName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700" marR="3419475">
              <a:lnSpc>
                <a:spcPts val="2140"/>
              </a:lnSpc>
              <a:spcBef>
                <a:spcPts val="90"/>
              </a:spcBef>
            </a:pPr>
            <a:r>
              <a:rPr sz="1800" spc="-10" dirty="0">
                <a:latin typeface="Courier New"/>
                <a:cs typeface="Courier New"/>
              </a:rPr>
              <a:t>@override</a:t>
            </a:r>
            <a:r>
              <a:rPr sz="1800" spc="5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Returntype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Method(){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70"/>
              </a:lnSpc>
            </a:pPr>
            <a:r>
              <a:rPr sz="1600" dirty="0">
                <a:latin typeface="Courier New"/>
                <a:cs typeface="Courier New"/>
              </a:rPr>
              <a:t>//different</a:t>
            </a:r>
            <a:r>
              <a:rPr sz="1600" spc="-1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functionality</a:t>
            </a:r>
            <a:r>
              <a:rPr sz="1600" spc="-114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than</a:t>
            </a:r>
            <a:r>
              <a:rPr sz="1600" spc="-12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that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  <a:spcBef>
                <a:spcPts val="20"/>
              </a:spcBef>
            </a:pPr>
            <a:r>
              <a:rPr sz="1600" dirty="0">
                <a:latin typeface="Courier New"/>
                <a:cs typeface="Courier New"/>
              </a:rPr>
              <a:t>//which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was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defined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parent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class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2150"/>
              </a:lnSpc>
              <a:tabLst>
                <a:tab pos="422275" algn="l"/>
              </a:tabLst>
            </a:pPr>
            <a:r>
              <a:rPr sz="1800" spc="-50" dirty="0">
                <a:latin typeface="Courier New"/>
                <a:cs typeface="Courier New"/>
              </a:rPr>
              <a:t>}</a:t>
            </a:r>
            <a:r>
              <a:rPr sz="1800" dirty="0">
                <a:latin typeface="Courier New"/>
                <a:cs typeface="Courier New"/>
              </a:rPr>
              <a:t>	</a:t>
            </a: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4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18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83B8-5ADB-4AAB-90EF-CCAEB588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2C4E5-0C1E-4E80-A326-722714220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0"/>
          <a:stretch/>
        </p:blipFill>
        <p:spPr>
          <a:xfrm>
            <a:off x="304801" y="1866900"/>
            <a:ext cx="4150112" cy="293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D6BB6-2290-4870-B486-4EC016FCA4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97"/>
          <a:stretch/>
        </p:blipFill>
        <p:spPr>
          <a:xfrm>
            <a:off x="4724400" y="1883833"/>
            <a:ext cx="3401710" cy="3195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E659D7-1957-4527-9AA1-2D1E4E4C5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1866900"/>
            <a:ext cx="2753109" cy="129558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0409AC-5988-469A-935E-9ADA3542AFF4}"/>
              </a:ext>
            </a:extLst>
          </p:cNvPr>
          <p:cNvCxnSpPr>
            <a:cxnSpLocks/>
          </p:cNvCxnSpPr>
          <p:nvPr/>
        </p:nvCxnSpPr>
        <p:spPr>
          <a:xfrm>
            <a:off x="6096000" y="2133600"/>
            <a:ext cx="1066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8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Session</a:t>
            </a:r>
            <a:r>
              <a:rPr spc="-140" dirty="0"/>
              <a:t> </a:t>
            </a:r>
            <a:r>
              <a:rPr spc="-2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70963"/>
            <a:ext cx="10177780" cy="3714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</a:tabLst>
            </a:pPr>
            <a:r>
              <a:rPr sz="2600" dirty="0">
                <a:latin typeface="Carlito"/>
                <a:cs typeface="Carlito"/>
              </a:rPr>
              <a:t>Explain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overview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OOP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concepts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Dart.</a:t>
            </a:r>
            <a:endParaRPr sz="26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2470"/>
              </a:spcBef>
              <a:buFont typeface="Arial"/>
              <a:buChar char="•"/>
              <a:tabLst>
                <a:tab pos="240665" algn="l"/>
              </a:tabLst>
            </a:pPr>
            <a:r>
              <a:rPr sz="2600" dirty="0">
                <a:latin typeface="Carlito"/>
                <a:cs typeface="Carlito"/>
              </a:rPr>
              <a:t>Describe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various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types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methods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Dart.</a:t>
            </a:r>
            <a:endParaRPr sz="2600">
              <a:latin typeface="Carlito"/>
              <a:cs typeface="Carlito"/>
            </a:endParaRPr>
          </a:p>
          <a:p>
            <a:pPr marL="241300" marR="187325" indent="-228600">
              <a:lnSpc>
                <a:spcPct val="114999"/>
              </a:lnSpc>
              <a:spcBef>
                <a:spcPts val="20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Elaborate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on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classes,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objects,</a:t>
            </a:r>
            <a:r>
              <a:rPr sz="2600" spc="-9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inheritance,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polymorphism,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interfaces,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abstraction.</a:t>
            </a:r>
            <a:endParaRPr sz="26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2470"/>
              </a:spcBef>
              <a:buFont typeface="Arial"/>
              <a:buChar char="•"/>
              <a:tabLst>
                <a:tab pos="240665" algn="l"/>
              </a:tabLst>
            </a:pPr>
            <a:r>
              <a:rPr sz="2600" dirty="0">
                <a:latin typeface="Carlito"/>
                <a:cs typeface="Carlito"/>
              </a:rPr>
              <a:t>Explain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constructors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Dart.</a:t>
            </a:r>
            <a:endParaRPr sz="26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2455"/>
              </a:spcBef>
              <a:buFont typeface="Arial"/>
              <a:buChar char="•"/>
              <a:tabLst>
                <a:tab pos="240665" algn="l"/>
              </a:tabLst>
            </a:pPr>
            <a:r>
              <a:rPr sz="2600" dirty="0">
                <a:latin typeface="Carlito"/>
                <a:cs typeface="Carlito"/>
              </a:rPr>
              <a:t>Outline</a:t>
            </a:r>
            <a:r>
              <a:rPr sz="2600" spc="-9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purpose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ourier New"/>
                <a:cs typeface="Courier New"/>
              </a:rPr>
              <a:t>this</a:t>
            </a:r>
            <a:r>
              <a:rPr sz="2600" dirty="0">
                <a:latin typeface="Carlito"/>
                <a:cs typeface="Carlito"/>
              </a:rPr>
              <a:t>,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ourier New"/>
                <a:cs typeface="Courier New"/>
              </a:rPr>
              <a:t>static</a:t>
            </a:r>
            <a:r>
              <a:rPr sz="2600" dirty="0">
                <a:latin typeface="Carlito"/>
                <a:cs typeface="Carlito"/>
              </a:rPr>
              <a:t>,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super</a:t>
            </a:r>
            <a:r>
              <a:rPr sz="2600" spc="-960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arlito"/>
                <a:cs typeface="Carlito"/>
              </a:rPr>
              <a:t>keywords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Dart.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56722" y="735164"/>
            <a:ext cx="742315" cy="744855"/>
          </a:xfrm>
          <a:custGeom>
            <a:avLst/>
            <a:gdLst/>
            <a:ahLst/>
            <a:cxnLst/>
            <a:rect l="l" t="t" r="r" b="b"/>
            <a:pathLst>
              <a:path w="742315" h="744855">
                <a:moveTo>
                  <a:pt x="582472" y="386346"/>
                </a:moveTo>
                <a:lnTo>
                  <a:pt x="580745" y="357911"/>
                </a:lnTo>
                <a:lnTo>
                  <a:pt x="575665" y="330631"/>
                </a:lnTo>
                <a:lnTo>
                  <a:pt x="567410" y="304584"/>
                </a:lnTo>
                <a:lnTo>
                  <a:pt x="556171" y="279869"/>
                </a:lnTo>
                <a:lnTo>
                  <a:pt x="513892" y="322262"/>
                </a:lnTo>
                <a:lnTo>
                  <a:pt x="519366" y="337451"/>
                </a:lnTo>
                <a:lnTo>
                  <a:pt x="523176" y="353250"/>
                </a:lnTo>
                <a:lnTo>
                  <a:pt x="525386" y="369570"/>
                </a:lnTo>
                <a:lnTo>
                  <a:pt x="526110" y="386346"/>
                </a:lnTo>
                <a:lnTo>
                  <a:pt x="520039" y="431292"/>
                </a:lnTo>
                <a:lnTo>
                  <a:pt x="502932" y="471779"/>
                </a:lnTo>
                <a:lnTo>
                  <a:pt x="476427" y="506133"/>
                </a:lnTo>
                <a:lnTo>
                  <a:pt x="442175" y="532714"/>
                </a:lnTo>
                <a:lnTo>
                  <a:pt x="401828" y="549871"/>
                </a:lnTo>
                <a:lnTo>
                  <a:pt x="356997" y="555955"/>
                </a:lnTo>
                <a:lnTo>
                  <a:pt x="312178" y="549871"/>
                </a:lnTo>
                <a:lnTo>
                  <a:pt x="271818" y="532714"/>
                </a:lnTo>
                <a:lnTo>
                  <a:pt x="237578" y="506133"/>
                </a:lnTo>
                <a:lnTo>
                  <a:pt x="211074" y="471779"/>
                </a:lnTo>
                <a:lnTo>
                  <a:pt x="193967" y="431292"/>
                </a:lnTo>
                <a:lnTo>
                  <a:pt x="187896" y="386346"/>
                </a:lnTo>
                <a:lnTo>
                  <a:pt x="193967" y="341388"/>
                </a:lnTo>
                <a:lnTo>
                  <a:pt x="211074" y="300913"/>
                </a:lnTo>
                <a:lnTo>
                  <a:pt x="237566" y="266547"/>
                </a:lnTo>
                <a:lnTo>
                  <a:pt x="271818" y="239979"/>
                </a:lnTo>
                <a:lnTo>
                  <a:pt x="312178" y="222821"/>
                </a:lnTo>
                <a:lnTo>
                  <a:pt x="356997" y="216725"/>
                </a:lnTo>
                <a:lnTo>
                  <a:pt x="373722" y="217589"/>
                </a:lnTo>
                <a:lnTo>
                  <a:pt x="390004" y="220027"/>
                </a:lnTo>
                <a:lnTo>
                  <a:pt x="405752" y="223888"/>
                </a:lnTo>
                <a:lnTo>
                  <a:pt x="420890" y="228981"/>
                </a:lnTo>
                <a:lnTo>
                  <a:pt x="463156" y="186575"/>
                </a:lnTo>
                <a:lnTo>
                  <a:pt x="438518" y="175298"/>
                </a:lnTo>
                <a:lnTo>
                  <a:pt x="412546" y="167030"/>
                </a:lnTo>
                <a:lnTo>
                  <a:pt x="385343" y="161925"/>
                </a:lnTo>
                <a:lnTo>
                  <a:pt x="356997" y="160197"/>
                </a:lnTo>
                <a:lnTo>
                  <a:pt x="311708" y="164807"/>
                </a:lnTo>
                <a:lnTo>
                  <a:pt x="269455" y="178041"/>
                </a:lnTo>
                <a:lnTo>
                  <a:pt x="231165" y="198945"/>
                </a:lnTo>
                <a:lnTo>
                  <a:pt x="197764" y="226618"/>
                </a:lnTo>
                <a:lnTo>
                  <a:pt x="170167" y="260121"/>
                </a:lnTo>
                <a:lnTo>
                  <a:pt x="149326" y="298538"/>
                </a:lnTo>
                <a:lnTo>
                  <a:pt x="136131" y="340918"/>
                </a:lnTo>
                <a:lnTo>
                  <a:pt x="131533" y="386346"/>
                </a:lnTo>
                <a:lnTo>
                  <a:pt x="136131" y="431774"/>
                </a:lnTo>
                <a:lnTo>
                  <a:pt x="149326" y="474154"/>
                </a:lnTo>
                <a:lnTo>
                  <a:pt x="170167" y="512559"/>
                </a:lnTo>
                <a:lnTo>
                  <a:pt x="197764" y="546061"/>
                </a:lnTo>
                <a:lnTo>
                  <a:pt x="231165" y="573735"/>
                </a:lnTo>
                <a:lnTo>
                  <a:pt x="269455" y="594652"/>
                </a:lnTo>
                <a:lnTo>
                  <a:pt x="311708" y="607872"/>
                </a:lnTo>
                <a:lnTo>
                  <a:pt x="356997" y="612495"/>
                </a:lnTo>
                <a:lnTo>
                  <a:pt x="402297" y="607872"/>
                </a:lnTo>
                <a:lnTo>
                  <a:pt x="444550" y="594652"/>
                </a:lnTo>
                <a:lnTo>
                  <a:pt x="482841" y="573735"/>
                </a:lnTo>
                <a:lnTo>
                  <a:pt x="516242" y="546061"/>
                </a:lnTo>
                <a:lnTo>
                  <a:pt x="543826" y="512559"/>
                </a:lnTo>
                <a:lnTo>
                  <a:pt x="564680" y="474154"/>
                </a:lnTo>
                <a:lnTo>
                  <a:pt x="577875" y="431774"/>
                </a:lnTo>
                <a:lnTo>
                  <a:pt x="582472" y="386346"/>
                </a:lnTo>
                <a:close/>
              </a:path>
              <a:path w="742315" h="744855">
                <a:moveTo>
                  <a:pt x="714006" y="386346"/>
                </a:moveTo>
                <a:lnTo>
                  <a:pt x="711225" y="341312"/>
                </a:lnTo>
                <a:lnTo>
                  <a:pt x="703084" y="298234"/>
                </a:lnTo>
                <a:lnTo>
                  <a:pt x="689825" y="257276"/>
                </a:lnTo>
                <a:lnTo>
                  <a:pt x="671728" y="218617"/>
                </a:lnTo>
                <a:lnTo>
                  <a:pt x="665149" y="224269"/>
                </a:lnTo>
                <a:lnTo>
                  <a:pt x="652932" y="237464"/>
                </a:lnTo>
                <a:lnTo>
                  <a:pt x="615353" y="232752"/>
                </a:lnTo>
                <a:lnTo>
                  <a:pt x="633056" y="267881"/>
                </a:lnTo>
                <a:lnTo>
                  <a:pt x="646353" y="305308"/>
                </a:lnTo>
                <a:lnTo>
                  <a:pt x="654723" y="344855"/>
                </a:lnTo>
                <a:lnTo>
                  <a:pt x="657631" y="386346"/>
                </a:lnTo>
                <a:lnTo>
                  <a:pt x="653681" y="435089"/>
                </a:lnTo>
                <a:lnTo>
                  <a:pt x="642239" y="481380"/>
                </a:lnTo>
                <a:lnTo>
                  <a:pt x="623951" y="524611"/>
                </a:lnTo>
                <a:lnTo>
                  <a:pt x="599427" y="564121"/>
                </a:lnTo>
                <a:lnTo>
                  <a:pt x="569328" y="599300"/>
                </a:lnTo>
                <a:lnTo>
                  <a:pt x="534250" y="629500"/>
                </a:lnTo>
                <a:lnTo>
                  <a:pt x="494855" y="654088"/>
                </a:lnTo>
                <a:lnTo>
                  <a:pt x="451764" y="672439"/>
                </a:lnTo>
                <a:lnTo>
                  <a:pt x="405599" y="683907"/>
                </a:lnTo>
                <a:lnTo>
                  <a:pt x="356997" y="687870"/>
                </a:lnTo>
                <a:lnTo>
                  <a:pt x="308406" y="683907"/>
                </a:lnTo>
                <a:lnTo>
                  <a:pt x="262242" y="672439"/>
                </a:lnTo>
                <a:lnTo>
                  <a:pt x="219151" y="654088"/>
                </a:lnTo>
                <a:lnTo>
                  <a:pt x="179743" y="629500"/>
                </a:lnTo>
                <a:lnTo>
                  <a:pt x="144678" y="599300"/>
                </a:lnTo>
                <a:lnTo>
                  <a:pt x="114566" y="564121"/>
                </a:lnTo>
                <a:lnTo>
                  <a:pt x="90055" y="524611"/>
                </a:lnTo>
                <a:lnTo>
                  <a:pt x="71755" y="481380"/>
                </a:lnTo>
                <a:lnTo>
                  <a:pt x="60325" y="435089"/>
                </a:lnTo>
                <a:lnTo>
                  <a:pt x="56362" y="386346"/>
                </a:lnTo>
                <a:lnTo>
                  <a:pt x="60325" y="337604"/>
                </a:lnTo>
                <a:lnTo>
                  <a:pt x="71755" y="291299"/>
                </a:lnTo>
                <a:lnTo>
                  <a:pt x="90055" y="248069"/>
                </a:lnTo>
                <a:lnTo>
                  <a:pt x="114566" y="208559"/>
                </a:lnTo>
                <a:lnTo>
                  <a:pt x="144678" y="173380"/>
                </a:lnTo>
                <a:lnTo>
                  <a:pt x="179743" y="143192"/>
                </a:lnTo>
                <a:lnTo>
                  <a:pt x="219151" y="118592"/>
                </a:lnTo>
                <a:lnTo>
                  <a:pt x="262242" y="100253"/>
                </a:lnTo>
                <a:lnTo>
                  <a:pt x="308406" y="88773"/>
                </a:lnTo>
                <a:lnTo>
                  <a:pt x="356997" y="84810"/>
                </a:lnTo>
                <a:lnTo>
                  <a:pt x="397967" y="87591"/>
                </a:lnTo>
                <a:lnTo>
                  <a:pt x="437438" y="95758"/>
                </a:lnTo>
                <a:lnTo>
                  <a:pt x="474980" y="109054"/>
                </a:lnTo>
                <a:lnTo>
                  <a:pt x="510133" y="127215"/>
                </a:lnTo>
                <a:lnTo>
                  <a:pt x="505434" y="89522"/>
                </a:lnTo>
                <a:lnTo>
                  <a:pt x="486079" y="52120"/>
                </a:lnTo>
                <a:lnTo>
                  <a:pt x="444957" y="39103"/>
                </a:lnTo>
                <a:lnTo>
                  <a:pt x="401904" y="31038"/>
                </a:lnTo>
                <a:lnTo>
                  <a:pt x="356997" y="28270"/>
                </a:lnTo>
                <a:lnTo>
                  <a:pt x="308533" y="31534"/>
                </a:lnTo>
                <a:lnTo>
                  <a:pt x="262051" y="41059"/>
                </a:lnTo>
                <a:lnTo>
                  <a:pt x="217995" y="56388"/>
                </a:lnTo>
                <a:lnTo>
                  <a:pt x="176758" y="77127"/>
                </a:lnTo>
                <a:lnTo>
                  <a:pt x="138798" y="102844"/>
                </a:lnTo>
                <a:lnTo>
                  <a:pt x="104521" y="133096"/>
                </a:lnTo>
                <a:lnTo>
                  <a:pt x="74345" y="167487"/>
                </a:lnTo>
                <a:lnTo>
                  <a:pt x="48717" y="205562"/>
                </a:lnTo>
                <a:lnTo>
                  <a:pt x="28041" y="246913"/>
                </a:lnTo>
                <a:lnTo>
                  <a:pt x="12738" y="291109"/>
                </a:lnTo>
                <a:lnTo>
                  <a:pt x="3251" y="337731"/>
                </a:lnTo>
                <a:lnTo>
                  <a:pt x="0" y="386346"/>
                </a:lnTo>
                <a:lnTo>
                  <a:pt x="3251" y="434962"/>
                </a:lnTo>
                <a:lnTo>
                  <a:pt x="12738" y="481571"/>
                </a:lnTo>
                <a:lnTo>
                  <a:pt x="28041" y="525767"/>
                </a:lnTo>
                <a:lnTo>
                  <a:pt x="48717" y="567118"/>
                </a:lnTo>
                <a:lnTo>
                  <a:pt x="74345" y="605205"/>
                </a:lnTo>
                <a:lnTo>
                  <a:pt x="104521" y="639584"/>
                </a:lnTo>
                <a:lnTo>
                  <a:pt x="138798" y="669836"/>
                </a:lnTo>
                <a:lnTo>
                  <a:pt x="176758" y="695553"/>
                </a:lnTo>
                <a:lnTo>
                  <a:pt x="217995" y="716292"/>
                </a:lnTo>
                <a:lnTo>
                  <a:pt x="262051" y="731634"/>
                </a:lnTo>
                <a:lnTo>
                  <a:pt x="308533" y="741146"/>
                </a:lnTo>
                <a:lnTo>
                  <a:pt x="356997" y="744410"/>
                </a:lnTo>
                <a:lnTo>
                  <a:pt x="405472" y="741146"/>
                </a:lnTo>
                <a:lnTo>
                  <a:pt x="451954" y="731634"/>
                </a:lnTo>
                <a:lnTo>
                  <a:pt x="496011" y="716292"/>
                </a:lnTo>
                <a:lnTo>
                  <a:pt x="537248" y="695553"/>
                </a:lnTo>
                <a:lnTo>
                  <a:pt x="575208" y="669836"/>
                </a:lnTo>
                <a:lnTo>
                  <a:pt x="609485" y="639584"/>
                </a:lnTo>
                <a:lnTo>
                  <a:pt x="639648" y="605205"/>
                </a:lnTo>
                <a:lnTo>
                  <a:pt x="665289" y="567118"/>
                </a:lnTo>
                <a:lnTo>
                  <a:pt x="685965" y="525767"/>
                </a:lnTo>
                <a:lnTo>
                  <a:pt x="701255" y="481571"/>
                </a:lnTo>
                <a:lnTo>
                  <a:pt x="710742" y="434962"/>
                </a:lnTo>
                <a:lnTo>
                  <a:pt x="714006" y="386346"/>
                </a:lnTo>
                <a:close/>
              </a:path>
              <a:path w="742315" h="744855">
                <a:moveTo>
                  <a:pt x="742188" y="94234"/>
                </a:moveTo>
                <a:lnTo>
                  <a:pt x="657631" y="84810"/>
                </a:lnTo>
                <a:lnTo>
                  <a:pt x="648233" y="0"/>
                </a:lnTo>
                <a:lnTo>
                  <a:pt x="544893" y="103657"/>
                </a:lnTo>
                <a:lnTo>
                  <a:pt x="550532" y="152654"/>
                </a:lnTo>
                <a:lnTo>
                  <a:pt x="400215" y="303415"/>
                </a:lnTo>
                <a:lnTo>
                  <a:pt x="390017" y="298869"/>
                </a:lnTo>
                <a:lnTo>
                  <a:pt x="379196" y="295287"/>
                </a:lnTo>
                <a:lnTo>
                  <a:pt x="367855" y="292950"/>
                </a:lnTo>
                <a:lnTo>
                  <a:pt x="356057" y="292112"/>
                </a:lnTo>
                <a:lnTo>
                  <a:pt x="319582" y="299554"/>
                </a:lnTo>
                <a:lnTo>
                  <a:pt x="289712" y="319798"/>
                </a:lnTo>
                <a:lnTo>
                  <a:pt x="269532" y="349758"/>
                </a:lnTo>
                <a:lnTo>
                  <a:pt x="262115" y="386346"/>
                </a:lnTo>
                <a:lnTo>
                  <a:pt x="269532" y="422935"/>
                </a:lnTo>
                <a:lnTo>
                  <a:pt x="289712" y="452894"/>
                </a:lnTo>
                <a:lnTo>
                  <a:pt x="319582" y="473138"/>
                </a:lnTo>
                <a:lnTo>
                  <a:pt x="356057" y="480568"/>
                </a:lnTo>
                <a:lnTo>
                  <a:pt x="392544" y="473138"/>
                </a:lnTo>
                <a:lnTo>
                  <a:pt x="422414" y="452894"/>
                </a:lnTo>
                <a:lnTo>
                  <a:pt x="442595" y="422935"/>
                </a:lnTo>
                <a:lnTo>
                  <a:pt x="450011" y="386346"/>
                </a:lnTo>
                <a:lnTo>
                  <a:pt x="449326" y="374662"/>
                </a:lnTo>
                <a:lnTo>
                  <a:pt x="447306" y="363613"/>
                </a:lnTo>
                <a:lnTo>
                  <a:pt x="444068" y="353085"/>
                </a:lnTo>
                <a:lnTo>
                  <a:pt x="439674" y="343001"/>
                </a:lnTo>
                <a:lnTo>
                  <a:pt x="589991" y="192227"/>
                </a:lnTo>
                <a:lnTo>
                  <a:pt x="638848" y="197878"/>
                </a:lnTo>
                <a:lnTo>
                  <a:pt x="742188" y="94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Constructors</a:t>
            </a:r>
            <a:r>
              <a:rPr spc="-55" dirty="0"/>
              <a:t> </a:t>
            </a:r>
            <a:r>
              <a:rPr spc="-100" dirty="0"/>
              <a:t>[1-</a:t>
            </a:r>
            <a:r>
              <a:rPr spc="-75" dirty="0"/>
              <a:t>2]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06372" y="1556130"/>
            <a:ext cx="9205595" cy="812165"/>
            <a:chOff x="1206372" y="1556130"/>
            <a:chExt cx="9205595" cy="812165"/>
          </a:xfrm>
        </p:grpSpPr>
        <p:sp>
          <p:nvSpPr>
            <p:cNvPr id="4" name="object 4"/>
            <p:cNvSpPr/>
            <p:nvPr/>
          </p:nvSpPr>
          <p:spPr>
            <a:xfrm>
              <a:off x="1212722" y="1858136"/>
              <a:ext cx="9192895" cy="504190"/>
            </a:xfrm>
            <a:custGeom>
              <a:avLst/>
              <a:gdLst/>
              <a:ahLst/>
              <a:cxnLst/>
              <a:rect l="l" t="t" r="r" b="b"/>
              <a:pathLst>
                <a:path w="9192895" h="504189">
                  <a:moveTo>
                    <a:pt x="9192768" y="0"/>
                  </a:moveTo>
                  <a:lnTo>
                    <a:pt x="0" y="0"/>
                  </a:lnTo>
                  <a:lnTo>
                    <a:pt x="0" y="503681"/>
                  </a:lnTo>
                  <a:lnTo>
                    <a:pt x="9192768" y="503681"/>
                  </a:lnTo>
                  <a:lnTo>
                    <a:pt x="9192768" y="0"/>
                  </a:lnTo>
                  <a:close/>
                </a:path>
              </a:pathLst>
            </a:custGeom>
            <a:solidFill>
              <a:srgbClr val="D4E2C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2722" y="1858136"/>
              <a:ext cx="9192895" cy="504190"/>
            </a:xfrm>
            <a:custGeom>
              <a:avLst/>
              <a:gdLst/>
              <a:ahLst/>
              <a:cxnLst/>
              <a:rect l="l" t="t" r="r" b="b"/>
              <a:pathLst>
                <a:path w="9192895" h="504189">
                  <a:moveTo>
                    <a:pt x="0" y="503681"/>
                  </a:moveTo>
                  <a:lnTo>
                    <a:pt x="9192768" y="503681"/>
                  </a:lnTo>
                  <a:lnTo>
                    <a:pt x="9192768" y="0"/>
                  </a:lnTo>
                  <a:lnTo>
                    <a:pt x="0" y="0"/>
                  </a:lnTo>
                  <a:lnTo>
                    <a:pt x="0" y="503681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2208" y="1562480"/>
              <a:ext cx="8519160" cy="590550"/>
            </a:xfrm>
            <a:custGeom>
              <a:avLst/>
              <a:gdLst/>
              <a:ahLst/>
              <a:cxnLst/>
              <a:rect l="l" t="t" r="r" b="b"/>
              <a:pathLst>
                <a:path w="8519160" h="590550">
                  <a:moveTo>
                    <a:pt x="8420735" y="0"/>
                  </a:moveTo>
                  <a:lnTo>
                    <a:pt x="98425" y="0"/>
                  </a:lnTo>
                  <a:lnTo>
                    <a:pt x="60114" y="7735"/>
                  </a:lnTo>
                  <a:lnTo>
                    <a:pt x="28828" y="28829"/>
                  </a:lnTo>
                  <a:lnTo>
                    <a:pt x="7735" y="60114"/>
                  </a:lnTo>
                  <a:lnTo>
                    <a:pt x="0" y="98425"/>
                  </a:lnTo>
                  <a:lnTo>
                    <a:pt x="0" y="492125"/>
                  </a:lnTo>
                  <a:lnTo>
                    <a:pt x="7735" y="530435"/>
                  </a:lnTo>
                  <a:lnTo>
                    <a:pt x="28829" y="561721"/>
                  </a:lnTo>
                  <a:lnTo>
                    <a:pt x="60114" y="582814"/>
                  </a:lnTo>
                  <a:lnTo>
                    <a:pt x="98425" y="590550"/>
                  </a:lnTo>
                  <a:lnTo>
                    <a:pt x="8420735" y="590550"/>
                  </a:lnTo>
                  <a:lnTo>
                    <a:pt x="8459045" y="582814"/>
                  </a:lnTo>
                  <a:lnTo>
                    <a:pt x="8490331" y="561721"/>
                  </a:lnTo>
                  <a:lnTo>
                    <a:pt x="8511424" y="530435"/>
                  </a:lnTo>
                  <a:lnTo>
                    <a:pt x="8519160" y="492125"/>
                  </a:lnTo>
                  <a:lnTo>
                    <a:pt x="8519160" y="98425"/>
                  </a:lnTo>
                  <a:lnTo>
                    <a:pt x="8511424" y="60114"/>
                  </a:lnTo>
                  <a:lnTo>
                    <a:pt x="8490331" y="28828"/>
                  </a:lnTo>
                  <a:lnTo>
                    <a:pt x="8459045" y="7735"/>
                  </a:lnTo>
                  <a:lnTo>
                    <a:pt x="8420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2208" y="1562480"/>
              <a:ext cx="8519160" cy="590550"/>
            </a:xfrm>
            <a:custGeom>
              <a:avLst/>
              <a:gdLst/>
              <a:ahLst/>
              <a:cxnLst/>
              <a:rect l="l" t="t" r="r" b="b"/>
              <a:pathLst>
                <a:path w="8519160" h="590550">
                  <a:moveTo>
                    <a:pt x="0" y="98425"/>
                  </a:moveTo>
                  <a:lnTo>
                    <a:pt x="7735" y="60114"/>
                  </a:lnTo>
                  <a:lnTo>
                    <a:pt x="28828" y="28829"/>
                  </a:lnTo>
                  <a:lnTo>
                    <a:pt x="60114" y="7735"/>
                  </a:lnTo>
                  <a:lnTo>
                    <a:pt x="98425" y="0"/>
                  </a:lnTo>
                  <a:lnTo>
                    <a:pt x="8420735" y="0"/>
                  </a:lnTo>
                  <a:lnTo>
                    <a:pt x="8459045" y="7735"/>
                  </a:lnTo>
                  <a:lnTo>
                    <a:pt x="8490331" y="28828"/>
                  </a:lnTo>
                  <a:lnTo>
                    <a:pt x="8511424" y="60114"/>
                  </a:lnTo>
                  <a:lnTo>
                    <a:pt x="8519160" y="98425"/>
                  </a:lnTo>
                  <a:lnTo>
                    <a:pt x="8519160" y="492125"/>
                  </a:lnTo>
                  <a:lnTo>
                    <a:pt x="8511424" y="530435"/>
                  </a:lnTo>
                  <a:lnTo>
                    <a:pt x="8490331" y="561721"/>
                  </a:lnTo>
                  <a:lnTo>
                    <a:pt x="8459045" y="582814"/>
                  </a:lnTo>
                  <a:lnTo>
                    <a:pt x="8420735" y="590550"/>
                  </a:lnTo>
                  <a:lnTo>
                    <a:pt x="98425" y="590550"/>
                  </a:lnTo>
                  <a:lnTo>
                    <a:pt x="60114" y="582814"/>
                  </a:lnTo>
                  <a:lnTo>
                    <a:pt x="28829" y="561721"/>
                  </a:lnTo>
                  <a:lnTo>
                    <a:pt x="7735" y="530435"/>
                  </a:lnTo>
                  <a:lnTo>
                    <a:pt x="0" y="492125"/>
                  </a:lnTo>
                  <a:lnTo>
                    <a:pt x="0" y="98425"/>
                  </a:lnTo>
                  <a:close/>
                </a:path>
              </a:pathLst>
            </a:custGeom>
            <a:ln w="12700">
              <a:solidFill>
                <a:srgbClr val="649C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206372" y="2463673"/>
            <a:ext cx="9205595" cy="812165"/>
            <a:chOff x="1206372" y="2463673"/>
            <a:chExt cx="9205595" cy="812165"/>
          </a:xfrm>
        </p:grpSpPr>
        <p:sp>
          <p:nvSpPr>
            <p:cNvPr id="9" name="object 9"/>
            <p:cNvSpPr/>
            <p:nvPr/>
          </p:nvSpPr>
          <p:spPr>
            <a:xfrm>
              <a:off x="1212722" y="2764917"/>
              <a:ext cx="9192895" cy="504825"/>
            </a:xfrm>
            <a:custGeom>
              <a:avLst/>
              <a:gdLst/>
              <a:ahLst/>
              <a:cxnLst/>
              <a:rect l="l" t="t" r="r" b="b"/>
              <a:pathLst>
                <a:path w="9192895" h="504825">
                  <a:moveTo>
                    <a:pt x="9192768" y="0"/>
                  </a:moveTo>
                  <a:lnTo>
                    <a:pt x="0" y="0"/>
                  </a:lnTo>
                  <a:lnTo>
                    <a:pt x="0" y="504443"/>
                  </a:lnTo>
                  <a:lnTo>
                    <a:pt x="9192768" y="504443"/>
                  </a:lnTo>
                  <a:lnTo>
                    <a:pt x="9192768" y="0"/>
                  </a:lnTo>
                  <a:close/>
                </a:path>
              </a:pathLst>
            </a:custGeom>
            <a:solidFill>
              <a:srgbClr val="D4E2C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2722" y="2764917"/>
              <a:ext cx="9192895" cy="504825"/>
            </a:xfrm>
            <a:custGeom>
              <a:avLst/>
              <a:gdLst/>
              <a:ahLst/>
              <a:cxnLst/>
              <a:rect l="l" t="t" r="r" b="b"/>
              <a:pathLst>
                <a:path w="9192895" h="504825">
                  <a:moveTo>
                    <a:pt x="0" y="504443"/>
                  </a:moveTo>
                  <a:lnTo>
                    <a:pt x="9192768" y="504443"/>
                  </a:lnTo>
                  <a:lnTo>
                    <a:pt x="919276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2208" y="2470023"/>
              <a:ext cx="8519160" cy="590550"/>
            </a:xfrm>
            <a:custGeom>
              <a:avLst/>
              <a:gdLst/>
              <a:ahLst/>
              <a:cxnLst/>
              <a:rect l="l" t="t" r="r" b="b"/>
              <a:pathLst>
                <a:path w="8519160" h="590550">
                  <a:moveTo>
                    <a:pt x="8420735" y="0"/>
                  </a:moveTo>
                  <a:lnTo>
                    <a:pt x="98425" y="0"/>
                  </a:lnTo>
                  <a:lnTo>
                    <a:pt x="60114" y="7735"/>
                  </a:lnTo>
                  <a:lnTo>
                    <a:pt x="28828" y="28828"/>
                  </a:lnTo>
                  <a:lnTo>
                    <a:pt x="7735" y="60114"/>
                  </a:lnTo>
                  <a:lnTo>
                    <a:pt x="0" y="98425"/>
                  </a:lnTo>
                  <a:lnTo>
                    <a:pt x="0" y="492125"/>
                  </a:lnTo>
                  <a:lnTo>
                    <a:pt x="7735" y="530435"/>
                  </a:lnTo>
                  <a:lnTo>
                    <a:pt x="28829" y="561721"/>
                  </a:lnTo>
                  <a:lnTo>
                    <a:pt x="60114" y="582814"/>
                  </a:lnTo>
                  <a:lnTo>
                    <a:pt x="98425" y="590550"/>
                  </a:lnTo>
                  <a:lnTo>
                    <a:pt x="8420735" y="590550"/>
                  </a:lnTo>
                  <a:lnTo>
                    <a:pt x="8459045" y="582814"/>
                  </a:lnTo>
                  <a:lnTo>
                    <a:pt x="8490331" y="561720"/>
                  </a:lnTo>
                  <a:lnTo>
                    <a:pt x="8511424" y="530435"/>
                  </a:lnTo>
                  <a:lnTo>
                    <a:pt x="8519160" y="492125"/>
                  </a:lnTo>
                  <a:lnTo>
                    <a:pt x="8519160" y="98425"/>
                  </a:lnTo>
                  <a:lnTo>
                    <a:pt x="8511424" y="60114"/>
                  </a:lnTo>
                  <a:lnTo>
                    <a:pt x="8490331" y="28828"/>
                  </a:lnTo>
                  <a:lnTo>
                    <a:pt x="8459045" y="7735"/>
                  </a:lnTo>
                  <a:lnTo>
                    <a:pt x="8420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208" y="2470023"/>
              <a:ext cx="8519160" cy="590550"/>
            </a:xfrm>
            <a:custGeom>
              <a:avLst/>
              <a:gdLst/>
              <a:ahLst/>
              <a:cxnLst/>
              <a:rect l="l" t="t" r="r" b="b"/>
              <a:pathLst>
                <a:path w="8519160" h="590550">
                  <a:moveTo>
                    <a:pt x="0" y="98425"/>
                  </a:moveTo>
                  <a:lnTo>
                    <a:pt x="7735" y="60114"/>
                  </a:lnTo>
                  <a:lnTo>
                    <a:pt x="28828" y="28828"/>
                  </a:lnTo>
                  <a:lnTo>
                    <a:pt x="60114" y="7735"/>
                  </a:lnTo>
                  <a:lnTo>
                    <a:pt x="98425" y="0"/>
                  </a:lnTo>
                  <a:lnTo>
                    <a:pt x="8420735" y="0"/>
                  </a:lnTo>
                  <a:lnTo>
                    <a:pt x="8459045" y="7735"/>
                  </a:lnTo>
                  <a:lnTo>
                    <a:pt x="8490331" y="28828"/>
                  </a:lnTo>
                  <a:lnTo>
                    <a:pt x="8511424" y="60114"/>
                  </a:lnTo>
                  <a:lnTo>
                    <a:pt x="8519160" y="98425"/>
                  </a:lnTo>
                  <a:lnTo>
                    <a:pt x="8519160" y="492125"/>
                  </a:lnTo>
                  <a:lnTo>
                    <a:pt x="8511424" y="530435"/>
                  </a:lnTo>
                  <a:lnTo>
                    <a:pt x="8490331" y="561720"/>
                  </a:lnTo>
                  <a:lnTo>
                    <a:pt x="8459045" y="582814"/>
                  </a:lnTo>
                  <a:lnTo>
                    <a:pt x="8420735" y="590550"/>
                  </a:lnTo>
                  <a:lnTo>
                    <a:pt x="98425" y="590550"/>
                  </a:lnTo>
                  <a:lnTo>
                    <a:pt x="60114" y="582814"/>
                  </a:lnTo>
                  <a:lnTo>
                    <a:pt x="28829" y="561721"/>
                  </a:lnTo>
                  <a:lnTo>
                    <a:pt x="7735" y="530435"/>
                  </a:lnTo>
                  <a:lnTo>
                    <a:pt x="0" y="492125"/>
                  </a:lnTo>
                  <a:lnTo>
                    <a:pt x="0" y="98425"/>
                  </a:lnTo>
                  <a:close/>
                </a:path>
              </a:pathLst>
            </a:custGeom>
            <a:ln w="12700">
              <a:solidFill>
                <a:srgbClr val="649C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206372" y="3370453"/>
            <a:ext cx="9205595" cy="812165"/>
            <a:chOff x="1206372" y="3370453"/>
            <a:chExt cx="9205595" cy="812165"/>
          </a:xfrm>
        </p:grpSpPr>
        <p:sp>
          <p:nvSpPr>
            <p:cNvPr id="14" name="object 14"/>
            <p:cNvSpPr/>
            <p:nvPr/>
          </p:nvSpPr>
          <p:spPr>
            <a:xfrm>
              <a:off x="1212722" y="3672459"/>
              <a:ext cx="9192895" cy="504190"/>
            </a:xfrm>
            <a:custGeom>
              <a:avLst/>
              <a:gdLst/>
              <a:ahLst/>
              <a:cxnLst/>
              <a:rect l="l" t="t" r="r" b="b"/>
              <a:pathLst>
                <a:path w="9192895" h="504189">
                  <a:moveTo>
                    <a:pt x="9192768" y="0"/>
                  </a:moveTo>
                  <a:lnTo>
                    <a:pt x="0" y="0"/>
                  </a:lnTo>
                  <a:lnTo>
                    <a:pt x="0" y="503681"/>
                  </a:lnTo>
                  <a:lnTo>
                    <a:pt x="9192768" y="503681"/>
                  </a:lnTo>
                  <a:lnTo>
                    <a:pt x="9192768" y="0"/>
                  </a:lnTo>
                  <a:close/>
                </a:path>
              </a:pathLst>
            </a:custGeom>
            <a:solidFill>
              <a:srgbClr val="D4E2C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2722" y="3672459"/>
              <a:ext cx="9192895" cy="504190"/>
            </a:xfrm>
            <a:custGeom>
              <a:avLst/>
              <a:gdLst/>
              <a:ahLst/>
              <a:cxnLst/>
              <a:rect l="l" t="t" r="r" b="b"/>
              <a:pathLst>
                <a:path w="9192895" h="504189">
                  <a:moveTo>
                    <a:pt x="0" y="503681"/>
                  </a:moveTo>
                  <a:lnTo>
                    <a:pt x="9192768" y="503681"/>
                  </a:lnTo>
                  <a:lnTo>
                    <a:pt x="9192768" y="0"/>
                  </a:lnTo>
                  <a:lnTo>
                    <a:pt x="0" y="0"/>
                  </a:lnTo>
                  <a:lnTo>
                    <a:pt x="0" y="503681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2208" y="3376803"/>
              <a:ext cx="8519160" cy="590550"/>
            </a:xfrm>
            <a:custGeom>
              <a:avLst/>
              <a:gdLst/>
              <a:ahLst/>
              <a:cxnLst/>
              <a:rect l="l" t="t" r="r" b="b"/>
              <a:pathLst>
                <a:path w="8519160" h="590550">
                  <a:moveTo>
                    <a:pt x="8420735" y="0"/>
                  </a:moveTo>
                  <a:lnTo>
                    <a:pt x="98425" y="0"/>
                  </a:lnTo>
                  <a:lnTo>
                    <a:pt x="60114" y="7735"/>
                  </a:lnTo>
                  <a:lnTo>
                    <a:pt x="28828" y="28829"/>
                  </a:lnTo>
                  <a:lnTo>
                    <a:pt x="7735" y="60114"/>
                  </a:lnTo>
                  <a:lnTo>
                    <a:pt x="0" y="98425"/>
                  </a:lnTo>
                  <a:lnTo>
                    <a:pt x="0" y="492125"/>
                  </a:lnTo>
                  <a:lnTo>
                    <a:pt x="7735" y="530435"/>
                  </a:lnTo>
                  <a:lnTo>
                    <a:pt x="28829" y="561721"/>
                  </a:lnTo>
                  <a:lnTo>
                    <a:pt x="60114" y="582814"/>
                  </a:lnTo>
                  <a:lnTo>
                    <a:pt x="98425" y="590550"/>
                  </a:lnTo>
                  <a:lnTo>
                    <a:pt x="8420735" y="590550"/>
                  </a:lnTo>
                  <a:lnTo>
                    <a:pt x="8459045" y="582814"/>
                  </a:lnTo>
                  <a:lnTo>
                    <a:pt x="8490331" y="561720"/>
                  </a:lnTo>
                  <a:lnTo>
                    <a:pt x="8511424" y="530435"/>
                  </a:lnTo>
                  <a:lnTo>
                    <a:pt x="8519160" y="492125"/>
                  </a:lnTo>
                  <a:lnTo>
                    <a:pt x="8519160" y="98425"/>
                  </a:lnTo>
                  <a:lnTo>
                    <a:pt x="8511424" y="60114"/>
                  </a:lnTo>
                  <a:lnTo>
                    <a:pt x="8490331" y="28828"/>
                  </a:lnTo>
                  <a:lnTo>
                    <a:pt x="8459045" y="7735"/>
                  </a:lnTo>
                  <a:lnTo>
                    <a:pt x="8420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2208" y="3376803"/>
              <a:ext cx="8519160" cy="590550"/>
            </a:xfrm>
            <a:custGeom>
              <a:avLst/>
              <a:gdLst/>
              <a:ahLst/>
              <a:cxnLst/>
              <a:rect l="l" t="t" r="r" b="b"/>
              <a:pathLst>
                <a:path w="8519160" h="590550">
                  <a:moveTo>
                    <a:pt x="0" y="98425"/>
                  </a:moveTo>
                  <a:lnTo>
                    <a:pt x="7735" y="60114"/>
                  </a:lnTo>
                  <a:lnTo>
                    <a:pt x="28828" y="28829"/>
                  </a:lnTo>
                  <a:lnTo>
                    <a:pt x="60114" y="7735"/>
                  </a:lnTo>
                  <a:lnTo>
                    <a:pt x="98425" y="0"/>
                  </a:lnTo>
                  <a:lnTo>
                    <a:pt x="8420735" y="0"/>
                  </a:lnTo>
                  <a:lnTo>
                    <a:pt x="8459045" y="7735"/>
                  </a:lnTo>
                  <a:lnTo>
                    <a:pt x="8490331" y="28828"/>
                  </a:lnTo>
                  <a:lnTo>
                    <a:pt x="8511424" y="60114"/>
                  </a:lnTo>
                  <a:lnTo>
                    <a:pt x="8519160" y="98425"/>
                  </a:lnTo>
                  <a:lnTo>
                    <a:pt x="8519160" y="492125"/>
                  </a:lnTo>
                  <a:lnTo>
                    <a:pt x="8511424" y="530435"/>
                  </a:lnTo>
                  <a:lnTo>
                    <a:pt x="8490331" y="561720"/>
                  </a:lnTo>
                  <a:lnTo>
                    <a:pt x="8459045" y="582814"/>
                  </a:lnTo>
                  <a:lnTo>
                    <a:pt x="8420735" y="590550"/>
                  </a:lnTo>
                  <a:lnTo>
                    <a:pt x="98425" y="590550"/>
                  </a:lnTo>
                  <a:lnTo>
                    <a:pt x="60114" y="582814"/>
                  </a:lnTo>
                  <a:lnTo>
                    <a:pt x="28829" y="561721"/>
                  </a:lnTo>
                  <a:lnTo>
                    <a:pt x="7735" y="530435"/>
                  </a:lnTo>
                  <a:lnTo>
                    <a:pt x="0" y="492125"/>
                  </a:lnTo>
                  <a:lnTo>
                    <a:pt x="0" y="98425"/>
                  </a:lnTo>
                  <a:close/>
                </a:path>
              </a:pathLst>
            </a:custGeom>
            <a:ln w="12700">
              <a:solidFill>
                <a:srgbClr val="649C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206372" y="4277995"/>
            <a:ext cx="9205595" cy="855980"/>
            <a:chOff x="1206372" y="4277995"/>
            <a:chExt cx="9205595" cy="855980"/>
          </a:xfrm>
        </p:grpSpPr>
        <p:sp>
          <p:nvSpPr>
            <p:cNvPr id="19" name="object 19"/>
            <p:cNvSpPr/>
            <p:nvPr/>
          </p:nvSpPr>
          <p:spPr>
            <a:xfrm>
              <a:off x="1212722" y="4623435"/>
              <a:ext cx="9192895" cy="504190"/>
            </a:xfrm>
            <a:custGeom>
              <a:avLst/>
              <a:gdLst/>
              <a:ahLst/>
              <a:cxnLst/>
              <a:rect l="l" t="t" r="r" b="b"/>
              <a:pathLst>
                <a:path w="9192895" h="504189">
                  <a:moveTo>
                    <a:pt x="9192768" y="0"/>
                  </a:moveTo>
                  <a:lnTo>
                    <a:pt x="0" y="0"/>
                  </a:lnTo>
                  <a:lnTo>
                    <a:pt x="0" y="503681"/>
                  </a:lnTo>
                  <a:lnTo>
                    <a:pt x="9192768" y="503681"/>
                  </a:lnTo>
                  <a:lnTo>
                    <a:pt x="9192768" y="0"/>
                  </a:lnTo>
                  <a:close/>
                </a:path>
              </a:pathLst>
            </a:custGeom>
            <a:solidFill>
              <a:srgbClr val="D4E2C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2722" y="4623435"/>
              <a:ext cx="9192895" cy="504190"/>
            </a:xfrm>
            <a:custGeom>
              <a:avLst/>
              <a:gdLst/>
              <a:ahLst/>
              <a:cxnLst/>
              <a:rect l="l" t="t" r="r" b="b"/>
              <a:pathLst>
                <a:path w="9192895" h="504189">
                  <a:moveTo>
                    <a:pt x="0" y="503681"/>
                  </a:moveTo>
                  <a:lnTo>
                    <a:pt x="9192768" y="503681"/>
                  </a:lnTo>
                  <a:lnTo>
                    <a:pt x="9192768" y="0"/>
                  </a:lnTo>
                  <a:lnTo>
                    <a:pt x="0" y="0"/>
                  </a:lnTo>
                  <a:lnTo>
                    <a:pt x="0" y="503681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72208" y="4284345"/>
              <a:ext cx="8540750" cy="634365"/>
            </a:xfrm>
            <a:custGeom>
              <a:avLst/>
              <a:gdLst/>
              <a:ahLst/>
              <a:cxnLst/>
              <a:rect l="l" t="t" r="r" b="b"/>
              <a:pathLst>
                <a:path w="8540750" h="634364">
                  <a:moveTo>
                    <a:pt x="8434832" y="0"/>
                  </a:moveTo>
                  <a:lnTo>
                    <a:pt x="105664" y="0"/>
                  </a:lnTo>
                  <a:lnTo>
                    <a:pt x="64508" y="8294"/>
                  </a:lnTo>
                  <a:lnTo>
                    <a:pt x="30924" y="30924"/>
                  </a:lnTo>
                  <a:lnTo>
                    <a:pt x="8294" y="64508"/>
                  </a:lnTo>
                  <a:lnTo>
                    <a:pt x="0" y="105663"/>
                  </a:lnTo>
                  <a:lnTo>
                    <a:pt x="0" y="528319"/>
                  </a:lnTo>
                  <a:lnTo>
                    <a:pt x="8294" y="569422"/>
                  </a:lnTo>
                  <a:lnTo>
                    <a:pt x="30924" y="603011"/>
                  </a:lnTo>
                  <a:lnTo>
                    <a:pt x="64508" y="625671"/>
                  </a:lnTo>
                  <a:lnTo>
                    <a:pt x="105664" y="633983"/>
                  </a:lnTo>
                  <a:lnTo>
                    <a:pt x="8434832" y="633983"/>
                  </a:lnTo>
                  <a:lnTo>
                    <a:pt x="8475934" y="625671"/>
                  </a:lnTo>
                  <a:lnTo>
                    <a:pt x="8509523" y="603011"/>
                  </a:lnTo>
                  <a:lnTo>
                    <a:pt x="8532183" y="569422"/>
                  </a:lnTo>
                  <a:lnTo>
                    <a:pt x="8540496" y="528319"/>
                  </a:lnTo>
                  <a:lnTo>
                    <a:pt x="8540496" y="105663"/>
                  </a:lnTo>
                  <a:lnTo>
                    <a:pt x="8532183" y="64508"/>
                  </a:lnTo>
                  <a:lnTo>
                    <a:pt x="8509523" y="30924"/>
                  </a:lnTo>
                  <a:lnTo>
                    <a:pt x="8475934" y="8294"/>
                  </a:lnTo>
                  <a:lnTo>
                    <a:pt x="8434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2208" y="4284345"/>
              <a:ext cx="8540750" cy="634365"/>
            </a:xfrm>
            <a:custGeom>
              <a:avLst/>
              <a:gdLst/>
              <a:ahLst/>
              <a:cxnLst/>
              <a:rect l="l" t="t" r="r" b="b"/>
              <a:pathLst>
                <a:path w="8540750" h="634364">
                  <a:moveTo>
                    <a:pt x="0" y="105663"/>
                  </a:moveTo>
                  <a:lnTo>
                    <a:pt x="8294" y="64508"/>
                  </a:lnTo>
                  <a:lnTo>
                    <a:pt x="30924" y="30924"/>
                  </a:lnTo>
                  <a:lnTo>
                    <a:pt x="64508" y="8294"/>
                  </a:lnTo>
                  <a:lnTo>
                    <a:pt x="105664" y="0"/>
                  </a:lnTo>
                  <a:lnTo>
                    <a:pt x="8434832" y="0"/>
                  </a:lnTo>
                  <a:lnTo>
                    <a:pt x="8475934" y="8294"/>
                  </a:lnTo>
                  <a:lnTo>
                    <a:pt x="8509523" y="30924"/>
                  </a:lnTo>
                  <a:lnTo>
                    <a:pt x="8532183" y="64508"/>
                  </a:lnTo>
                  <a:lnTo>
                    <a:pt x="8540496" y="105663"/>
                  </a:lnTo>
                  <a:lnTo>
                    <a:pt x="8540496" y="528319"/>
                  </a:lnTo>
                  <a:lnTo>
                    <a:pt x="8532183" y="569422"/>
                  </a:lnTo>
                  <a:lnTo>
                    <a:pt x="8509523" y="603011"/>
                  </a:lnTo>
                  <a:lnTo>
                    <a:pt x="8475934" y="625671"/>
                  </a:lnTo>
                  <a:lnTo>
                    <a:pt x="8434832" y="633983"/>
                  </a:lnTo>
                  <a:lnTo>
                    <a:pt x="105664" y="633983"/>
                  </a:lnTo>
                  <a:lnTo>
                    <a:pt x="64508" y="625671"/>
                  </a:lnTo>
                  <a:lnTo>
                    <a:pt x="30924" y="603011"/>
                  </a:lnTo>
                  <a:lnTo>
                    <a:pt x="8294" y="569422"/>
                  </a:lnTo>
                  <a:lnTo>
                    <a:pt x="0" y="528319"/>
                  </a:lnTo>
                  <a:lnTo>
                    <a:pt x="0" y="105663"/>
                  </a:lnTo>
                  <a:close/>
                </a:path>
              </a:pathLst>
            </a:custGeom>
            <a:ln w="12700">
              <a:solidFill>
                <a:srgbClr val="649C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206372" y="5228971"/>
            <a:ext cx="9205595" cy="883285"/>
            <a:chOff x="1206372" y="5228971"/>
            <a:chExt cx="9205595" cy="883285"/>
          </a:xfrm>
        </p:grpSpPr>
        <p:sp>
          <p:nvSpPr>
            <p:cNvPr id="24" name="object 24"/>
            <p:cNvSpPr/>
            <p:nvPr/>
          </p:nvSpPr>
          <p:spPr>
            <a:xfrm>
              <a:off x="1212722" y="5601843"/>
              <a:ext cx="9192895" cy="504190"/>
            </a:xfrm>
            <a:custGeom>
              <a:avLst/>
              <a:gdLst/>
              <a:ahLst/>
              <a:cxnLst/>
              <a:rect l="l" t="t" r="r" b="b"/>
              <a:pathLst>
                <a:path w="9192895" h="504189">
                  <a:moveTo>
                    <a:pt x="9192768" y="0"/>
                  </a:moveTo>
                  <a:lnTo>
                    <a:pt x="0" y="0"/>
                  </a:lnTo>
                  <a:lnTo>
                    <a:pt x="0" y="503681"/>
                  </a:lnTo>
                  <a:lnTo>
                    <a:pt x="9192768" y="503681"/>
                  </a:lnTo>
                  <a:lnTo>
                    <a:pt x="9192768" y="0"/>
                  </a:lnTo>
                  <a:close/>
                </a:path>
              </a:pathLst>
            </a:custGeom>
            <a:solidFill>
              <a:srgbClr val="D4E2C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2722" y="5601843"/>
              <a:ext cx="9192895" cy="504190"/>
            </a:xfrm>
            <a:custGeom>
              <a:avLst/>
              <a:gdLst/>
              <a:ahLst/>
              <a:cxnLst/>
              <a:rect l="l" t="t" r="r" b="b"/>
              <a:pathLst>
                <a:path w="9192895" h="504189">
                  <a:moveTo>
                    <a:pt x="0" y="503681"/>
                  </a:moveTo>
                  <a:lnTo>
                    <a:pt x="9192768" y="503681"/>
                  </a:lnTo>
                  <a:lnTo>
                    <a:pt x="9192768" y="0"/>
                  </a:lnTo>
                  <a:lnTo>
                    <a:pt x="0" y="0"/>
                  </a:lnTo>
                  <a:lnTo>
                    <a:pt x="0" y="503681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72208" y="5235321"/>
              <a:ext cx="8548370" cy="661670"/>
            </a:xfrm>
            <a:custGeom>
              <a:avLst/>
              <a:gdLst/>
              <a:ahLst/>
              <a:cxnLst/>
              <a:rect l="l" t="t" r="r" b="b"/>
              <a:pathLst>
                <a:path w="8548370" h="661670">
                  <a:moveTo>
                    <a:pt x="8437880" y="0"/>
                  </a:moveTo>
                  <a:lnTo>
                    <a:pt x="110236" y="0"/>
                  </a:lnTo>
                  <a:lnTo>
                    <a:pt x="67347" y="8669"/>
                  </a:lnTo>
                  <a:lnTo>
                    <a:pt x="32305" y="32305"/>
                  </a:lnTo>
                  <a:lnTo>
                    <a:pt x="8669" y="67347"/>
                  </a:lnTo>
                  <a:lnTo>
                    <a:pt x="0" y="110235"/>
                  </a:lnTo>
                  <a:lnTo>
                    <a:pt x="0" y="551179"/>
                  </a:lnTo>
                  <a:lnTo>
                    <a:pt x="8669" y="594089"/>
                  </a:lnTo>
                  <a:lnTo>
                    <a:pt x="32305" y="629129"/>
                  </a:lnTo>
                  <a:lnTo>
                    <a:pt x="67347" y="652753"/>
                  </a:lnTo>
                  <a:lnTo>
                    <a:pt x="110236" y="661415"/>
                  </a:lnTo>
                  <a:lnTo>
                    <a:pt x="8437880" y="661415"/>
                  </a:lnTo>
                  <a:lnTo>
                    <a:pt x="8480768" y="652753"/>
                  </a:lnTo>
                  <a:lnTo>
                    <a:pt x="8515810" y="629129"/>
                  </a:lnTo>
                  <a:lnTo>
                    <a:pt x="8539446" y="594089"/>
                  </a:lnTo>
                  <a:lnTo>
                    <a:pt x="8548116" y="551179"/>
                  </a:lnTo>
                  <a:lnTo>
                    <a:pt x="8548116" y="110235"/>
                  </a:lnTo>
                  <a:lnTo>
                    <a:pt x="8539446" y="67347"/>
                  </a:lnTo>
                  <a:lnTo>
                    <a:pt x="8515810" y="32305"/>
                  </a:lnTo>
                  <a:lnTo>
                    <a:pt x="8480768" y="8669"/>
                  </a:lnTo>
                  <a:lnTo>
                    <a:pt x="8437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72208" y="5235321"/>
              <a:ext cx="8548370" cy="661670"/>
            </a:xfrm>
            <a:custGeom>
              <a:avLst/>
              <a:gdLst/>
              <a:ahLst/>
              <a:cxnLst/>
              <a:rect l="l" t="t" r="r" b="b"/>
              <a:pathLst>
                <a:path w="8548370" h="661670">
                  <a:moveTo>
                    <a:pt x="0" y="110235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8437880" y="0"/>
                  </a:lnTo>
                  <a:lnTo>
                    <a:pt x="8480768" y="8669"/>
                  </a:lnTo>
                  <a:lnTo>
                    <a:pt x="8515810" y="32305"/>
                  </a:lnTo>
                  <a:lnTo>
                    <a:pt x="8539446" y="67347"/>
                  </a:lnTo>
                  <a:lnTo>
                    <a:pt x="8548116" y="110235"/>
                  </a:lnTo>
                  <a:lnTo>
                    <a:pt x="8548116" y="551179"/>
                  </a:lnTo>
                  <a:lnTo>
                    <a:pt x="8539446" y="594089"/>
                  </a:lnTo>
                  <a:lnTo>
                    <a:pt x="8515810" y="629129"/>
                  </a:lnTo>
                  <a:lnTo>
                    <a:pt x="8480768" y="652753"/>
                  </a:lnTo>
                  <a:lnTo>
                    <a:pt x="8437880" y="661415"/>
                  </a:lnTo>
                  <a:lnTo>
                    <a:pt x="110236" y="661415"/>
                  </a:lnTo>
                  <a:lnTo>
                    <a:pt x="67347" y="652753"/>
                  </a:lnTo>
                  <a:lnTo>
                    <a:pt x="32305" y="629129"/>
                  </a:lnTo>
                  <a:lnTo>
                    <a:pt x="8669" y="594089"/>
                  </a:lnTo>
                  <a:lnTo>
                    <a:pt x="0" y="551179"/>
                  </a:lnTo>
                  <a:lnTo>
                    <a:pt x="0" y="110235"/>
                  </a:lnTo>
                  <a:close/>
                </a:path>
              </a:pathLst>
            </a:custGeom>
            <a:ln w="12699">
              <a:solidFill>
                <a:srgbClr val="649C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931416" y="1458214"/>
            <a:ext cx="8026400" cy="44348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29845">
              <a:lnSpc>
                <a:spcPts val="2630"/>
              </a:lnSpc>
              <a:spcBef>
                <a:spcPts val="395"/>
              </a:spcBef>
            </a:pPr>
            <a:r>
              <a:rPr sz="2400" dirty="0">
                <a:latin typeface="Carlito"/>
                <a:cs typeface="Carlito"/>
              </a:rPr>
              <a:t>A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constructor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special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method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used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initialize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objects.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It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has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same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name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class.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905"/>
              </a:spcBef>
            </a:pPr>
            <a:r>
              <a:rPr sz="2400" dirty="0">
                <a:latin typeface="Carlito"/>
                <a:cs typeface="Carlito"/>
              </a:rPr>
              <a:t>A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constructor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automatically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called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when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object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created.</a:t>
            </a:r>
            <a:endParaRPr sz="2400">
              <a:latin typeface="Carlito"/>
              <a:cs typeface="Carlito"/>
            </a:endParaRPr>
          </a:p>
          <a:p>
            <a:pPr marL="14604" marR="1036319" indent="-2540">
              <a:lnSpc>
                <a:spcPts val="7320"/>
              </a:lnSpc>
              <a:spcBef>
                <a:spcPts val="810"/>
              </a:spcBef>
            </a:pPr>
            <a:r>
              <a:rPr sz="2400" dirty="0">
                <a:latin typeface="Carlito"/>
                <a:cs typeface="Carlito"/>
              </a:rPr>
              <a:t>Default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constructors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have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no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parameters.</a:t>
            </a:r>
            <a:r>
              <a:rPr sz="2400" spc="60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Parameterized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constructors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take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variables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arguments.</a:t>
            </a:r>
            <a:endParaRPr sz="2400">
              <a:latin typeface="Carlito"/>
              <a:cs typeface="Carlito"/>
            </a:endParaRPr>
          </a:p>
          <a:p>
            <a:pPr marL="15875" marR="5080">
              <a:lnSpc>
                <a:spcPts val="2630"/>
              </a:lnSpc>
              <a:spcBef>
                <a:spcPts val="2705"/>
              </a:spcBef>
              <a:tabLst>
                <a:tab pos="335280" algn="l"/>
                <a:tab pos="1341120" algn="l"/>
                <a:tab pos="2910840" algn="l"/>
                <a:tab pos="3242945" algn="l"/>
                <a:tab pos="3978275" algn="l"/>
                <a:tab pos="4382135" algn="l"/>
                <a:tab pos="5302250" algn="l"/>
                <a:tab pos="6473190" algn="l"/>
              </a:tabLst>
            </a:pPr>
            <a:r>
              <a:rPr sz="2400" spc="-50" dirty="0">
                <a:latin typeface="Carlito"/>
                <a:cs typeface="Carlito"/>
              </a:rPr>
              <a:t>A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named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constructor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5" dirty="0">
                <a:latin typeface="Carlito"/>
                <a:cs typeface="Carlito"/>
              </a:rPr>
              <a:t>is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0" dirty="0">
                <a:latin typeface="Carlito"/>
                <a:cs typeface="Carlito"/>
              </a:rPr>
              <a:t>used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5" dirty="0">
                <a:latin typeface="Carlito"/>
                <a:cs typeface="Carlito"/>
              </a:rPr>
              <a:t>to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create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multiple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0" dirty="0">
                <a:latin typeface="Carlito"/>
                <a:cs typeface="Carlito"/>
              </a:rPr>
              <a:t>constructors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different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names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same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class.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Constructors</a:t>
            </a:r>
            <a:r>
              <a:rPr spc="-70" dirty="0"/>
              <a:t> </a:t>
            </a:r>
            <a:r>
              <a:rPr spc="-280" dirty="0"/>
              <a:t>[2-</a:t>
            </a:r>
            <a:r>
              <a:rPr spc="-80" dirty="0"/>
              <a:t>2]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764" y="1649095"/>
            <a:ext cx="6366510" cy="4332605"/>
            <a:chOff x="151764" y="1649095"/>
            <a:chExt cx="6366510" cy="4332605"/>
          </a:xfrm>
        </p:grpSpPr>
        <p:sp>
          <p:nvSpPr>
            <p:cNvPr id="4" name="object 4"/>
            <p:cNvSpPr/>
            <p:nvPr/>
          </p:nvSpPr>
          <p:spPr>
            <a:xfrm>
              <a:off x="158114" y="1655445"/>
              <a:ext cx="6353810" cy="4319905"/>
            </a:xfrm>
            <a:custGeom>
              <a:avLst/>
              <a:gdLst/>
              <a:ahLst/>
              <a:cxnLst/>
              <a:rect l="l" t="t" r="r" b="b"/>
              <a:pathLst>
                <a:path w="6353809" h="4319905">
                  <a:moveTo>
                    <a:pt x="5633593" y="0"/>
                  </a:moveTo>
                  <a:lnTo>
                    <a:pt x="719975" y="0"/>
                  </a:lnTo>
                  <a:lnTo>
                    <a:pt x="672637" y="1531"/>
                  </a:lnTo>
                  <a:lnTo>
                    <a:pt x="626117" y="6062"/>
                  </a:lnTo>
                  <a:lnTo>
                    <a:pt x="580509" y="13497"/>
                  </a:lnTo>
                  <a:lnTo>
                    <a:pt x="535909" y="23742"/>
                  </a:lnTo>
                  <a:lnTo>
                    <a:pt x="492410" y="36702"/>
                  </a:lnTo>
                  <a:lnTo>
                    <a:pt x="450108" y="52283"/>
                  </a:lnTo>
                  <a:lnTo>
                    <a:pt x="409099" y="70388"/>
                  </a:lnTo>
                  <a:lnTo>
                    <a:pt x="369476" y="90924"/>
                  </a:lnTo>
                  <a:lnTo>
                    <a:pt x="331335" y="113795"/>
                  </a:lnTo>
                  <a:lnTo>
                    <a:pt x="294770" y="138907"/>
                  </a:lnTo>
                  <a:lnTo>
                    <a:pt x="259877" y="166165"/>
                  </a:lnTo>
                  <a:lnTo>
                    <a:pt x="226750" y="195473"/>
                  </a:lnTo>
                  <a:lnTo>
                    <a:pt x="195484" y="226738"/>
                  </a:lnTo>
                  <a:lnTo>
                    <a:pt x="166174" y="259864"/>
                  </a:lnTo>
                  <a:lnTo>
                    <a:pt x="138915" y="294756"/>
                  </a:lnTo>
                  <a:lnTo>
                    <a:pt x="113802" y="331320"/>
                  </a:lnTo>
                  <a:lnTo>
                    <a:pt x="90930" y="369461"/>
                  </a:lnTo>
                  <a:lnTo>
                    <a:pt x="70393" y="409083"/>
                  </a:lnTo>
                  <a:lnTo>
                    <a:pt x="52286" y="450092"/>
                  </a:lnTo>
                  <a:lnTo>
                    <a:pt x="36705" y="492394"/>
                  </a:lnTo>
                  <a:lnTo>
                    <a:pt x="23744" y="535892"/>
                  </a:lnTo>
                  <a:lnTo>
                    <a:pt x="13498" y="580493"/>
                  </a:lnTo>
                  <a:lnTo>
                    <a:pt x="6062" y="626102"/>
                  </a:lnTo>
                  <a:lnTo>
                    <a:pt x="1531" y="672623"/>
                  </a:lnTo>
                  <a:lnTo>
                    <a:pt x="0" y="719963"/>
                  </a:lnTo>
                  <a:lnTo>
                    <a:pt x="0" y="3599815"/>
                  </a:lnTo>
                  <a:lnTo>
                    <a:pt x="1531" y="3647151"/>
                  </a:lnTo>
                  <a:lnTo>
                    <a:pt x="6062" y="3693670"/>
                  </a:lnTo>
                  <a:lnTo>
                    <a:pt x="13498" y="3739276"/>
                  </a:lnTo>
                  <a:lnTo>
                    <a:pt x="23744" y="3783876"/>
                  </a:lnTo>
                  <a:lnTo>
                    <a:pt x="36705" y="3827374"/>
                  </a:lnTo>
                  <a:lnTo>
                    <a:pt x="52286" y="3869674"/>
                  </a:lnTo>
                  <a:lnTo>
                    <a:pt x="70393" y="3910683"/>
                  </a:lnTo>
                  <a:lnTo>
                    <a:pt x="90930" y="3950305"/>
                  </a:lnTo>
                  <a:lnTo>
                    <a:pt x="113802" y="3988446"/>
                  </a:lnTo>
                  <a:lnTo>
                    <a:pt x="138915" y="4025010"/>
                  </a:lnTo>
                  <a:lnTo>
                    <a:pt x="166174" y="4059902"/>
                  </a:lnTo>
                  <a:lnTo>
                    <a:pt x="195484" y="4093029"/>
                  </a:lnTo>
                  <a:lnTo>
                    <a:pt x="226750" y="4124295"/>
                  </a:lnTo>
                  <a:lnTo>
                    <a:pt x="259877" y="4153604"/>
                  </a:lnTo>
                  <a:lnTo>
                    <a:pt x="294770" y="4180863"/>
                  </a:lnTo>
                  <a:lnTo>
                    <a:pt x="331335" y="4205976"/>
                  </a:lnTo>
                  <a:lnTo>
                    <a:pt x="369476" y="4228848"/>
                  </a:lnTo>
                  <a:lnTo>
                    <a:pt x="409099" y="4249385"/>
                  </a:lnTo>
                  <a:lnTo>
                    <a:pt x="450108" y="4267491"/>
                  </a:lnTo>
                  <a:lnTo>
                    <a:pt x="492410" y="4283072"/>
                  </a:lnTo>
                  <a:lnTo>
                    <a:pt x="535909" y="4296033"/>
                  </a:lnTo>
                  <a:lnTo>
                    <a:pt x="580509" y="4306279"/>
                  </a:lnTo>
                  <a:lnTo>
                    <a:pt x="626117" y="4313715"/>
                  </a:lnTo>
                  <a:lnTo>
                    <a:pt x="672637" y="4318246"/>
                  </a:lnTo>
                  <a:lnTo>
                    <a:pt x="719975" y="4319778"/>
                  </a:lnTo>
                  <a:lnTo>
                    <a:pt x="5633593" y="4319778"/>
                  </a:lnTo>
                  <a:lnTo>
                    <a:pt x="5680932" y="4318246"/>
                  </a:lnTo>
                  <a:lnTo>
                    <a:pt x="5727453" y="4313715"/>
                  </a:lnTo>
                  <a:lnTo>
                    <a:pt x="5773062" y="4306279"/>
                  </a:lnTo>
                  <a:lnTo>
                    <a:pt x="5817663" y="4296033"/>
                  </a:lnTo>
                  <a:lnTo>
                    <a:pt x="5861161" y="4283072"/>
                  </a:lnTo>
                  <a:lnTo>
                    <a:pt x="5903463" y="4267491"/>
                  </a:lnTo>
                  <a:lnTo>
                    <a:pt x="5944472" y="4249385"/>
                  </a:lnTo>
                  <a:lnTo>
                    <a:pt x="5984094" y="4228848"/>
                  </a:lnTo>
                  <a:lnTo>
                    <a:pt x="6022235" y="4205976"/>
                  </a:lnTo>
                  <a:lnTo>
                    <a:pt x="6058799" y="4180863"/>
                  </a:lnTo>
                  <a:lnTo>
                    <a:pt x="6093691" y="4153604"/>
                  </a:lnTo>
                  <a:lnTo>
                    <a:pt x="6126817" y="4124295"/>
                  </a:lnTo>
                  <a:lnTo>
                    <a:pt x="6158082" y="4093029"/>
                  </a:lnTo>
                  <a:lnTo>
                    <a:pt x="6187390" y="4059902"/>
                  </a:lnTo>
                  <a:lnTo>
                    <a:pt x="6214648" y="4025010"/>
                  </a:lnTo>
                  <a:lnTo>
                    <a:pt x="6239760" y="3988446"/>
                  </a:lnTo>
                  <a:lnTo>
                    <a:pt x="6262631" y="3950305"/>
                  </a:lnTo>
                  <a:lnTo>
                    <a:pt x="6283167" y="3910683"/>
                  </a:lnTo>
                  <a:lnTo>
                    <a:pt x="6301272" y="3869674"/>
                  </a:lnTo>
                  <a:lnTo>
                    <a:pt x="6316853" y="3827374"/>
                  </a:lnTo>
                  <a:lnTo>
                    <a:pt x="6329813" y="3783876"/>
                  </a:lnTo>
                  <a:lnTo>
                    <a:pt x="6340058" y="3739276"/>
                  </a:lnTo>
                  <a:lnTo>
                    <a:pt x="6347493" y="3693670"/>
                  </a:lnTo>
                  <a:lnTo>
                    <a:pt x="6352024" y="3647151"/>
                  </a:lnTo>
                  <a:lnTo>
                    <a:pt x="6353556" y="3599815"/>
                  </a:lnTo>
                  <a:lnTo>
                    <a:pt x="6353556" y="719963"/>
                  </a:lnTo>
                  <a:lnTo>
                    <a:pt x="6352024" y="672623"/>
                  </a:lnTo>
                  <a:lnTo>
                    <a:pt x="6347493" y="626102"/>
                  </a:lnTo>
                  <a:lnTo>
                    <a:pt x="6340058" y="580493"/>
                  </a:lnTo>
                  <a:lnTo>
                    <a:pt x="6329813" y="535892"/>
                  </a:lnTo>
                  <a:lnTo>
                    <a:pt x="6316852" y="492394"/>
                  </a:lnTo>
                  <a:lnTo>
                    <a:pt x="6301272" y="450092"/>
                  </a:lnTo>
                  <a:lnTo>
                    <a:pt x="6283167" y="409083"/>
                  </a:lnTo>
                  <a:lnTo>
                    <a:pt x="6262631" y="369461"/>
                  </a:lnTo>
                  <a:lnTo>
                    <a:pt x="6239760" y="331320"/>
                  </a:lnTo>
                  <a:lnTo>
                    <a:pt x="6214648" y="294756"/>
                  </a:lnTo>
                  <a:lnTo>
                    <a:pt x="6187390" y="259864"/>
                  </a:lnTo>
                  <a:lnTo>
                    <a:pt x="6158082" y="226738"/>
                  </a:lnTo>
                  <a:lnTo>
                    <a:pt x="6126817" y="195473"/>
                  </a:lnTo>
                  <a:lnTo>
                    <a:pt x="6093691" y="166165"/>
                  </a:lnTo>
                  <a:lnTo>
                    <a:pt x="6058799" y="138907"/>
                  </a:lnTo>
                  <a:lnTo>
                    <a:pt x="6022235" y="113795"/>
                  </a:lnTo>
                  <a:lnTo>
                    <a:pt x="5984094" y="90924"/>
                  </a:lnTo>
                  <a:lnTo>
                    <a:pt x="5944472" y="70388"/>
                  </a:lnTo>
                  <a:lnTo>
                    <a:pt x="5903463" y="52283"/>
                  </a:lnTo>
                  <a:lnTo>
                    <a:pt x="5861161" y="36702"/>
                  </a:lnTo>
                  <a:lnTo>
                    <a:pt x="5817663" y="23742"/>
                  </a:lnTo>
                  <a:lnTo>
                    <a:pt x="5773062" y="13497"/>
                  </a:lnTo>
                  <a:lnTo>
                    <a:pt x="5727453" y="6062"/>
                  </a:lnTo>
                  <a:lnTo>
                    <a:pt x="5680932" y="1531"/>
                  </a:lnTo>
                  <a:lnTo>
                    <a:pt x="563359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114" y="1655445"/>
              <a:ext cx="6353810" cy="4319905"/>
            </a:xfrm>
            <a:custGeom>
              <a:avLst/>
              <a:gdLst/>
              <a:ahLst/>
              <a:cxnLst/>
              <a:rect l="l" t="t" r="r" b="b"/>
              <a:pathLst>
                <a:path w="6353809" h="4319905">
                  <a:moveTo>
                    <a:pt x="0" y="719963"/>
                  </a:moveTo>
                  <a:lnTo>
                    <a:pt x="1531" y="672623"/>
                  </a:lnTo>
                  <a:lnTo>
                    <a:pt x="6062" y="626102"/>
                  </a:lnTo>
                  <a:lnTo>
                    <a:pt x="13498" y="580493"/>
                  </a:lnTo>
                  <a:lnTo>
                    <a:pt x="23744" y="535892"/>
                  </a:lnTo>
                  <a:lnTo>
                    <a:pt x="36705" y="492394"/>
                  </a:lnTo>
                  <a:lnTo>
                    <a:pt x="52286" y="450092"/>
                  </a:lnTo>
                  <a:lnTo>
                    <a:pt x="70393" y="409083"/>
                  </a:lnTo>
                  <a:lnTo>
                    <a:pt x="90930" y="369461"/>
                  </a:lnTo>
                  <a:lnTo>
                    <a:pt x="113802" y="331320"/>
                  </a:lnTo>
                  <a:lnTo>
                    <a:pt x="138915" y="294756"/>
                  </a:lnTo>
                  <a:lnTo>
                    <a:pt x="166174" y="259864"/>
                  </a:lnTo>
                  <a:lnTo>
                    <a:pt x="195484" y="226738"/>
                  </a:lnTo>
                  <a:lnTo>
                    <a:pt x="226750" y="195473"/>
                  </a:lnTo>
                  <a:lnTo>
                    <a:pt x="259877" y="166165"/>
                  </a:lnTo>
                  <a:lnTo>
                    <a:pt x="294770" y="138907"/>
                  </a:lnTo>
                  <a:lnTo>
                    <a:pt x="331335" y="113795"/>
                  </a:lnTo>
                  <a:lnTo>
                    <a:pt x="369476" y="90924"/>
                  </a:lnTo>
                  <a:lnTo>
                    <a:pt x="409099" y="70388"/>
                  </a:lnTo>
                  <a:lnTo>
                    <a:pt x="450108" y="52283"/>
                  </a:lnTo>
                  <a:lnTo>
                    <a:pt x="492410" y="36702"/>
                  </a:lnTo>
                  <a:lnTo>
                    <a:pt x="535909" y="23742"/>
                  </a:lnTo>
                  <a:lnTo>
                    <a:pt x="580509" y="13497"/>
                  </a:lnTo>
                  <a:lnTo>
                    <a:pt x="626117" y="6062"/>
                  </a:lnTo>
                  <a:lnTo>
                    <a:pt x="672637" y="1531"/>
                  </a:lnTo>
                  <a:lnTo>
                    <a:pt x="719975" y="0"/>
                  </a:lnTo>
                  <a:lnTo>
                    <a:pt x="5633593" y="0"/>
                  </a:lnTo>
                  <a:lnTo>
                    <a:pt x="5680932" y="1531"/>
                  </a:lnTo>
                  <a:lnTo>
                    <a:pt x="5727453" y="6062"/>
                  </a:lnTo>
                  <a:lnTo>
                    <a:pt x="5773062" y="13497"/>
                  </a:lnTo>
                  <a:lnTo>
                    <a:pt x="5817663" y="23742"/>
                  </a:lnTo>
                  <a:lnTo>
                    <a:pt x="5861161" y="36702"/>
                  </a:lnTo>
                  <a:lnTo>
                    <a:pt x="5903463" y="52283"/>
                  </a:lnTo>
                  <a:lnTo>
                    <a:pt x="5944472" y="70388"/>
                  </a:lnTo>
                  <a:lnTo>
                    <a:pt x="5984094" y="90924"/>
                  </a:lnTo>
                  <a:lnTo>
                    <a:pt x="6022235" y="113795"/>
                  </a:lnTo>
                  <a:lnTo>
                    <a:pt x="6058799" y="138907"/>
                  </a:lnTo>
                  <a:lnTo>
                    <a:pt x="6093691" y="166165"/>
                  </a:lnTo>
                  <a:lnTo>
                    <a:pt x="6126817" y="195473"/>
                  </a:lnTo>
                  <a:lnTo>
                    <a:pt x="6158082" y="226738"/>
                  </a:lnTo>
                  <a:lnTo>
                    <a:pt x="6187390" y="259864"/>
                  </a:lnTo>
                  <a:lnTo>
                    <a:pt x="6214648" y="294756"/>
                  </a:lnTo>
                  <a:lnTo>
                    <a:pt x="6239760" y="331320"/>
                  </a:lnTo>
                  <a:lnTo>
                    <a:pt x="6262631" y="369461"/>
                  </a:lnTo>
                  <a:lnTo>
                    <a:pt x="6283167" y="409083"/>
                  </a:lnTo>
                  <a:lnTo>
                    <a:pt x="6301272" y="450092"/>
                  </a:lnTo>
                  <a:lnTo>
                    <a:pt x="6316852" y="492394"/>
                  </a:lnTo>
                  <a:lnTo>
                    <a:pt x="6329813" y="535892"/>
                  </a:lnTo>
                  <a:lnTo>
                    <a:pt x="6340058" y="580493"/>
                  </a:lnTo>
                  <a:lnTo>
                    <a:pt x="6347493" y="626102"/>
                  </a:lnTo>
                  <a:lnTo>
                    <a:pt x="6352024" y="672623"/>
                  </a:lnTo>
                  <a:lnTo>
                    <a:pt x="6353556" y="719963"/>
                  </a:lnTo>
                  <a:lnTo>
                    <a:pt x="6353556" y="3599815"/>
                  </a:lnTo>
                  <a:lnTo>
                    <a:pt x="6352024" y="3647151"/>
                  </a:lnTo>
                  <a:lnTo>
                    <a:pt x="6347493" y="3693670"/>
                  </a:lnTo>
                  <a:lnTo>
                    <a:pt x="6340058" y="3739276"/>
                  </a:lnTo>
                  <a:lnTo>
                    <a:pt x="6329813" y="3783876"/>
                  </a:lnTo>
                  <a:lnTo>
                    <a:pt x="6316853" y="3827374"/>
                  </a:lnTo>
                  <a:lnTo>
                    <a:pt x="6301272" y="3869674"/>
                  </a:lnTo>
                  <a:lnTo>
                    <a:pt x="6283167" y="3910683"/>
                  </a:lnTo>
                  <a:lnTo>
                    <a:pt x="6262631" y="3950305"/>
                  </a:lnTo>
                  <a:lnTo>
                    <a:pt x="6239760" y="3988446"/>
                  </a:lnTo>
                  <a:lnTo>
                    <a:pt x="6214648" y="4025010"/>
                  </a:lnTo>
                  <a:lnTo>
                    <a:pt x="6187390" y="4059902"/>
                  </a:lnTo>
                  <a:lnTo>
                    <a:pt x="6158082" y="4093029"/>
                  </a:lnTo>
                  <a:lnTo>
                    <a:pt x="6126817" y="4124295"/>
                  </a:lnTo>
                  <a:lnTo>
                    <a:pt x="6093691" y="4153604"/>
                  </a:lnTo>
                  <a:lnTo>
                    <a:pt x="6058799" y="4180863"/>
                  </a:lnTo>
                  <a:lnTo>
                    <a:pt x="6022235" y="4205976"/>
                  </a:lnTo>
                  <a:lnTo>
                    <a:pt x="5984094" y="4228848"/>
                  </a:lnTo>
                  <a:lnTo>
                    <a:pt x="5944472" y="4249385"/>
                  </a:lnTo>
                  <a:lnTo>
                    <a:pt x="5903463" y="4267491"/>
                  </a:lnTo>
                  <a:lnTo>
                    <a:pt x="5861161" y="4283072"/>
                  </a:lnTo>
                  <a:lnTo>
                    <a:pt x="5817663" y="4296033"/>
                  </a:lnTo>
                  <a:lnTo>
                    <a:pt x="5773062" y="4306279"/>
                  </a:lnTo>
                  <a:lnTo>
                    <a:pt x="5727453" y="4313715"/>
                  </a:lnTo>
                  <a:lnTo>
                    <a:pt x="5680932" y="4318246"/>
                  </a:lnTo>
                  <a:lnTo>
                    <a:pt x="5633593" y="4319778"/>
                  </a:lnTo>
                  <a:lnTo>
                    <a:pt x="719975" y="4319778"/>
                  </a:lnTo>
                  <a:lnTo>
                    <a:pt x="672637" y="4318246"/>
                  </a:lnTo>
                  <a:lnTo>
                    <a:pt x="626117" y="4313715"/>
                  </a:lnTo>
                  <a:lnTo>
                    <a:pt x="580509" y="4306279"/>
                  </a:lnTo>
                  <a:lnTo>
                    <a:pt x="535909" y="4296033"/>
                  </a:lnTo>
                  <a:lnTo>
                    <a:pt x="492410" y="4283072"/>
                  </a:lnTo>
                  <a:lnTo>
                    <a:pt x="450108" y="4267491"/>
                  </a:lnTo>
                  <a:lnTo>
                    <a:pt x="409099" y="4249385"/>
                  </a:lnTo>
                  <a:lnTo>
                    <a:pt x="369476" y="4228848"/>
                  </a:lnTo>
                  <a:lnTo>
                    <a:pt x="331335" y="4205976"/>
                  </a:lnTo>
                  <a:lnTo>
                    <a:pt x="294770" y="4180863"/>
                  </a:lnTo>
                  <a:lnTo>
                    <a:pt x="259877" y="4153604"/>
                  </a:lnTo>
                  <a:lnTo>
                    <a:pt x="226750" y="4124295"/>
                  </a:lnTo>
                  <a:lnTo>
                    <a:pt x="195484" y="4093029"/>
                  </a:lnTo>
                  <a:lnTo>
                    <a:pt x="166174" y="4059902"/>
                  </a:lnTo>
                  <a:lnTo>
                    <a:pt x="138915" y="4025010"/>
                  </a:lnTo>
                  <a:lnTo>
                    <a:pt x="113802" y="3988446"/>
                  </a:lnTo>
                  <a:lnTo>
                    <a:pt x="90930" y="3950305"/>
                  </a:lnTo>
                  <a:lnTo>
                    <a:pt x="70393" y="3910683"/>
                  </a:lnTo>
                  <a:lnTo>
                    <a:pt x="52286" y="3869674"/>
                  </a:lnTo>
                  <a:lnTo>
                    <a:pt x="36705" y="3827374"/>
                  </a:lnTo>
                  <a:lnTo>
                    <a:pt x="23744" y="3783876"/>
                  </a:lnTo>
                  <a:lnTo>
                    <a:pt x="13498" y="3739276"/>
                  </a:lnTo>
                  <a:lnTo>
                    <a:pt x="6062" y="3693670"/>
                  </a:lnTo>
                  <a:lnTo>
                    <a:pt x="1531" y="3647151"/>
                  </a:lnTo>
                  <a:lnTo>
                    <a:pt x="0" y="3599815"/>
                  </a:lnTo>
                  <a:lnTo>
                    <a:pt x="0" y="71996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50" dirty="0"/>
              <a:t> </a:t>
            </a:r>
            <a:r>
              <a:rPr dirty="0"/>
              <a:t>Snippet</a:t>
            </a:r>
            <a:r>
              <a:rPr spc="-50" dirty="0"/>
              <a:t> </a:t>
            </a:r>
            <a:r>
              <a:rPr spc="-25" dirty="0"/>
              <a:t>4</a:t>
            </a:r>
            <a:r>
              <a:rPr b="0" spc="-25" dirty="0">
                <a:latin typeface="Carlito"/>
                <a:cs typeface="Carlito"/>
              </a:rPr>
              <a:t>:</a:t>
            </a:r>
          </a:p>
          <a:p>
            <a:pPr marL="285750" marR="3418204" indent="-273685">
              <a:lnSpc>
                <a:spcPct val="100000"/>
              </a:lnSpc>
              <a:spcBef>
                <a:spcPts val="2065"/>
              </a:spcBef>
            </a:pPr>
            <a:r>
              <a:rPr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pc="-5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Student{ Student(){</a:t>
            </a:r>
          </a:p>
          <a:p>
            <a:pPr marL="558800">
              <a:lnSpc>
                <a:spcPct val="100000"/>
              </a:lnSpc>
            </a:pPr>
            <a:r>
              <a:rPr b="0" dirty="0">
                <a:latin typeface="Courier New"/>
                <a:cs typeface="Courier New"/>
              </a:rPr>
              <a:t>print(</a:t>
            </a:r>
            <a:r>
              <a:rPr dirty="0">
                <a:solidFill>
                  <a:srgbClr val="008000"/>
                </a:solidFill>
                <a:latin typeface="Courier New"/>
                <a:cs typeface="Courier New"/>
              </a:rPr>
              <a:t>"Default</a:t>
            </a:r>
            <a:r>
              <a:rPr spc="-1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8000"/>
                </a:solidFill>
                <a:latin typeface="Courier New"/>
                <a:cs typeface="Courier New"/>
              </a:rPr>
              <a:t>Constructor"</a:t>
            </a:r>
            <a:r>
              <a:rPr b="0" spc="-10" dirty="0">
                <a:latin typeface="Courier New"/>
                <a:cs typeface="Courier New"/>
              </a:rPr>
              <a:t>);</a:t>
            </a:r>
          </a:p>
          <a:p>
            <a:pPr marL="285750">
              <a:lnSpc>
                <a:spcPct val="100000"/>
              </a:lnSpc>
            </a:pPr>
            <a:r>
              <a:rPr b="0" spc="-5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b="0" spc="-50" dirty="0">
              <a:latin typeface="Courier New"/>
              <a:cs typeface="Courier New"/>
            </a:endParaRPr>
          </a:p>
          <a:p>
            <a:pPr marL="558800" marR="140970" indent="-273050">
              <a:lnSpc>
                <a:spcPct val="100000"/>
              </a:lnSpc>
              <a:spcBef>
                <a:spcPts val="5"/>
              </a:spcBef>
            </a:pPr>
            <a:r>
              <a:rPr b="0" dirty="0">
                <a:latin typeface="Courier New"/>
                <a:cs typeface="Courier New"/>
              </a:rPr>
              <a:t>Student(String</a:t>
            </a:r>
            <a:r>
              <a:rPr b="0" spc="-130" dirty="0"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name){</a:t>
            </a:r>
            <a:r>
              <a:rPr b="0" spc="500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print(</a:t>
            </a:r>
            <a:r>
              <a:rPr dirty="0">
                <a:solidFill>
                  <a:srgbClr val="008000"/>
                </a:solidFill>
                <a:latin typeface="Courier New"/>
                <a:cs typeface="Courier New"/>
              </a:rPr>
              <a:t>"Student</a:t>
            </a:r>
            <a:r>
              <a:rPr spc="-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8000"/>
                </a:solidFill>
                <a:latin typeface="Courier New"/>
                <a:cs typeface="Courier New"/>
              </a:rPr>
              <a:t>name</a:t>
            </a:r>
            <a:r>
              <a:rPr spc="-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8000"/>
                </a:solidFill>
                <a:latin typeface="Courier New"/>
                <a:cs typeface="Courier New"/>
              </a:rPr>
              <a:t>is:</a:t>
            </a:r>
            <a:r>
              <a:rPr spc="-6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${name}</a:t>
            </a:r>
            <a:r>
              <a:rPr spc="-1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b="0" spc="-10" dirty="0">
                <a:latin typeface="Courier New"/>
                <a:cs typeface="Courier New"/>
              </a:rPr>
              <a:t>);</a:t>
            </a:r>
          </a:p>
          <a:p>
            <a:pPr marL="285750">
              <a:lnSpc>
                <a:spcPct val="100000"/>
              </a:lnSpc>
            </a:pPr>
            <a:r>
              <a:rPr b="0" spc="-5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b="0" spc="-50" dirty="0">
              <a:latin typeface="Courier New"/>
              <a:cs typeface="Courier New"/>
            </a:endParaRPr>
          </a:p>
          <a:p>
            <a:pPr marL="558800" marR="5080" indent="-273050">
              <a:lnSpc>
                <a:spcPct val="101099"/>
              </a:lnSpc>
              <a:spcBef>
                <a:spcPts val="5"/>
              </a:spcBef>
            </a:pPr>
            <a:r>
              <a:rPr b="0" dirty="0">
                <a:latin typeface="Courier New"/>
                <a:cs typeface="Courier New"/>
              </a:rPr>
              <a:t>Student.</a:t>
            </a:r>
            <a:r>
              <a:rPr b="0" dirty="0">
                <a:solidFill>
                  <a:srgbClr val="2095F3"/>
                </a:solidFill>
                <a:latin typeface="Courier New"/>
                <a:cs typeface="Courier New"/>
              </a:rPr>
              <a:t>namedConst</a:t>
            </a:r>
            <a:r>
              <a:rPr b="0" dirty="0">
                <a:latin typeface="Courier New"/>
                <a:cs typeface="Courier New"/>
              </a:rPr>
              <a:t>(String</a:t>
            </a:r>
            <a:r>
              <a:rPr b="0" spc="-240" dirty="0"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branch){ </a:t>
            </a:r>
            <a:r>
              <a:rPr b="0" dirty="0">
                <a:latin typeface="Courier New"/>
                <a:cs typeface="Courier New"/>
              </a:rPr>
              <a:t>print(</a:t>
            </a:r>
            <a:r>
              <a:rPr dirty="0">
                <a:solidFill>
                  <a:srgbClr val="008000"/>
                </a:solidFill>
                <a:latin typeface="Courier New"/>
                <a:cs typeface="Courier New"/>
              </a:rPr>
              <a:t>"Branch</a:t>
            </a:r>
            <a:r>
              <a:rPr spc="-6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8000"/>
                </a:solidFill>
                <a:latin typeface="Courier New"/>
                <a:cs typeface="Courier New"/>
              </a:rPr>
              <a:t>name</a:t>
            </a:r>
            <a:r>
              <a:rPr spc="-6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8000"/>
                </a:solidFill>
                <a:latin typeface="Courier New"/>
                <a:cs typeface="Courier New"/>
              </a:rPr>
              <a:t>is:</a:t>
            </a:r>
            <a:r>
              <a:rPr spc="-6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${branch}</a:t>
            </a:r>
            <a:r>
              <a:rPr spc="-1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b="0" spc="-10" dirty="0">
                <a:latin typeface="Courier New"/>
                <a:cs typeface="Courier New"/>
              </a:rPr>
              <a:t>);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599808" y="1596516"/>
            <a:ext cx="5368290" cy="4332605"/>
            <a:chOff x="6599808" y="1596516"/>
            <a:chExt cx="5368290" cy="4332605"/>
          </a:xfrm>
        </p:grpSpPr>
        <p:sp>
          <p:nvSpPr>
            <p:cNvPr id="8" name="object 8"/>
            <p:cNvSpPr/>
            <p:nvPr/>
          </p:nvSpPr>
          <p:spPr>
            <a:xfrm>
              <a:off x="6606158" y="1602866"/>
              <a:ext cx="5355590" cy="4319905"/>
            </a:xfrm>
            <a:custGeom>
              <a:avLst/>
              <a:gdLst/>
              <a:ahLst/>
              <a:cxnLst/>
              <a:rect l="l" t="t" r="r" b="b"/>
              <a:pathLst>
                <a:path w="5355590" h="4319905">
                  <a:moveTo>
                    <a:pt x="4635373" y="0"/>
                  </a:moveTo>
                  <a:lnTo>
                    <a:pt x="719963" y="0"/>
                  </a:lnTo>
                  <a:lnTo>
                    <a:pt x="672623" y="1531"/>
                  </a:lnTo>
                  <a:lnTo>
                    <a:pt x="626102" y="6062"/>
                  </a:lnTo>
                  <a:lnTo>
                    <a:pt x="580493" y="13497"/>
                  </a:lnTo>
                  <a:lnTo>
                    <a:pt x="535892" y="23742"/>
                  </a:lnTo>
                  <a:lnTo>
                    <a:pt x="492394" y="36702"/>
                  </a:lnTo>
                  <a:lnTo>
                    <a:pt x="450092" y="52283"/>
                  </a:lnTo>
                  <a:lnTo>
                    <a:pt x="409083" y="70388"/>
                  </a:lnTo>
                  <a:lnTo>
                    <a:pt x="369461" y="90924"/>
                  </a:lnTo>
                  <a:lnTo>
                    <a:pt x="331320" y="113795"/>
                  </a:lnTo>
                  <a:lnTo>
                    <a:pt x="294756" y="138907"/>
                  </a:lnTo>
                  <a:lnTo>
                    <a:pt x="259864" y="166165"/>
                  </a:lnTo>
                  <a:lnTo>
                    <a:pt x="226738" y="195473"/>
                  </a:lnTo>
                  <a:lnTo>
                    <a:pt x="195473" y="226738"/>
                  </a:lnTo>
                  <a:lnTo>
                    <a:pt x="166165" y="259864"/>
                  </a:lnTo>
                  <a:lnTo>
                    <a:pt x="138907" y="294756"/>
                  </a:lnTo>
                  <a:lnTo>
                    <a:pt x="113795" y="331320"/>
                  </a:lnTo>
                  <a:lnTo>
                    <a:pt x="90924" y="369461"/>
                  </a:lnTo>
                  <a:lnTo>
                    <a:pt x="70388" y="409083"/>
                  </a:lnTo>
                  <a:lnTo>
                    <a:pt x="52283" y="450092"/>
                  </a:lnTo>
                  <a:lnTo>
                    <a:pt x="36702" y="492394"/>
                  </a:lnTo>
                  <a:lnTo>
                    <a:pt x="23742" y="535892"/>
                  </a:lnTo>
                  <a:lnTo>
                    <a:pt x="13497" y="580493"/>
                  </a:lnTo>
                  <a:lnTo>
                    <a:pt x="6062" y="626102"/>
                  </a:lnTo>
                  <a:lnTo>
                    <a:pt x="1531" y="672623"/>
                  </a:lnTo>
                  <a:lnTo>
                    <a:pt x="0" y="719963"/>
                  </a:lnTo>
                  <a:lnTo>
                    <a:pt x="0" y="3599815"/>
                  </a:lnTo>
                  <a:lnTo>
                    <a:pt x="1531" y="3647151"/>
                  </a:lnTo>
                  <a:lnTo>
                    <a:pt x="6062" y="3693670"/>
                  </a:lnTo>
                  <a:lnTo>
                    <a:pt x="13497" y="3739276"/>
                  </a:lnTo>
                  <a:lnTo>
                    <a:pt x="23742" y="3783876"/>
                  </a:lnTo>
                  <a:lnTo>
                    <a:pt x="36703" y="3827374"/>
                  </a:lnTo>
                  <a:lnTo>
                    <a:pt x="52283" y="3869674"/>
                  </a:lnTo>
                  <a:lnTo>
                    <a:pt x="70388" y="3910683"/>
                  </a:lnTo>
                  <a:lnTo>
                    <a:pt x="90924" y="3950305"/>
                  </a:lnTo>
                  <a:lnTo>
                    <a:pt x="113795" y="3988446"/>
                  </a:lnTo>
                  <a:lnTo>
                    <a:pt x="138907" y="4025010"/>
                  </a:lnTo>
                  <a:lnTo>
                    <a:pt x="166165" y="4059902"/>
                  </a:lnTo>
                  <a:lnTo>
                    <a:pt x="195473" y="4093029"/>
                  </a:lnTo>
                  <a:lnTo>
                    <a:pt x="226738" y="4124295"/>
                  </a:lnTo>
                  <a:lnTo>
                    <a:pt x="259864" y="4153604"/>
                  </a:lnTo>
                  <a:lnTo>
                    <a:pt x="294756" y="4180863"/>
                  </a:lnTo>
                  <a:lnTo>
                    <a:pt x="331320" y="4205976"/>
                  </a:lnTo>
                  <a:lnTo>
                    <a:pt x="369461" y="4228848"/>
                  </a:lnTo>
                  <a:lnTo>
                    <a:pt x="409083" y="4249385"/>
                  </a:lnTo>
                  <a:lnTo>
                    <a:pt x="450092" y="4267491"/>
                  </a:lnTo>
                  <a:lnTo>
                    <a:pt x="492394" y="4283072"/>
                  </a:lnTo>
                  <a:lnTo>
                    <a:pt x="535892" y="4296033"/>
                  </a:lnTo>
                  <a:lnTo>
                    <a:pt x="580493" y="4306279"/>
                  </a:lnTo>
                  <a:lnTo>
                    <a:pt x="626102" y="4313715"/>
                  </a:lnTo>
                  <a:lnTo>
                    <a:pt x="672623" y="4318246"/>
                  </a:lnTo>
                  <a:lnTo>
                    <a:pt x="719963" y="4319778"/>
                  </a:lnTo>
                  <a:lnTo>
                    <a:pt x="4635373" y="4319778"/>
                  </a:lnTo>
                  <a:lnTo>
                    <a:pt x="4682712" y="4318246"/>
                  </a:lnTo>
                  <a:lnTo>
                    <a:pt x="4729233" y="4313715"/>
                  </a:lnTo>
                  <a:lnTo>
                    <a:pt x="4774842" y="4306279"/>
                  </a:lnTo>
                  <a:lnTo>
                    <a:pt x="4819443" y="4296033"/>
                  </a:lnTo>
                  <a:lnTo>
                    <a:pt x="4862941" y="4283072"/>
                  </a:lnTo>
                  <a:lnTo>
                    <a:pt x="4905243" y="4267491"/>
                  </a:lnTo>
                  <a:lnTo>
                    <a:pt x="4946252" y="4249385"/>
                  </a:lnTo>
                  <a:lnTo>
                    <a:pt x="4985874" y="4228848"/>
                  </a:lnTo>
                  <a:lnTo>
                    <a:pt x="5024015" y="4205976"/>
                  </a:lnTo>
                  <a:lnTo>
                    <a:pt x="5060579" y="4180863"/>
                  </a:lnTo>
                  <a:lnTo>
                    <a:pt x="5095471" y="4153604"/>
                  </a:lnTo>
                  <a:lnTo>
                    <a:pt x="5128597" y="4124295"/>
                  </a:lnTo>
                  <a:lnTo>
                    <a:pt x="5159862" y="4093029"/>
                  </a:lnTo>
                  <a:lnTo>
                    <a:pt x="5189170" y="4059902"/>
                  </a:lnTo>
                  <a:lnTo>
                    <a:pt x="5216428" y="4025010"/>
                  </a:lnTo>
                  <a:lnTo>
                    <a:pt x="5241540" y="3988446"/>
                  </a:lnTo>
                  <a:lnTo>
                    <a:pt x="5264411" y="3950305"/>
                  </a:lnTo>
                  <a:lnTo>
                    <a:pt x="5284947" y="3910683"/>
                  </a:lnTo>
                  <a:lnTo>
                    <a:pt x="5303052" y="3869674"/>
                  </a:lnTo>
                  <a:lnTo>
                    <a:pt x="5318633" y="3827374"/>
                  </a:lnTo>
                  <a:lnTo>
                    <a:pt x="5331593" y="3783876"/>
                  </a:lnTo>
                  <a:lnTo>
                    <a:pt x="5341838" y="3739276"/>
                  </a:lnTo>
                  <a:lnTo>
                    <a:pt x="5349273" y="3693670"/>
                  </a:lnTo>
                  <a:lnTo>
                    <a:pt x="5353804" y="3647151"/>
                  </a:lnTo>
                  <a:lnTo>
                    <a:pt x="5355336" y="3599815"/>
                  </a:lnTo>
                  <a:lnTo>
                    <a:pt x="5355336" y="719963"/>
                  </a:lnTo>
                  <a:lnTo>
                    <a:pt x="5353804" y="672623"/>
                  </a:lnTo>
                  <a:lnTo>
                    <a:pt x="5349273" y="626102"/>
                  </a:lnTo>
                  <a:lnTo>
                    <a:pt x="5341838" y="580493"/>
                  </a:lnTo>
                  <a:lnTo>
                    <a:pt x="5331593" y="535892"/>
                  </a:lnTo>
                  <a:lnTo>
                    <a:pt x="5318632" y="492394"/>
                  </a:lnTo>
                  <a:lnTo>
                    <a:pt x="5303052" y="450092"/>
                  </a:lnTo>
                  <a:lnTo>
                    <a:pt x="5284947" y="409083"/>
                  </a:lnTo>
                  <a:lnTo>
                    <a:pt x="5264411" y="369461"/>
                  </a:lnTo>
                  <a:lnTo>
                    <a:pt x="5241540" y="331320"/>
                  </a:lnTo>
                  <a:lnTo>
                    <a:pt x="5216428" y="294756"/>
                  </a:lnTo>
                  <a:lnTo>
                    <a:pt x="5189170" y="259864"/>
                  </a:lnTo>
                  <a:lnTo>
                    <a:pt x="5159862" y="226738"/>
                  </a:lnTo>
                  <a:lnTo>
                    <a:pt x="5128597" y="195473"/>
                  </a:lnTo>
                  <a:lnTo>
                    <a:pt x="5095471" y="166165"/>
                  </a:lnTo>
                  <a:lnTo>
                    <a:pt x="5060579" y="138907"/>
                  </a:lnTo>
                  <a:lnTo>
                    <a:pt x="5024015" y="113795"/>
                  </a:lnTo>
                  <a:lnTo>
                    <a:pt x="4985874" y="90924"/>
                  </a:lnTo>
                  <a:lnTo>
                    <a:pt x="4946252" y="70388"/>
                  </a:lnTo>
                  <a:lnTo>
                    <a:pt x="4905243" y="52283"/>
                  </a:lnTo>
                  <a:lnTo>
                    <a:pt x="4862941" y="36702"/>
                  </a:lnTo>
                  <a:lnTo>
                    <a:pt x="4819443" y="23742"/>
                  </a:lnTo>
                  <a:lnTo>
                    <a:pt x="4774842" y="13497"/>
                  </a:lnTo>
                  <a:lnTo>
                    <a:pt x="4729233" y="6062"/>
                  </a:lnTo>
                  <a:lnTo>
                    <a:pt x="4682712" y="1531"/>
                  </a:lnTo>
                  <a:lnTo>
                    <a:pt x="463537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06158" y="1602866"/>
              <a:ext cx="5355590" cy="4319905"/>
            </a:xfrm>
            <a:custGeom>
              <a:avLst/>
              <a:gdLst/>
              <a:ahLst/>
              <a:cxnLst/>
              <a:rect l="l" t="t" r="r" b="b"/>
              <a:pathLst>
                <a:path w="5355590" h="4319905">
                  <a:moveTo>
                    <a:pt x="0" y="719963"/>
                  </a:moveTo>
                  <a:lnTo>
                    <a:pt x="1531" y="672623"/>
                  </a:lnTo>
                  <a:lnTo>
                    <a:pt x="6062" y="626102"/>
                  </a:lnTo>
                  <a:lnTo>
                    <a:pt x="13497" y="580493"/>
                  </a:lnTo>
                  <a:lnTo>
                    <a:pt x="23742" y="535892"/>
                  </a:lnTo>
                  <a:lnTo>
                    <a:pt x="36702" y="492394"/>
                  </a:lnTo>
                  <a:lnTo>
                    <a:pt x="52283" y="450092"/>
                  </a:lnTo>
                  <a:lnTo>
                    <a:pt x="70388" y="409083"/>
                  </a:lnTo>
                  <a:lnTo>
                    <a:pt x="90924" y="369461"/>
                  </a:lnTo>
                  <a:lnTo>
                    <a:pt x="113795" y="331320"/>
                  </a:lnTo>
                  <a:lnTo>
                    <a:pt x="138907" y="294756"/>
                  </a:lnTo>
                  <a:lnTo>
                    <a:pt x="166165" y="259864"/>
                  </a:lnTo>
                  <a:lnTo>
                    <a:pt x="195473" y="226738"/>
                  </a:lnTo>
                  <a:lnTo>
                    <a:pt x="226738" y="195473"/>
                  </a:lnTo>
                  <a:lnTo>
                    <a:pt x="259864" y="166165"/>
                  </a:lnTo>
                  <a:lnTo>
                    <a:pt x="294756" y="138907"/>
                  </a:lnTo>
                  <a:lnTo>
                    <a:pt x="331320" y="113795"/>
                  </a:lnTo>
                  <a:lnTo>
                    <a:pt x="369461" y="90924"/>
                  </a:lnTo>
                  <a:lnTo>
                    <a:pt x="409083" y="70388"/>
                  </a:lnTo>
                  <a:lnTo>
                    <a:pt x="450092" y="52283"/>
                  </a:lnTo>
                  <a:lnTo>
                    <a:pt x="492394" y="36702"/>
                  </a:lnTo>
                  <a:lnTo>
                    <a:pt x="535892" y="23742"/>
                  </a:lnTo>
                  <a:lnTo>
                    <a:pt x="580493" y="13497"/>
                  </a:lnTo>
                  <a:lnTo>
                    <a:pt x="626102" y="6062"/>
                  </a:lnTo>
                  <a:lnTo>
                    <a:pt x="672623" y="1531"/>
                  </a:lnTo>
                  <a:lnTo>
                    <a:pt x="719963" y="0"/>
                  </a:lnTo>
                  <a:lnTo>
                    <a:pt x="4635373" y="0"/>
                  </a:lnTo>
                  <a:lnTo>
                    <a:pt x="4682712" y="1531"/>
                  </a:lnTo>
                  <a:lnTo>
                    <a:pt x="4729233" y="6062"/>
                  </a:lnTo>
                  <a:lnTo>
                    <a:pt x="4774842" y="13497"/>
                  </a:lnTo>
                  <a:lnTo>
                    <a:pt x="4819443" y="23742"/>
                  </a:lnTo>
                  <a:lnTo>
                    <a:pt x="4862941" y="36702"/>
                  </a:lnTo>
                  <a:lnTo>
                    <a:pt x="4905243" y="52283"/>
                  </a:lnTo>
                  <a:lnTo>
                    <a:pt x="4946252" y="70388"/>
                  </a:lnTo>
                  <a:lnTo>
                    <a:pt x="4985874" y="90924"/>
                  </a:lnTo>
                  <a:lnTo>
                    <a:pt x="5024015" y="113795"/>
                  </a:lnTo>
                  <a:lnTo>
                    <a:pt x="5060579" y="138907"/>
                  </a:lnTo>
                  <a:lnTo>
                    <a:pt x="5095471" y="166165"/>
                  </a:lnTo>
                  <a:lnTo>
                    <a:pt x="5128597" y="195473"/>
                  </a:lnTo>
                  <a:lnTo>
                    <a:pt x="5159862" y="226738"/>
                  </a:lnTo>
                  <a:lnTo>
                    <a:pt x="5189170" y="259864"/>
                  </a:lnTo>
                  <a:lnTo>
                    <a:pt x="5216428" y="294756"/>
                  </a:lnTo>
                  <a:lnTo>
                    <a:pt x="5241540" y="331320"/>
                  </a:lnTo>
                  <a:lnTo>
                    <a:pt x="5264411" y="369461"/>
                  </a:lnTo>
                  <a:lnTo>
                    <a:pt x="5284947" y="409083"/>
                  </a:lnTo>
                  <a:lnTo>
                    <a:pt x="5303052" y="450092"/>
                  </a:lnTo>
                  <a:lnTo>
                    <a:pt x="5318632" y="492394"/>
                  </a:lnTo>
                  <a:lnTo>
                    <a:pt x="5331593" y="535892"/>
                  </a:lnTo>
                  <a:lnTo>
                    <a:pt x="5341838" y="580493"/>
                  </a:lnTo>
                  <a:lnTo>
                    <a:pt x="5349273" y="626102"/>
                  </a:lnTo>
                  <a:lnTo>
                    <a:pt x="5353804" y="672623"/>
                  </a:lnTo>
                  <a:lnTo>
                    <a:pt x="5355336" y="719963"/>
                  </a:lnTo>
                  <a:lnTo>
                    <a:pt x="5355336" y="3599815"/>
                  </a:lnTo>
                  <a:lnTo>
                    <a:pt x="5353804" y="3647151"/>
                  </a:lnTo>
                  <a:lnTo>
                    <a:pt x="5349273" y="3693670"/>
                  </a:lnTo>
                  <a:lnTo>
                    <a:pt x="5341838" y="3739276"/>
                  </a:lnTo>
                  <a:lnTo>
                    <a:pt x="5331593" y="3783876"/>
                  </a:lnTo>
                  <a:lnTo>
                    <a:pt x="5318633" y="3827374"/>
                  </a:lnTo>
                  <a:lnTo>
                    <a:pt x="5303052" y="3869674"/>
                  </a:lnTo>
                  <a:lnTo>
                    <a:pt x="5284947" y="3910683"/>
                  </a:lnTo>
                  <a:lnTo>
                    <a:pt x="5264411" y="3950305"/>
                  </a:lnTo>
                  <a:lnTo>
                    <a:pt x="5241540" y="3988446"/>
                  </a:lnTo>
                  <a:lnTo>
                    <a:pt x="5216428" y="4025010"/>
                  </a:lnTo>
                  <a:lnTo>
                    <a:pt x="5189170" y="4059902"/>
                  </a:lnTo>
                  <a:lnTo>
                    <a:pt x="5159862" y="4093029"/>
                  </a:lnTo>
                  <a:lnTo>
                    <a:pt x="5128597" y="4124295"/>
                  </a:lnTo>
                  <a:lnTo>
                    <a:pt x="5095471" y="4153604"/>
                  </a:lnTo>
                  <a:lnTo>
                    <a:pt x="5060579" y="4180863"/>
                  </a:lnTo>
                  <a:lnTo>
                    <a:pt x="5024015" y="4205976"/>
                  </a:lnTo>
                  <a:lnTo>
                    <a:pt x="4985874" y="4228848"/>
                  </a:lnTo>
                  <a:lnTo>
                    <a:pt x="4946252" y="4249385"/>
                  </a:lnTo>
                  <a:lnTo>
                    <a:pt x="4905243" y="4267491"/>
                  </a:lnTo>
                  <a:lnTo>
                    <a:pt x="4862941" y="4283072"/>
                  </a:lnTo>
                  <a:lnTo>
                    <a:pt x="4819443" y="4296033"/>
                  </a:lnTo>
                  <a:lnTo>
                    <a:pt x="4774842" y="4306279"/>
                  </a:lnTo>
                  <a:lnTo>
                    <a:pt x="4729233" y="4313715"/>
                  </a:lnTo>
                  <a:lnTo>
                    <a:pt x="4682712" y="4318246"/>
                  </a:lnTo>
                  <a:lnTo>
                    <a:pt x="4635373" y="4319778"/>
                  </a:lnTo>
                  <a:lnTo>
                    <a:pt x="719963" y="4319778"/>
                  </a:lnTo>
                  <a:lnTo>
                    <a:pt x="672623" y="4318246"/>
                  </a:lnTo>
                  <a:lnTo>
                    <a:pt x="626102" y="4313715"/>
                  </a:lnTo>
                  <a:lnTo>
                    <a:pt x="580493" y="4306279"/>
                  </a:lnTo>
                  <a:lnTo>
                    <a:pt x="535892" y="4296033"/>
                  </a:lnTo>
                  <a:lnTo>
                    <a:pt x="492394" y="4283072"/>
                  </a:lnTo>
                  <a:lnTo>
                    <a:pt x="450092" y="4267491"/>
                  </a:lnTo>
                  <a:lnTo>
                    <a:pt x="409083" y="4249385"/>
                  </a:lnTo>
                  <a:lnTo>
                    <a:pt x="369461" y="4228848"/>
                  </a:lnTo>
                  <a:lnTo>
                    <a:pt x="331320" y="4205976"/>
                  </a:lnTo>
                  <a:lnTo>
                    <a:pt x="294756" y="4180863"/>
                  </a:lnTo>
                  <a:lnTo>
                    <a:pt x="259864" y="4153604"/>
                  </a:lnTo>
                  <a:lnTo>
                    <a:pt x="226738" y="4124295"/>
                  </a:lnTo>
                  <a:lnTo>
                    <a:pt x="195473" y="4093029"/>
                  </a:lnTo>
                  <a:lnTo>
                    <a:pt x="166165" y="4059902"/>
                  </a:lnTo>
                  <a:lnTo>
                    <a:pt x="138907" y="4025010"/>
                  </a:lnTo>
                  <a:lnTo>
                    <a:pt x="113795" y="3988446"/>
                  </a:lnTo>
                  <a:lnTo>
                    <a:pt x="90924" y="3950305"/>
                  </a:lnTo>
                  <a:lnTo>
                    <a:pt x="70388" y="3910683"/>
                  </a:lnTo>
                  <a:lnTo>
                    <a:pt x="52283" y="3869674"/>
                  </a:lnTo>
                  <a:lnTo>
                    <a:pt x="36703" y="3827374"/>
                  </a:lnTo>
                  <a:lnTo>
                    <a:pt x="23742" y="3783876"/>
                  </a:lnTo>
                  <a:lnTo>
                    <a:pt x="13497" y="3739276"/>
                  </a:lnTo>
                  <a:lnTo>
                    <a:pt x="6062" y="3693670"/>
                  </a:lnTo>
                  <a:lnTo>
                    <a:pt x="1531" y="3647151"/>
                  </a:lnTo>
                  <a:lnTo>
                    <a:pt x="0" y="3599815"/>
                  </a:lnTo>
                  <a:lnTo>
                    <a:pt x="0" y="71996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95845" y="2931159"/>
            <a:ext cx="180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void</a:t>
            </a:r>
            <a:r>
              <a:rPr sz="1800" b="1" spc="-5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main()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876795" y="3530786"/>
          <a:ext cx="4707254" cy="805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marR="28575" algn="ct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Student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std1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800" b="1" spc="-30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2095F3"/>
                          </a:solidFill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();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R="28575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Student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std2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800" b="1" spc="-30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2095F3"/>
                          </a:solidFill>
                          <a:latin typeface="Courier New"/>
                          <a:cs typeface="Courier New"/>
                        </a:rPr>
                        <a:t>Student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"Ray"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R="28575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Student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std3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6895845" y="4304791"/>
            <a:ext cx="3449954" cy="786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095F3"/>
                </a:solidFill>
                <a:latin typeface="Courier New"/>
                <a:cs typeface="Courier New"/>
              </a:rPr>
              <a:t>Student</a:t>
            </a:r>
            <a:r>
              <a:rPr sz="1600" spc="-10" dirty="0"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2095F3"/>
                </a:solidFill>
                <a:latin typeface="Courier New"/>
                <a:cs typeface="Courier New"/>
              </a:rPr>
              <a:t>namedConst</a:t>
            </a:r>
            <a:r>
              <a:rPr sz="1600" spc="-10" dirty="0">
                <a:latin typeface="Courier New"/>
                <a:cs typeface="Courier New"/>
              </a:rPr>
              <a:t>(</a:t>
            </a:r>
            <a:r>
              <a:rPr sz="1600" b="1" spc="-10" dirty="0">
                <a:solidFill>
                  <a:srgbClr val="008000"/>
                </a:solidFill>
                <a:latin typeface="Courier New"/>
                <a:cs typeface="Courier New"/>
              </a:rPr>
              <a:t>"Computer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  <a:spcBef>
                <a:spcPts val="5"/>
              </a:spcBef>
            </a:pPr>
            <a:r>
              <a:rPr sz="1600" b="1" spc="-10" dirty="0">
                <a:solidFill>
                  <a:srgbClr val="008000"/>
                </a:solidFill>
                <a:latin typeface="Courier New"/>
                <a:cs typeface="Courier New"/>
              </a:rPr>
              <a:t>Science"</a:t>
            </a:r>
            <a:r>
              <a:rPr sz="1600" spc="-10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215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73F2-D83E-40D4-844F-97BCDEA6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D0CA63-87F7-47A9-A833-143CD0FA1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7878274" cy="3353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3536B5-7CE7-4A7C-BD30-CAF9342A8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55" y="4572000"/>
            <a:ext cx="4667901" cy="183858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7AB7A2-2035-4747-B638-0889E1214274}"/>
              </a:ext>
            </a:extLst>
          </p:cNvPr>
          <p:cNvCxnSpPr>
            <a:cxnSpLocks/>
          </p:cNvCxnSpPr>
          <p:nvPr/>
        </p:nvCxnSpPr>
        <p:spPr>
          <a:xfrm>
            <a:off x="1066800" y="3276600"/>
            <a:ext cx="1066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37D18A7-EDE9-4918-8699-D83664859D5A}"/>
              </a:ext>
            </a:extLst>
          </p:cNvPr>
          <p:cNvSpPr/>
          <p:nvPr/>
        </p:nvSpPr>
        <p:spPr>
          <a:xfrm>
            <a:off x="838200" y="613667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  <a:latin typeface="+mj-lt"/>
              </a:rPr>
              <a:t>https://dart-tutorial.com/object-oriented-programming/constructor-in-dart/</a:t>
            </a:r>
          </a:p>
        </p:txBody>
      </p:sp>
    </p:spTree>
    <p:extLst>
      <p:ext uri="{BB962C8B-B14F-4D97-AF65-F5344CB8AC3E}">
        <p14:creationId xmlns:p14="http://schemas.microsoft.com/office/powerpoint/2010/main" val="401224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99694"/>
            <a:ext cx="49441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7762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dirty="0">
                <a:latin typeface="Courier New"/>
                <a:cs typeface="Courier New"/>
              </a:rPr>
              <a:t>this</a:t>
            </a:r>
            <a:r>
              <a:rPr spc="-1525" dirty="0">
                <a:latin typeface="Courier New"/>
                <a:cs typeface="Courier New"/>
              </a:rPr>
              <a:t> </a:t>
            </a:r>
            <a:r>
              <a:rPr spc="-25" dirty="0"/>
              <a:t>Keyword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0697" y="1712341"/>
            <a:ext cx="4144010" cy="943610"/>
            <a:chOff x="750697" y="1712341"/>
            <a:chExt cx="4144010" cy="943610"/>
          </a:xfrm>
        </p:grpSpPr>
        <p:sp>
          <p:nvSpPr>
            <p:cNvPr id="4" name="object 4"/>
            <p:cNvSpPr/>
            <p:nvPr/>
          </p:nvSpPr>
          <p:spPr>
            <a:xfrm>
              <a:off x="757047" y="1718691"/>
              <a:ext cx="4131310" cy="930910"/>
            </a:xfrm>
            <a:custGeom>
              <a:avLst/>
              <a:gdLst/>
              <a:ahLst/>
              <a:cxnLst/>
              <a:rect l="l" t="t" r="r" b="b"/>
              <a:pathLst>
                <a:path w="4131310" h="930910">
                  <a:moveTo>
                    <a:pt x="3975735" y="0"/>
                  </a:moveTo>
                  <a:lnTo>
                    <a:pt x="0" y="0"/>
                  </a:lnTo>
                  <a:lnTo>
                    <a:pt x="0" y="930401"/>
                  </a:lnTo>
                  <a:lnTo>
                    <a:pt x="4130802" y="930401"/>
                  </a:lnTo>
                  <a:lnTo>
                    <a:pt x="4130802" y="155067"/>
                  </a:lnTo>
                  <a:lnTo>
                    <a:pt x="3975735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047" y="1718691"/>
              <a:ext cx="4131310" cy="930910"/>
            </a:xfrm>
            <a:custGeom>
              <a:avLst/>
              <a:gdLst/>
              <a:ahLst/>
              <a:cxnLst/>
              <a:rect l="l" t="t" r="r" b="b"/>
              <a:pathLst>
                <a:path w="4131310" h="930910">
                  <a:moveTo>
                    <a:pt x="0" y="0"/>
                  </a:moveTo>
                  <a:lnTo>
                    <a:pt x="3975735" y="0"/>
                  </a:lnTo>
                  <a:lnTo>
                    <a:pt x="4130802" y="155067"/>
                  </a:lnTo>
                  <a:lnTo>
                    <a:pt x="4130802" y="930401"/>
                  </a:lnTo>
                  <a:lnTo>
                    <a:pt x="0" y="930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35660" y="1911858"/>
            <a:ext cx="3895090" cy="583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494665" algn="l"/>
              </a:tabLst>
            </a:pPr>
            <a:r>
              <a:rPr sz="1800" spc="-25" dirty="0">
                <a:latin typeface="Carlito"/>
                <a:cs typeface="Carlito"/>
              </a:rPr>
              <a:t>The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10" dirty="0">
                <a:latin typeface="Courier New"/>
                <a:cs typeface="Courier New"/>
              </a:rPr>
              <a:t>this</a:t>
            </a:r>
            <a:r>
              <a:rPr sz="1800" spc="-570" dirty="0">
                <a:latin typeface="Courier New"/>
                <a:cs typeface="Courier New"/>
              </a:rPr>
              <a:t> </a:t>
            </a:r>
            <a:r>
              <a:rPr sz="1800" dirty="0">
                <a:latin typeface="Carlito"/>
                <a:cs typeface="Carlito"/>
              </a:rPr>
              <a:t>keyword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refers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current </a:t>
            </a:r>
            <a:r>
              <a:rPr sz="1800" dirty="0">
                <a:latin typeface="Carlito"/>
                <a:cs typeface="Carlito"/>
              </a:rPr>
              <a:t>class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object.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15989" y="1707007"/>
            <a:ext cx="4142740" cy="943610"/>
            <a:chOff x="6515989" y="1707007"/>
            <a:chExt cx="4142740" cy="943610"/>
          </a:xfrm>
        </p:grpSpPr>
        <p:sp>
          <p:nvSpPr>
            <p:cNvPr id="8" name="object 8"/>
            <p:cNvSpPr/>
            <p:nvPr/>
          </p:nvSpPr>
          <p:spPr>
            <a:xfrm>
              <a:off x="6522339" y="1713357"/>
              <a:ext cx="4130040" cy="930910"/>
            </a:xfrm>
            <a:custGeom>
              <a:avLst/>
              <a:gdLst/>
              <a:ahLst/>
              <a:cxnLst/>
              <a:rect l="l" t="t" r="r" b="b"/>
              <a:pathLst>
                <a:path w="4130040" h="930910">
                  <a:moveTo>
                    <a:pt x="3974972" y="0"/>
                  </a:moveTo>
                  <a:lnTo>
                    <a:pt x="0" y="0"/>
                  </a:lnTo>
                  <a:lnTo>
                    <a:pt x="0" y="930401"/>
                  </a:lnTo>
                  <a:lnTo>
                    <a:pt x="4130039" y="930401"/>
                  </a:lnTo>
                  <a:lnTo>
                    <a:pt x="4130039" y="155066"/>
                  </a:lnTo>
                  <a:lnTo>
                    <a:pt x="3974972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22339" y="1713357"/>
              <a:ext cx="4130040" cy="930910"/>
            </a:xfrm>
            <a:custGeom>
              <a:avLst/>
              <a:gdLst/>
              <a:ahLst/>
              <a:cxnLst/>
              <a:rect l="l" t="t" r="r" b="b"/>
              <a:pathLst>
                <a:path w="4130040" h="930910">
                  <a:moveTo>
                    <a:pt x="0" y="0"/>
                  </a:moveTo>
                  <a:lnTo>
                    <a:pt x="3974972" y="0"/>
                  </a:lnTo>
                  <a:lnTo>
                    <a:pt x="4130039" y="155066"/>
                  </a:lnTo>
                  <a:lnTo>
                    <a:pt x="4130039" y="930401"/>
                  </a:lnTo>
                  <a:lnTo>
                    <a:pt x="0" y="9304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00952" y="1778508"/>
            <a:ext cx="36264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helps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remove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ambiguity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when</a:t>
            </a:r>
            <a:r>
              <a:rPr sz="1800" spc="-25" dirty="0">
                <a:latin typeface="Carlito"/>
                <a:cs typeface="Carlito"/>
              </a:rPr>
              <a:t> the </a:t>
            </a:r>
            <a:r>
              <a:rPr sz="1800" dirty="0">
                <a:latin typeface="Carlito"/>
                <a:cs typeface="Carlito"/>
              </a:rPr>
              <a:t>class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variable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parameters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have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same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name.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6920" y="2942208"/>
            <a:ext cx="5158105" cy="3355340"/>
            <a:chOff x="256920" y="2942208"/>
            <a:chExt cx="5158105" cy="3355340"/>
          </a:xfrm>
        </p:grpSpPr>
        <p:sp>
          <p:nvSpPr>
            <p:cNvPr id="12" name="object 12"/>
            <p:cNvSpPr/>
            <p:nvPr/>
          </p:nvSpPr>
          <p:spPr>
            <a:xfrm>
              <a:off x="263270" y="2948558"/>
              <a:ext cx="5145405" cy="3342640"/>
            </a:xfrm>
            <a:custGeom>
              <a:avLst/>
              <a:gdLst/>
              <a:ahLst/>
              <a:cxnLst/>
              <a:rect l="l" t="t" r="r" b="b"/>
              <a:pathLst>
                <a:path w="5145405" h="3342640">
                  <a:moveTo>
                    <a:pt x="4588002" y="0"/>
                  </a:moveTo>
                  <a:lnTo>
                    <a:pt x="0" y="0"/>
                  </a:lnTo>
                  <a:lnTo>
                    <a:pt x="0" y="3342131"/>
                  </a:lnTo>
                  <a:lnTo>
                    <a:pt x="5145024" y="3342131"/>
                  </a:lnTo>
                  <a:lnTo>
                    <a:pt x="5145024" y="557021"/>
                  </a:lnTo>
                  <a:lnTo>
                    <a:pt x="4588002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3270" y="2948558"/>
              <a:ext cx="5145405" cy="3342640"/>
            </a:xfrm>
            <a:custGeom>
              <a:avLst/>
              <a:gdLst/>
              <a:ahLst/>
              <a:cxnLst/>
              <a:rect l="l" t="t" r="r" b="b"/>
              <a:pathLst>
                <a:path w="5145405" h="3342640">
                  <a:moveTo>
                    <a:pt x="0" y="0"/>
                  </a:moveTo>
                  <a:lnTo>
                    <a:pt x="4588002" y="0"/>
                  </a:lnTo>
                  <a:lnTo>
                    <a:pt x="5145024" y="557021"/>
                  </a:lnTo>
                  <a:lnTo>
                    <a:pt x="5145024" y="3342131"/>
                  </a:lnTo>
                  <a:lnTo>
                    <a:pt x="0" y="33421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1629" y="3771645"/>
            <a:ext cx="4668520" cy="165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Code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Snippet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5</a:t>
            </a:r>
            <a:r>
              <a:rPr sz="1800" spc="-25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void</a:t>
            </a:r>
            <a:r>
              <a:rPr sz="1800" b="1" spc="-4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Student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s1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new</a:t>
            </a:r>
            <a:r>
              <a:rPr sz="1800" b="1" spc="-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095F3"/>
                </a:solidFill>
                <a:latin typeface="Courier New"/>
                <a:cs typeface="Courier New"/>
              </a:rPr>
              <a:t>Student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'101'</a:t>
            </a:r>
            <a:r>
              <a:rPr sz="1800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79719" y="2952876"/>
            <a:ext cx="5809615" cy="3355340"/>
            <a:chOff x="5879719" y="2952876"/>
            <a:chExt cx="5809615" cy="3355340"/>
          </a:xfrm>
        </p:grpSpPr>
        <p:sp>
          <p:nvSpPr>
            <p:cNvPr id="16" name="object 16"/>
            <p:cNvSpPr/>
            <p:nvPr/>
          </p:nvSpPr>
          <p:spPr>
            <a:xfrm>
              <a:off x="5886069" y="2959226"/>
              <a:ext cx="5796915" cy="3342640"/>
            </a:xfrm>
            <a:custGeom>
              <a:avLst/>
              <a:gdLst/>
              <a:ahLst/>
              <a:cxnLst/>
              <a:rect l="l" t="t" r="r" b="b"/>
              <a:pathLst>
                <a:path w="5796915" h="3342640">
                  <a:moveTo>
                    <a:pt x="5239511" y="0"/>
                  </a:moveTo>
                  <a:lnTo>
                    <a:pt x="0" y="0"/>
                  </a:lnTo>
                  <a:lnTo>
                    <a:pt x="0" y="3342132"/>
                  </a:lnTo>
                  <a:lnTo>
                    <a:pt x="5796533" y="3342132"/>
                  </a:lnTo>
                  <a:lnTo>
                    <a:pt x="5796533" y="557022"/>
                  </a:lnTo>
                  <a:lnTo>
                    <a:pt x="5239511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86069" y="2959226"/>
              <a:ext cx="5796915" cy="3342640"/>
            </a:xfrm>
            <a:custGeom>
              <a:avLst/>
              <a:gdLst/>
              <a:ahLst/>
              <a:cxnLst/>
              <a:rect l="l" t="t" r="r" b="b"/>
              <a:pathLst>
                <a:path w="5796915" h="3342640">
                  <a:moveTo>
                    <a:pt x="0" y="0"/>
                  </a:moveTo>
                  <a:lnTo>
                    <a:pt x="5239511" y="0"/>
                  </a:lnTo>
                  <a:lnTo>
                    <a:pt x="5796533" y="557022"/>
                  </a:lnTo>
                  <a:lnTo>
                    <a:pt x="5796533" y="3342132"/>
                  </a:lnTo>
                  <a:lnTo>
                    <a:pt x="0" y="334213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64935" y="3358388"/>
            <a:ext cx="5351780" cy="277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800" b="1" spc="-5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var</a:t>
            </a:r>
            <a:r>
              <a:rPr sz="1800" b="1" spc="-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660D79"/>
                </a:solidFill>
                <a:latin typeface="Courier New"/>
                <a:cs typeface="Courier New"/>
              </a:rPr>
              <a:t>stid</a:t>
            </a:r>
            <a:r>
              <a:rPr sz="1800" spc="-1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Student(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var</a:t>
            </a:r>
            <a:r>
              <a:rPr sz="1800" b="1" spc="-10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stid)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this</a:t>
            </a:r>
            <a:r>
              <a:rPr sz="1800" dirty="0">
                <a:latin typeface="Courier New"/>
                <a:cs typeface="Courier New"/>
              </a:rPr>
              <a:t>.</a:t>
            </a:r>
            <a:r>
              <a:rPr sz="1800" b="1" dirty="0">
                <a:solidFill>
                  <a:srgbClr val="660D79"/>
                </a:solidFill>
                <a:latin typeface="Courier New"/>
                <a:cs typeface="Courier New"/>
              </a:rPr>
              <a:t>stid</a:t>
            </a:r>
            <a:r>
              <a:rPr sz="1800" b="1" spc="-50" dirty="0">
                <a:solidFill>
                  <a:srgbClr val="660D7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stid;</a:t>
            </a:r>
            <a:endParaRPr sz="1800">
              <a:latin typeface="Courier New"/>
              <a:cs typeface="Courier New"/>
            </a:endParaRPr>
          </a:p>
          <a:p>
            <a:pPr marL="558800" marR="508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print(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"Dart</a:t>
            </a:r>
            <a:r>
              <a:rPr sz="1800" b="1" spc="-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this</a:t>
            </a:r>
            <a:r>
              <a:rPr sz="1800" b="1" spc="-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keyword</a:t>
            </a:r>
            <a:r>
              <a:rPr sz="1800" b="1" spc="-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Example"</a:t>
            </a:r>
            <a:r>
              <a:rPr sz="1800" spc="-10" dirty="0">
                <a:latin typeface="Courier New"/>
                <a:cs typeface="Courier New"/>
              </a:rPr>
              <a:t>); </a:t>
            </a:r>
            <a:r>
              <a:rPr sz="1800" dirty="0">
                <a:latin typeface="Courier New"/>
                <a:cs typeface="Courier New"/>
              </a:rPr>
              <a:t>print(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"Student</a:t>
            </a:r>
            <a:r>
              <a:rPr sz="1800" b="1" spc="-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ID</a:t>
            </a:r>
            <a:r>
              <a:rPr sz="1800" b="1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is</a:t>
            </a:r>
            <a:r>
              <a:rPr sz="1800"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:</a:t>
            </a:r>
            <a:r>
              <a:rPr sz="1800" b="1" spc="-6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${stid}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sz="1800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99694"/>
            <a:ext cx="50876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90" dirty="0"/>
              <a:t> </a:t>
            </a:r>
            <a:r>
              <a:rPr dirty="0">
                <a:latin typeface="Courier New"/>
                <a:cs typeface="Courier New"/>
              </a:rPr>
              <a:t>super</a:t>
            </a:r>
            <a:r>
              <a:rPr spc="-1525" dirty="0">
                <a:latin typeface="Courier New"/>
                <a:cs typeface="Courier New"/>
              </a:rPr>
              <a:t> </a:t>
            </a:r>
            <a:r>
              <a:rPr spc="-10" dirty="0"/>
              <a:t>Keyword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39672" y="1579752"/>
            <a:ext cx="10419080" cy="892175"/>
            <a:chOff x="939672" y="1579752"/>
            <a:chExt cx="10419080" cy="892175"/>
          </a:xfrm>
        </p:grpSpPr>
        <p:sp>
          <p:nvSpPr>
            <p:cNvPr id="4" name="object 4"/>
            <p:cNvSpPr/>
            <p:nvPr/>
          </p:nvSpPr>
          <p:spPr>
            <a:xfrm>
              <a:off x="946022" y="1910714"/>
              <a:ext cx="10406380" cy="554990"/>
            </a:xfrm>
            <a:custGeom>
              <a:avLst/>
              <a:gdLst/>
              <a:ahLst/>
              <a:cxnLst/>
              <a:rect l="l" t="t" r="r" b="b"/>
              <a:pathLst>
                <a:path w="10406380" h="554989">
                  <a:moveTo>
                    <a:pt x="10405872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10405872" y="554736"/>
                  </a:lnTo>
                  <a:lnTo>
                    <a:pt x="10405872" y="0"/>
                  </a:lnTo>
                  <a:close/>
                </a:path>
              </a:pathLst>
            </a:custGeom>
            <a:solidFill>
              <a:srgbClr val="FFE8C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6022" y="1910714"/>
              <a:ext cx="10406380" cy="554990"/>
            </a:xfrm>
            <a:custGeom>
              <a:avLst/>
              <a:gdLst/>
              <a:ahLst/>
              <a:cxnLst/>
              <a:rect l="l" t="t" r="r" b="b"/>
              <a:pathLst>
                <a:path w="10406380" h="554989">
                  <a:moveTo>
                    <a:pt x="0" y="554736"/>
                  </a:moveTo>
                  <a:lnTo>
                    <a:pt x="10405872" y="554736"/>
                  </a:lnTo>
                  <a:lnTo>
                    <a:pt x="10405872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6468" y="1586102"/>
              <a:ext cx="9701530" cy="649605"/>
            </a:xfrm>
            <a:custGeom>
              <a:avLst/>
              <a:gdLst/>
              <a:ahLst/>
              <a:cxnLst/>
              <a:rect l="l" t="t" r="r" b="b"/>
              <a:pathLst>
                <a:path w="9701530" h="649605">
                  <a:moveTo>
                    <a:pt x="9592817" y="0"/>
                  </a:moveTo>
                  <a:lnTo>
                    <a:pt x="108203" y="0"/>
                  </a:ln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4"/>
                  </a:lnTo>
                  <a:lnTo>
                    <a:pt x="0" y="541020"/>
                  </a:lnTo>
                  <a:lnTo>
                    <a:pt x="8495" y="583162"/>
                  </a:lnTo>
                  <a:lnTo>
                    <a:pt x="31670" y="617553"/>
                  </a:lnTo>
                  <a:lnTo>
                    <a:pt x="66061" y="640728"/>
                  </a:lnTo>
                  <a:lnTo>
                    <a:pt x="108203" y="649224"/>
                  </a:lnTo>
                  <a:lnTo>
                    <a:pt x="9592817" y="649224"/>
                  </a:lnTo>
                  <a:lnTo>
                    <a:pt x="9634960" y="640728"/>
                  </a:lnTo>
                  <a:lnTo>
                    <a:pt x="9669351" y="617553"/>
                  </a:lnTo>
                  <a:lnTo>
                    <a:pt x="9692526" y="583162"/>
                  </a:lnTo>
                  <a:lnTo>
                    <a:pt x="9701022" y="541020"/>
                  </a:lnTo>
                  <a:lnTo>
                    <a:pt x="9701022" y="108204"/>
                  </a:lnTo>
                  <a:lnTo>
                    <a:pt x="9692526" y="66061"/>
                  </a:lnTo>
                  <a:lnTo>
                    <a:pt x="9669351" y="31670"/>
                  </a:lnTo>
                  <a:lnTo>
                    <a:pt x="9634960" y="8495"/>
                  </a:lnTo>
                  <a:lnTo>
                    <a:pt x="9592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6468" y="1586102"/>
              <a:ext cx="9701530" cy="649605"/>
            </a:xfrm>
            <a:custGeom>
              <a:avLst/>
              <a:gdLst/>
              <a:ahLst/>
              <a:cxnLst/>
              <a:rect l="l" t="t" r="r" b="b"/>
              <a:pathLst>
                <a:path w="9701530" h="649605">
                  <a:moveTo>
                    <a:pt x="0" y="108204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9592817" y="0"/>
                  </a:lnTo>
                  <a:lnTo>
                    <a:pt x="9634960" y="8495"/>
                  </a:lnTo>
                  <a:lnTo>
                    <a:pt x="9669351" y="31670"/>
                  </a:lnTo>
                  <a:lnTo>
                    <a:pt x="9692526" y="66061"/>
                  </a:lnTo>
                  <a:lnTo>
                    <a:pt x="9701022" y="108204"/>
                  </a:lnTo>
                  <a:lnTo>
                    <a:pt x="9701022" y="541020"/>
                  </a:lnTo>
                  <a:lnTo>
                    <a:pt x="9692526" y="583162"/>
                  </a:lnTo>
                  <a:lnTo>
                    <a:pt x="9669351" y="617553"/>
                  </a:lnTo>
                  <a:lnTo>
                    <a:pt x="9634960" y="640728"/>
                  </a:lnTo>
                  <a:lnTo>
                    <a:pt x="9592817" y="649224"/>
                  </a:lnTo>
                  <a:lnTo>
                    <a:pt x="108203" y="649224"/>
                  </a:lnTo>
                  <a:lnTo>
                    <a:pt x="66061" y="640728"/>
                  </a:lnTo>
                  <a:lnTo>
                    <a:pt x="31670" y="617553"/>
                  </a:lnTo>
                  <a:lnTo>
                    <a:pt x="8495" y="583162"/>
                  </a:lnTo>
                  <a:lnTo>
                    <a:pt x="0" y="541020"/>
                  </a:lnTo>
                  <a:lnTo>
                    <a:pt x="0" y="108204"/>
                  </a:lnTo>
                  <a:close/>
                </a:path>
              </a:pathLst>
            </a:custGeom>
            <a:ln w="12700">
              <a:solidFill>
                <a:srgbClr val="E7A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39672" y="2577973"/>
            <a:ext cx="10419080" cy="3757295"/>
            <a:chOff x="939672" y="2577973"/>
            <a:chExt cx="10419080" cy="3757295"/>
          </a:xfrm>
        </p:grpSpPr>
        <p:sp>
          <p:nvSpPr>
            <p:cNvPr id="9" name="object 9"/>
            <p:cNvSpPr/>
            <p:nvPr/>
          </p:nvSpPr>
          <p:spPr>
            <a:xfrm>
              <a:off x="946022" y="5774817"/>
              <a:ext cx="10406380" cy="554355"/>
            </a:xfrm>
            <a:custGeom>
              <a:avLst/>
              <a:gdLst/>
              <a:ahLst/>
              <a:cxnLst/>
              <a:rect l="l" t="t" r="r" b="b"/>
              <a:pathLst>
                <a:path w="10406380" h="554354">
                  <a:moveTo>
                    <a:pt x="10405872" y="0"/>
                  </a:moveTo>
                  <a:lnTo>
                    <a:pt x="0" y="0"/>
                  </a:lnTo>
                  <a:lnTo>
                    <a:pt x="0" y="553973"/>
                  </a:lnTo>
                  <a:lnTo>
                    <a:pt x="10405872" y="553973"/>
                  </a:lnTo>
                  <a:lnTo>
                    <a:pt x="10405872" y="0"/>
                  </a:lnTo>
                  <a:close/>
                </a:path>
              </a:pathLst>
            </a:custGeom>
            <a:solidFill>
              <a:srgbClr val="FFE8C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6022" y="5774817"/>
              <a:ext cx="10406380" cy="554355"/>
            </a:xfrm>
            <a:custGeom>
              <a:avLst/>
              <a:gdLst/>
              <a:ahLst/>
              <a:cxnLst/>
              <a:rect l="l" t="t" r="r" b="b"/>
              <a:pathLst>
                <a:path w="10406380" h="554354">
                  <a:moveTo>
                    <a:pt x="0" y="553973"/>
                  </a:moveTo>
                  <a:lnTo>
                    <a:pt x="10405872" y="553973"/>
                  </a:lnTo>
                  <a:lnTo>
                    <a:pt x="10405872" y="0"/>
                  </a:lnTo>
                  <a:lnTo>
                    <a:pt x="0" y="0"/>
                  </a:lnTo>
                  <a:lnTo>
                    <a:pt x="0" y="553973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5706" y="2584323"/>
              <a:ext cx="9722485" cy="3515360"/>
            </a:xfrm>
            <a:custGeom>
              <a:avLst/>
              <a:gdLst/>
              <a:ahLst/>
              <a:cxnLst/>
              <a:rect l="l" t="t" r="r" b="b"/>
              <a:pathLst>
                <a:path w="9722485" h="3515360">
                  <a:moveTo>
                    <a:pt x="9136507" y="0"/>
                  </a:moveTo>
                  <a:lnTo>
                    <a:pt x="585851" y="0"/>
                  </a:lnTo>
                  <a:lnTo>
                    <a:pt x="537796" y="1941"/>
                  </a:lnTo>
                  <a:lnTo>
                    <a:pt x="490813" y="7666"/>
                  </a:lnTo>
                  <a:lnTo>
                    <a:pt x="445051" y="17024"/>
                  </a:lnTo>
                  <a:lnTo>
                    <a:pt x="400661" y="29863"/>
                  </a:lnTo>
                  <a:lnTo>
                    <a:pt x="357794" y="46033"/>
                  </a:lnTo>
                  <a:lnTo>
                    <a:pt x="316601" y="65384"/>
                  </a:lnTo>
                  <a:lnTo>
                    <a:pt x="277232" y="87764"/>
                  </a:lnTo>
                  <a:lnTo>
                    <a:pt x="239837" y="113023"/>
                  </a:lnTo>
                  <a:lnTo>
                    <a:pt x="204569" y="141011"/>
                  </a:lnTo>
                  <a:lnTo>
                    <a:pt x="171576" y="171576"/>
                  </a:lnTo>
                  <a:lnTo>
                    <a:pt x="141011" y="204569"/>
                  </a:lnTo>
                  <a:lnTo>
                    <a:pt x="113023" y="239837"/>
                  </a:lnTo>
                  <a:lnTo>
                    <a:pt x="87764" y="277232"/>
                  </a:lnTo>
                  <a:lnTo>
                    <a:pt x="65384" y="316601"/>
                  </a:lnTo>
                  <a:lnTo>
                    <a:pt x="46033" y="357794"/>
                  </a:lnTo>
                  <a:lnTo>
                    <a:pt x="29863" y="400661"/>
                  </a:lnTo>
                  <a:lnTo>
                    <a:pt x="17024" y="445051"/>
                  </a:lnTo>
                  <a:lnTo>
                    <a:pt x="7666" y="490813"/>
                  </a:lnTo>
                  <a:lnTo>
                    <a:pt x="1941" y="537796"/>
                  </a:lnTo>
                  <a:lnTo>
                    <a:pt x="0" y="585851"/>
                  </a:lnTo>
                  <a:lnTo>
                    <a:pt x="0" y="2929254"/>
                  </a:lnTo>
                  <a:lnTo>
                    <a:pt x="1941" y="2977302"/>
                  </a:lnTo>
                  <a:lnTo>
                    <a:pt x="7666" y="3024280"/>
                  </a:lnTo>
                  <a:lnTo>
                    <a:pt x="17024" y="3070038"/>
                  </a:lnTo>
                  <a:lnTo>
                    <a:pt x="29863" y="3114424"/>
                  </a:lnTo>
                  <a:lnTo>
                    <a:pt x="46033" y="3157289"/>
                  </a:lnTo>
                  <a:lnTo>
                    <a:pt x="65384" y="3198482"/>
                  </a:lnTo>
                  <a:lnTo>
                    <a:pt x="87764" y="3237851"/>
                  </a:lnTo>
                  <a:lnTo>
                    <a:pt x="113023" y="3275246"/>
                  </a:lnTo>
                  <a:lnTo>
                    <a:pt x="141011" y="3310515"/>
                  </a:lnTo>
                  <a:lnTo>
                    <a:pt x="171576" y="3343509"/>
                  </a:lnTo>
                  <a:lnTo>
                    <a:pt x="204569" y="3374077"/>
                  </a:lnTo>
                  <a:lnTo>
                    <a:pt x="239837" y="3402067"/>
                  </a:lnTo>
                  <a:lnTo>
                    <a:pt x="277232" y="3427329"/>
                  </a:lnTo>
                  <a:lnTo>
                    <a:pt x="316601" y="3449712"/>
                  </a:lnTo>
                  <a:lnTo>
                    <a:pt x="357794" y="3469065"/>
                  </a:lnTo>
                  <a:lnTo>
                    <a:pt x="400661" y="3485237"/>
                  </a:lnTo>
                  <a:lnTo>
                    <a:pt x="445051" y="3498078"/>
                  </a:lnTo>
                  <a:lnTo>
                    <a:pt x="490813" y="3507437"/>
                  </a:lnTo>
                  <a:lnTo>
                    <a:pt x="537796" y="3513163"/>
                  </a:lnTo>
                  <a:lnTo>
                    <a:pt x="585851" y="3515105"/>
                  </a:lnTo>
                  <a:lnTo>
                    <a:pt x="9136507" y="3515105"/>
                  </a:lnTo>
                  <a:lnTo>
                    <a:pt x="9184561" y="3513163"/>
                  </a:lnTo>
                  <a:lnTo>
                    <a:pt x="9231544" y="3507437"/>
                  </a:lnTo>
                  <a:lnTo>
                    <a:pt x="9277306" y="3498078"/>
                  </a:lnTo>
                  <a:lnTo>
                    <a:pt x="9321696" y="3485237"/>
                  </a:lnTo>
                  <a:lnTo>
                    <a:pt x="9364563" y="3469065"/>
                  </a:lnTo>
                  <a:lnTo>
                    <a:pt x="9405756" y="3449712"/>
                  </a:lnTo>
                  <a:lnTo>
                    <a:pt x="9445125" y="3427329"/>
                  </a:lnTo>
                  <a:lnTo>
                    <a:pt x="9482520" y="3402067"/>
                  </a:lnTo>
                  <a:lnTo>
                    <a:pt x="9517788" y="3374077"/>
                  </a:lnTo>
                  <a:lnTo>
                    <a:pt x="9550781" y="3343509"/>
                  </a:lnTo>
                  <a:lnTo>
                    <a:pt x="9581346" y="3310515"/>
                  </a:lnTo>
                  <a:lnTo>
                    <a:pt x="9609334" y="3275246"/>
                  </a:lnTo>
                  <a:lnTo>
                    <a:pt x="9634593" y="3237851"/>
                  </a:lnTo>
                  <a:lnTo>
                    <a:pt x="9656973" y="3198482"/>
                  </a:lnTo>
                  <a:lnTo>
                    <a:pt x="9676324" y="3157289"/>
                  </a:lnTo>
                  <a:lnTo>
                    <a:pt x="9692494" y="3114424"/>
                  </a:lnTo>
                  <a:lnTo>
                    <a:pt x="9705333" y="3070038"/>
                  </a:lnTo>
                  <a:lnTo>
                    <a:pt x="9714691" y="3024280"/>
                  </a:lnTo>
                  <a:lnTo>
                    <a:pt x="9720416" y="2977302"/>
                  </a:lnTo>
                  <a:lnTo>
                    <a:pt x="9722358" y="2929254"/>
                  </a:lnTo>
                  <a:lnTo>
                    <a:pt x="9722358" y="585851"/>
                  </a:lnTo>
                  <a:lnTo>
                    <a:pt x="9720416" y="537796"/>
                  </a:lnTo>
                  <a:lnTo>
                    <a:pt x="9714691" y="490813"/>
                  </a:lnTo>
                  <a:lnTo>
                    <a:pt x="9705333" y="445051"/>
                  </a:lnTo>
                  <a:lnTo>
                    <a:pt x="9692494" y="400661"/>
                  </a:lnTo>
                  <a:lnTo>
                    <a:pt x="9676324" y="357794"/>
                  </a:lnTo>
                  <a:lnTo>
                    <a:pt x="9656973" y="316601"/>
                  </a:lnTo>
                  <a:lnTo>
                    <a:pt x="9634593" y="277232"/>
                  </a:lnTo>
                  <a:lnTo>
                    <a:pt x="9609334" y="239837"/>
                  </a:lnTo>
                  <a:lnTo>
                    <a:pt x="9581346" y="204569"/>
                  </a:lnTo>
                  <a:lnTo>
                    <a:pt x="9550781" y="171576"/>
                  </a:lnTo>
                  <a:lnTo>
                    <a:pt x="9517788" y="141011"/>
                  </a:lnTo>
                  <a:lnTo>
                    <a:pt x="9482520" y="113023"/>
                  </a:lnTo>
                  <a:lnTo>
                    <a:pt x="9445125" y="87764"/>
                  </a:lnTo>
                  <a:lnTo>
                    <a:pt x="9405756" y="65384"/>
                  </a:lnTo>
                  <a:lnTo>
                    <a:pt x="9364563" y="46033"/>
                  </a:lnTo>
                  <a:lnTo>
                    <a:pt x="9321696" y="29863"/>
                  </a:lnTo>
                  <a:lnTo>
                    <a:pt x="9277306" y="17024"/>
                  </a:lnTo>
                  <a:lnTo>
                    <a:pt x="9231544" y="7666"/>
                  </a:lnTo>
                  <a:lnTo>
                    <a:pt x="9184561" y="1941"/>
                  </a:lnTo>
                  <a:lnTo>
                    <a:pt x="91365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65706" y="2584323"/>
              <a:ext cx="9722485" cy="3515360"/>
            </a:xfrm>
            <a:custGeom>
              <a:avLst/>
              <a:gdLst/>
              <a:ahLst/>
              <a:cxnLst/>
              <a:rect l="l" t="t" r="r" b="b"/>
              <a:pathLst>
                <a:path w="9722485" h="3515360">
                  <a:moveTo>
                    <a:pt x="0" y="585851"/>
                  </a:moveTo>
                  <a:lnTo>
                    <a:pt x="1941" y="537796"/>
                  </a:lnTo>
                  <a:lnTo>
                    <a:pt x="7666" y="490813"/>
                  </a:lnTo>
                  <a:lnTo>
                    <a:pt x="17024" y="445051"/>
                  </a:lnTo>
                  <a:lnTo>
                    <a:pt x="29863" y="400661"/>
                  </a:lnTo>
                  <a:lnTo>
                    <a:pt x="46033" y="357794"/>
                  </a:lnTo>
                  <a:lnTo>
                    <a:pt x="65384" y="316601"/>
                  </a:lnTo>
                  <a:lnTo>
                    <a:pt x="87764" y="277232"/>
                  </a:lnTo>
                  <a:lnTo>
                    <a:pt x="113023" y="239837"/>
                  </a:lnTo>
                  <a:lnTo>
                    <a:pt x="141011" y="204569"/>
                  </a:lnTo>
                  <a:lnTo>
                    <a:pt x="171576" y="171576"/>
                  </a:lnTo>
                  <a:lnTo>
                    <a:pt x="204569" y="141011"/>
                  </a:lnTo>
                  <a:lnTo>
                    <a:pt x="239837" y="113023"/>
                  </a:lnTo>
                  <a:lnTo>
                    <a:pt x="277232" y="87764"/>
                  </a:lnTo>
                  <a:lnTo>
                    <a:pt x="316601" y="65384"/>
                  </a:lnTo>
                  <a:lnTo>
                    <a:pt x="357794" y="46033"/>
                  </a:lnTo>
                  <a:lnTo>
                    <a:pt x="400661" y="29863"/>
                  </a:lnTo>
                  <a:lnTo>
                    <a:pt x="445051" y="17024"/>
                  </a:lnTo>
                  <a:lnTo>
                    <a:pt x="490813" y="7666"/>
                  </a:lnTo>
                  <a:lnTo>
                    <a:pt x="537796" y="1941"/>
                  </a:lnTo>
                  <a:lnTo>
                    <a:pt x="585851" y="0"/>
                  </a:lnTo>
                  <a:lnTo>
                    <a:pt x="9136507" y="0"/>
                  </a:lnTo>
                  <a:lnTo>
                    <a:pt x="9184561" y="1941"/>
                  </a:lnTo>
                  <a:lnTo>
                    <a:pt x="9231544" y="7666"/>
                  </a:lnTo>
                  <a:lnTo>
                    <a:pt x="9277306" y="17024"/>
                  </a:lnTo>
                  <a:lnTo>
                    <a:pt x="9321696" y="29863"/>
                  </a:lnTo>
                  <a:lnTo>
                    <a:pt x="9364563" y="46033"/>
                  </a:lnTo>
                  <a:lnTo>
                    <a:pt x="9405756" y="65384"/>
                  </a:lnTo>
                  <a:lnTo>
                    <a:pt x="9445125" y="87764"/>
                  </a:lnTo>
                  <a:lnTo>
                    <a:pt x="9482520" y="113023"/>
                  </a:lnTo>
                  <a:lnTo>
                    <a:pt x="9517788" y="141011"/>
                  </a:lnTo>
                  <a:lnTo>
                    <a:pt x="9550781" y="171576"/>
                  </a:lnTo>
                  <a:lnTo>
                    <a:pt x="9581346" y="204569"/>
                  </a:lnTo>
                  <a:lnTo>
                    <a:pt x="9609334" y="239837"/>
                  </a:lnTo>
                  <a:lnTo>
                    <a:pt x="9634593" y="277232"/>
                  </a:lnTo>
                  <a:lnTo>
                    <a:pt x="9656973" y="316601"/>
                  </a:lnTo>
                  <a:lnTo>
                    <a:pt x="9676324" y="357794"/>
                  </a:lnTo>
                  <a:lnTo>
                    <a:pt x="9692494" y="400661"/>
                  </a:lnTo>
                  <a:lnTo>
                    <a:pt x="9705333" y="445051"/>
                  </a:lnTo>
                  <a:lnTo>
                    <a:pt x="9714691" y="490813"/>
                  </a:lnTo>
                  <a:lnTo>
                    <a:pt x="9720416" y="537796"/>
                  </a:lnTo>
                  <a:lnTo>
                    <a:pt x="9722358" y="585851"/>
                  </a:lnTo>
                  <a:lnTo>
                    <a:pt x="9722358" y="2929254"/>
                  </a:lnTo>
                  <a:lnTo>
                    <a:pt x="9720416" y="2977302"/>
                  </a:lnTo>
                  <a:lnTo>
                    <a:pt x="9714691" y="3024280"/>
                  </a:lnTo>
                  <a:lnTo>
                    <a:pt x="9705333" y="3070038"/>
                  </a:lnTo>
                  <a:lnTo>
                    <a:pt x="9692494" y="3114424"/>
                  </a:lnTo>
                  <a:lnTo>
                    <a:pt x="9676324" y="3157289"/>
                  </a:lnTo>
                  <a:lnTo>
                    <a:pt x="9656973" y="3198482"/>
                  </a:lnTo>
                  <a:lnTo>
                    <a:pt x="9634593" y="3237851"/>
                  </a:lnTo>
                  <a:lnTo>
                    <a:pt x="9609334" y="3275246"/>
                  </a:lnTo>
                  <a:lnTo>
                    <a:pt x="9581346" y="3310515"/>
                  </a:lnTo>
                  <a:lnTo>
                    <a:pt x="9550781" y="3343509"/>
                  </a:lnTo>
                  <a:lnTo>
                    <a:pt x="9517788" y="3374077"/>
                  </a:lnTo>
                  <a:lnTo>
                    <a:pt x="9482520" y="3402067"/>
                  </a:lnTo>
                  <a:lnTo>
                    <a:pt x="9445125" y="3427329"/>
                  </a:lnTo>
                  <a:lnTo>
                    <a:pt x="9405756" y="3449712"/>
                  </a:lnTo>
                  <a:lnTo>
                    <a:pt x="9364563" y="3469065"/>
                  </a:lnTo>
                  <a:lnTo>
                    <a:pt x="9321696" y="3485237"/>
                  </a:lnTo>
                  <a:lnTo>
                    <a:pt x="9277306" y="3498078"/>
                  </a:lnTo>
                  <a:lnTo>
                    <a:pt x="9231544" y="3507437"/>
                  </a:lnTo>
                  <a:lnTo>
                    <a:pt x="9184561" y="3513163"/>
                  </a:lnTo>
                  <a:lnTo>
                    <a:pt x="9136507" y="3515105"/>
                  </a:lnTo>
                  <a:lnTo>
                    <a:pt x="585851" y="3515105"/>
                  </a:lnTo>
                  <a:lnTo>
                    <a:pt x="537796" y="3513163"/>
                  </a:lnTo>
                  <a:lnTo>
                    <a:pt x="490813" y="3507437"/>
                  </a:lnTo>
                  <a:lnTo>
                    <a:pt x="445051" y="3498078"/>
                  </a:lnTo>
                  <a:lnTo>
                    <a:pt x="400661" y="3485237"/>
                  </a:lnTo>
                  <a:lnTo>
                    <a:pt x="357794" y="3469065"/>
                  </a:lnTo>
                  <a:lnTo>
                    <a:pt x="316601" y="3449712"/>
                  </a:lnTo>
                  <a:lnTo>
                    <a:pt x="277232" y="3427329"/>
                  </a:lnTo>
                  <a:lnTo>
                    <a:pt x="239837" y="3402067"/>
                  </a:lnTo>
                  <a:lnTo>
                    <a:pt x="204569" y="3374077"/>
                  </a:lnTo>
                  <a:lnTo>
                    <a:pt x="171576" y="3343509"/>
                  </a:lnTo>
                  <a:lnTo>
                    <a:pt x="141011" y="3310515"/>
                  </a:lnTo>
                  <a:lnTo>
                    <a:pt x="113023" y="3275246"/>
                  </a:lnTo>
                  <a:lnTo>
                    <a:pt x="87764" y="3237851"/>
                  </a:lnTo>
                  <a:lnTo>
                    <a:pt x="65384" y="3198482"/>
                  </a:lnTo>
                  <a:lnTo>
                    <a:pt x="46033" y="3157289"/>
                  </a:lnTo>
                  <a:lnTo>
                    <a:pt x="29863" y="3114424"/>
                  </a:lnTo>
                  <a:lnTo>
                    <a:pt x="17024" y="3070038"/>
                  </a:lnTo>
                  <a:lnTo>
                    <a:pt x="7666" y="3024280"/>
                  </a:lnTo>
                  <a:lnTo>
                    <a:pt x="1941" y="2977302"/>
                  </a:lnTo>
                  <a:lnTo>
                    <a:pt x="0" y="2929254"/>
                  </a:lnTo>
                  <a:lnTo>
                    <a:pt x="0" y="585851"/>
                  </a:lnTo>
                  <a:close/>
                </a:path>
              </a:pathLst>
            </a:custGeom>
            <a:ln w="12700">
              <a:solidFill>
                <a:srgbClr val="E7A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60727" y="1576324"/>
            <a:ext cx="8959215" cy="43033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  <a:tabLst>
                <a:tab pos="548005" algn="l"/>
              </a:tabLst>
            </a:pPr>
            <a:r>
              <a:rPr sz="2000" spc="-25" dirty="0">
                <a:latin typeface="Carlito"/>
                <a:cs typeface="Carlito"/>
              </a:rPr>
              <a:t>The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20" dirty="0">
                <a:latin typeface="Courier New"/>
                <a:cs typeface="Courier New"/>
              </a:rPr>
              <a:t>super</a:t>
            </a:r>
            <a:r>
              <a:rPr sz="2000" spc="-74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rlito"/>
                <a:cs typeface="Carlito"/>
              </a:rPr>
              <a:t>keyword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used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refer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parent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class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properties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or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methods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when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both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parent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child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class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have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same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method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or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property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name.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2000">
              <a:latin typeface="Carlito"/>
              <a:cs typeface="Carlito"/>
            </a:endParaRPr>
          </a:p>
          <a:p>
            <a:pPr marL="151765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Code</a:t>
            </a:r>
            <a:r>
              <a:rPr sz="1600" b="1" spc="-5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Snippet</a:t>
            </a:r>
            <a:r>
              <a:rPr sz="1600" b="1" spc="-40" dirty="0">
                <a:latin typeface="Carlito"/>
                <a:cs typeface="Carlito"/>
              </a:rPr>
              <a:t> </a:t>
            </a:r>
            <a:r>
              <a:rPr sz="1600" b="1" spc="-25" dirty="0">
                <a:latin typeface="Carlito"/>
                <a:cs typeface="Carlito"/>
              </a:rPr>
              <a:t>6</a:t>
            </a:r>
            <a:r>
              <a:rPr sz="1600" spc="-25" dirty="0">
                <a:latin typeface="Carlito"/>
                <a:cs typeface="Carlito"/>
              </a:rPr>
              <a:t>:</a:t>
            </a:r>
            <a:endParaRPr sz="1600">
              <a:latin typeface="Carlito"/>
              <a:cs typeface="Carlito"/>
            </a:endParaRPr>
          </a:p>
          <a:p>
            <a:pPr marL="151765">
              <a:lnSpc>
                <a:spcPts val="1775"/>
              </a:lnSpc>
              <a:spcBef>
                <a:spcPts val="390"/>
              </a:spcBef>
            </a:pPr>
            <a:r>
              <a:rPr sz="1600" dirty="0">
                <a:latin typeface="Courier New"/>
                <a:cs typeface="Courier New"/>
              </a:rPr>
              <a:t>class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ParentClass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95605">
              <a:lnSpc>
                <a:spcPts val="1635"/>
              </a:lnSpc>
            </a:pPr>
            <a:r>
              <a:rPr sz="1600" dirty="0">
                <a:latin typeface="Courier New"/>
                <a:cs typeface="Courier New"/>
              </a:rPr>
              <a:t>String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subject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"Example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of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Super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Keyword";</a:t>
            </a:r>
            <a:endParaRPr sz="1600">
              <a:latin typeface="Courier New"/>
              <a:cs typeface="Courier New"/>
            </a:endParaRPr>
          </a:p>
          <a:p>
            <a:pPr marL="151765">
              <a:lnSpc>
                <a:spcPts val="1630"/>
              </a:lnSpc>
            </a:pPr>
            <a:r>
              <a:rPr sz="1600" spc="-5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95605" marR="4410075" indent="-243840">
              <a:lnSpc>
                <a:spcPts val="1630"/>
              </a:lnSpc>
              <a:spcBef>
                <a:spcPts val="150"/>
              </a:spcBef>
            </a:pPr>
            <a:r>
              <a:rPr sz="1600" dirty="0">
                <a:latin typeface="Courier New"/>
                <a:cs typeface="Courier New"/>
              </a:rPr>
              <a:t>class</a:t>
            </a:r>
            <a:r>
              <a:rPr sz="1600" spc="-114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SubClass</a:t>
            </a:r>
            <a:r>
              <a:rPr sz="1600" spc="-114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extends</a:t>
            </a:r>
            <a:r>
              <a:rPr sz="1600" spc="-1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ParentClass</a:t>
            </a:r>
            <a:r>
              <a:rPr sz="1600" spc="-114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{ </a:t>
            </a:r>
            <a:r>
              <a:rPr sz="1600" dirty="0">
                <a:latin typeface="Courier New"/>
                <a:cs typeface="Courier New"/>
              </a:rPr>
              <a:t>String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subject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"Science";</a:t>
            </a:r>
            <a:endParaRPr sz="1600">
              <a:latin typeface="Courier New"/>
              <a:cs typeface="Courier New"/>
            </a:endParaRPr>
          </a:p>
          <a:p>
            <a:pPr marL="639445" marR="5751195" indent="-244475">
              <a:lnSpc>
                <a:spcPts val="163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void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showMessage(){ print(super.subject);</a:t>
            </a:r>
            <a:endParaRPr sz="1600">
              <a:latin typeface="Courier New"/>
              <a:cs typeface="Courier New"/>
            </a:endParaRPr>
          </a:p>
          <a:p>
            <a:pPr marL="639445">
              <a:lnSpc>
                <a:spcPts val="1485"/>
              </a:lnSpc>
            </a:pPr>
            <a:r>
              <a:rPr sz="1600" dirty="0">
                <a:latin typeface="Courier New"/>
                <a:cs typeface="Courier New"/>
              </a:rPr>
              <a:t>print("$subject</a:t>
            </a:r>
            <a:r>
              <a:rPr sz="1600" spc="-114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has</a:t>
            </a:r>
            <a:r>
              <a:rPr sz="1600" spc="-114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${subject.length}</a:t>
            </a:r>
            <a:r>
              <a:rPr sz="1600" spc="-114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letters.");</a:t>
            </a:r>
            <a:endParaRPr sz="1600">
              <a:latin typeface="Courier New"/>
              <a:cs typeface="Courier New"/>
            </a:endParaRPr>
          </a:p>
          <a:p>
            <a:pPr marL="395605">
              <a:lnSpc>
                <a:spcPts val="1630"/>
              </a:lnSpc>
            </a:pPr>
            <a:r>
              <a:rPr sz="1600" spc="-5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51765">
              <a:lnSpc>
                <a:spcPts val="1775"/>
              </a:lnSpc>
            </a:pPr>
            <a:r>
              <a:rPr sz="1600" spc="-5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51765">
              <a:lnSpc>
                <a:spcPts val="1775"/>
              </a:lnSpc>
              <a:spcBef>
                <a:spcPts val="350"/>
              </a:spcBef>
            </a:pPr>
            <a:r>
              <a:rPr sz="1600" dirty="0">
                <a:latin typeface="Courier New"/>
                <a:cs typeface="Courier New"/>
              </a:rPr>
              <a:t>void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main(){</a:t>
            </a:r>
            <a:endParaRPr sz="1600">
              <a:latin typeface="Courier New"/>
              <a:cs typeface="Courier New"/>
            </a:endParaRPr>
          </a:p>
          <a:p>
            <a:pPr marL="395605" marR="4401820">
              <a:lnSpc>
                <a:spcPts val="1630"/>
              </a:lnSpc>
              <a:spcBef>
                <a:spcPts val="150"/>
              </a:spcBef>
            </a:pPr>
            <a:r>
              <a:rPr sz="1600" dirty="0">
                <a:latin typeface="Courier New"/>
                <a:cs typeface="Courier New"/>
              </a:rPr>
              <a:t>SubClass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myClass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new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SubClass(); myClass.showMessage();</a:t>
            </a:r>
            <a:endParaRPr sz="1600">
              <a:latin typeface="Courier New"/>
              <a:cs typeface="Courier New"/>
            </a:endParaRPr>
          </a:p>
          <a:p>
            <a:pPr marL="151765">
              <a:lnSpc>
                <a:spcPts val="1630"/>
              </a:lnSpc>
            </a:pPr>
            <a:r>
              <a:rPr sz="1600" spc="-5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840"/>
            <a:ext cx="2355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8888" y="1308861"/>
            <a:ext cx="10643235" cy="520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14999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Object-</a:t>
            </a:r>
            <a:r>
              <a:rPr sz="1800" dirty="0">
                <a:latin typeface="Carlito"/>
                <a:cs typeface="Carlito"/>
              </a:rPr>
              <a:t>oriented</a:t>
            </a:r>
            <a:r>
              <a:rPr sz="1800" spc="1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programming</a:t>
            </a:r>
            <a:r>
              <a:rPr sz="1800" spc="1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1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programming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approach</a:t>
            </a:r>
            <a:r>
              <a:rPr sz="1800" spc="1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based</a:t>
            </a:r>
            <a:r>
              <a:rPr sz="1800" spc="1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</a:t>
            </a:r>
            <a:r>
              <a:rPr sz="1800" spc="1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four</a:t>
            </a:r>
            <a:r>
              <a:rPr sz="1800" spc="1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pillars: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inheritance,</a:t>
            </a:r>
            <a:r>
              <a:rPr sz="1800" spc="1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polymorphism, abstraction,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encapsulation.</a:t>
            </a:r>
            <a:endParaRPr sz="1800">
              <a:latin typeface="Carlito"/>
              <a:cs typeface="Carlito"/>
            </a:endParaRPr>
          </a:p>
          <a:p>
            <a:pPr marL="354965" indent="-342265" algn="just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4965" algn="l"/>
              </a:tabLst>
            </a:pPr>
            <a:r>
              <a:rPr sz="1800" dirty="0">
                <a:latin typeface="Carlito"/>
                <a:cs typeface="Carlito"/>
              </a:rPr>
              <a:t>In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OOP, </a:t>
            </a:r>
            <a:r>
              <a:rPr sz="1800" dirty="0">
                <a:latin typeface="Carlito"/>
                <a:cs typeface="Carlito"/>
              </a:rPr>
              <a:t>everything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treated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object.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OOP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enforces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security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generalization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program.</a:t>
            </a:r>
            <a:endParaRPr sz="18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14999"/>
              </a:lnSpc>
              <a:spcBef>
                <a:spcPts val="1005"/>
              </a:spcBef>
              <a:buFont typeface="Arial"/>
              <a:buChar char="•"/>
              <a:tabLst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In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Dart</a:t>
            </a:r>
            <a:r>
              <a:rPr sz="1800" spc="1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programming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language,</a:t>
            </a:r>
            <a:r>
              <a:rPr sz="1800" spc="1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1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method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1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block</a:t>
            </a:r>
            <a:r>
              <a:rPr sz="1800" spc="1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code</a:t>
            </a:r>
            <a:r>
              <a:rPr sz="1800" spc="1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that</a:t>
            </a:r>
            <a:r>
              <a:rPr sz="1800" spc="1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1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defined</a:t>
            </a:r>
            <a:r>
              <a:rPr sz="1800" spc="1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inside</a:t>
            </a:r>
            <a:r>
              <a:rPr sz="1800" spc="1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class</a:t>
            </a:r>
            <a:r>
              <a:rPr sz="1800" spc="1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1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runs</a:t>
            </a:r>
            <a:r>
              <a:rPr sz="1800" spc="15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only </a:t>
            </a:r>
            <a:r>
              <a:rPr sz="1800" dirty="0">
                <a:latin typeface="Carlito"/>
                <a:cs typeface="Carlito"/>
              </a:rPr>
              <a:t>when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called.</a:t>
            </a:r>
            <a:endParaRPr sz="1800">
              <a:latin typeface="Carlito"/>
              <a:cs typeface="Carlito"/>
            </a:endParaRPr>
          </a:p>
          <a:p>
            <a:pPr marL="355600" marR="5715" indent="-342900" algn="just">
              <a:lnSpc>
                <a:spcPct val="114999"/>
              </a:lnSpc>
              <a:spcBef>
                <a:spcPts val="1000"/>
              </a:spcBef>
              <a:buFont typeface="Arial"/>
              <a:buChar char="•"/>
              <a:tabLst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Methods</a:t>
            </a:r>
            <a:r>
              <a:rPr sz="1800" spc="2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divide</a:t>
            </a:r>
            <a:r>
              <a:rPr sz="1800" spc="229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2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large</a:t>
            </a:r>
            <a:r>
              <a:rPr sz="1800" spc="2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task</a:t>
            </a:r>
            <a:r>
              <a:rPr sz="1800" spc="2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into</a:t>
            </a:r>
            <a:r>
              <a:rPr sz="1800" spc="2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small</a:t>
            </a:r>
            <a:r>
              <a:rPr sz="1800" spc="2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parts</a:t>
            </a:r>
            <a:r>
              <a:rPr sz="1800" spc="2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2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perform</a:t>
            </a:r>
            <a:r>
              <a:rPr sz="1800" spc="2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2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specific</a:t>
            </a:r>
            <a:r>
              <a:rPr sz="1800" spc="229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program</a:t>
            </a:r>
            <a:r>
              <a:rPr sz="1800" spc="2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operation.</a:t>
            </a:r>
            <a:r>
              <a:rPr sz="1800" spc="2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This</a:t>
            </a:r>
            <a:r>
              <a:rPr sz="1800" spc="2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increases</a:t>
            </a:r>
            <a:r>
              <a:rPr sz="1800" spc="22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reusability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code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enhances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program's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approach.</a:t>
            </a:r>
            <a:endParaRPr sz="1800">
              <a:latin typeface="Carlito"/>
              <a:cs typeface="Carlito"/>
            </a:endParaRPr>
          </a:p>
          <a:p>
            <a:pPr marL="355600" marR="6350" indent="-342900" algn="just">
              <a:lnSpc>
                <a:spcPct val="114999"/>
              </a:lnSpc>
              <a:spcBef>
                <a:spcPts val="994"/>
              </a:spcBef>
              <a:buFont typeface="Arial"/>
              <a:buChar char="•"/>
              <a:tabLst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Getter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setter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methods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Dart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used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getting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setting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value.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getter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method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used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get, </a:t>
            </a:r>
            <a:r>
              <a:rPr sz="1800" dirty="0">
                <a:latin typeface="Carlito"/>
                <a:cs typeface="Carlito"/>
              </a:rPr>
              <a:t>read,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retrieve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class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fields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whereas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setter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method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used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set,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write,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or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initialize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class</a:t>
            </a:r>
            <a:r>
              <a:rPr sz="1800" spc="3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fields.</a:t>
            </a:r>
            <a:endParaRPr sz="1800">
              <a:latin typeface="Carlito"/>
              <a:cs typeface="Carlito"/>
            </a:endParaRPr>
          </a:p>
          <a:p>
            <a:pPr marL="355600" marR="5715" indent="-342900" algn="just">
              <a:lnSpc>
                <a:spcPct val="114999"/>
              </a:lnSpc>
              <a:spcBef>
                <a:spcPts val="1005"/>
              </a:spcBef>
              <a:buFont typeface="Arial"/>
              <a:buChar char="•"/>
              <a:tabLst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Constructors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used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when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object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created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program.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They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have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same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name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class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and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often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used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initialize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values.</a:t>
            </a:r>
            <a:endParaRPr sz="18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14999"/>
              </a:lnSpc>
              <a:spcBef>
                <a:spcPts val="1000"/>
              </a:spcBef>
              <a:buFont typeface="Arial"/>
              <a:buChar char="•"/>
              <a:tabLst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Classes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have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their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default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constructor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created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by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compiler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during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execution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program,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but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user</a:t>
            </a:r>
            <a:r>
              <a:rPr sz="1800" spc="1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can</a:t>
            </a:r>
            <a:r>
              <a:rPr sz="1800" spc="1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create</a:t>
            </a:r>
            <a:r>
              <a:rPr sz="1800" spc="1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custom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constructors</a:t>
            </a:r>
            <a:r>
              <a:rPr sz="1800" spc="1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class.</a:t>
            </a:r>
            <a:r>
              <a:rPr sz="1800" spc="1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If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user</a:t>
            </a:r>
            <a:r>
              <a:rPr sz="1800" spc="1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creates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his/her</a:t>
            </a:r>
            <a:r>
              <a:rPr sz="1800" spc="1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own</a:t>
            </a:r>
            <a:r>
              <a:rPr sz="1800" spc="1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constructor,</a:t>
            </a:r>
            <a:r>
              <a:rPr sz="1800" spc="1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default </a:t>
            </a:r>
            <a:r>
              <a:rPr sz="1800" dirty="0">
                <a:latin typeface="Carlito"/>
                <a:cs typeface="Carlito"/>
              </a:rPr>
              <a:t>constructor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will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ignored.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Constructors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must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not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have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return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type.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840"/>
            <a:ext cx="3754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OOP</a:t>
            </a:r>
            <a:r>
              <a:rPr spc="75" dirty="0"/>
              <a:t> </a:t>
            </a:r>
            <a:r>
              <a:rPr spc="-35" dirty="0"/>
              <a:t>Approach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7645" y="1609471"/>
            <a:ext cx="7995920" cy="4717415"/>
            <a:chOff x="2247645" y="1609471"/>
            <a:chExt cx="7995920" cy="4717415"/>
          </a:xfrm>
        </p:grpSpPr>
        <p:sp>
          <p:nvSpPr>
            <p:cNvPr id="4" name="object 4"/>
            <p:cNvSpPr/>
            <p:nvPr/>
          </p:nvSpPr>
          <p:spPr>
            <a:xfrm>
              <a:off x="2253995" y="1615821"/>
              <a:ext cx="989965" cy="4704715"/>
            </a:xfrm>
            <a:custGeom>
              <a:avLst/>
              <a:gdLst/>
              <a:ahLst/>
              <a:cxnLst/>
              <a:rect l="l" t="t" r="r" b="b"/>
              <a:pathLst>
                <a:path w="989964" h="4704715">
                  <a:moveTo>
                    <a:pt x="15240" y="0"/>
                  </a:moveTo>
                  <a:lnTo>
                    <a:pt x="49123" y="34374"/>
                  </a:lnTo>
                  <a:lnTo>
                    <a:pt x="82406" y="69115"/>
                  </a:lnTo>
                  <a:lnTo>
                    <a:pt x="115090" y="104216"/>
                  </a:lnTo>
                  <a:lnTo>
                    <a:pt x="147174" y="139669"/>
                  </a:lnTo>
                  <a:lnTo>
                    <a:pt x="178658" y="175469"/>
                  </a:lnTo>
                  <a:lnTo>
                    <a:pt x="209543" y="211609"/>
                  </a:lnTo>
                  <a:lnTo>
                    <a:pt x="239828" y="248082"/>
                  </a:lnTo>
                  <a:lnTo>
                    <a:pt x="269513" y="284881"/>
                  </a:lnTo>
                  <a:lnTo>
                    <a:pt x="298599" y="322002"/>
                  </a:lnTo>
                  <a:lnTo>
                    <a:pt x="327085" y="359435"/>
                  </a:lnTo>
                  <a:lnTo>
                    <a:pt x="354971" y="397176"/>
                  </a:lnTo>
                  <a:lnTo>
                    <a:pt x="382258" y="435218"/>
                  </a:lnTo>
                  <a:lnTo>
                    <a:pt x="408944" y="473554"/>
                  </a:lnTo>
                  <a:lnTo>
                    <a:pt x="435031" y="512177"/>
                  </a:lnTo>
                  <a:lnTo>
                    <a:pt x="460519" y="551082"/>
                  </a:lnTo>
                  <a:lnTo>
                    <a:pt x="485406" y="590261"/>
                  </a:lnTo>
                  <a:lnTo>
                    <a:pt x="509694" y="629708"/>
                  </a:lnTo>
                  <a:lnTo>
                    <a:pt x="533383" y="669416"/>
                  </a:lnTo>
                  <a:lnTo>
                    <a:pt x="556471" y="709379"/>
                  </a:lnTo>
                  <a:lnTo>
                    <a:pt x="578960" y="749591"/>
                  </a:lnTo>
                  <a:lnTo>
                    <a:pt x="600849" y="790045"/>
                  </a:lnTo>
                  <a:lnTo>
                    <a:pt x="622139" y="830733"/>
                  </a:lnTo>
                  <a:lnTo>
                    <a:pt x="642828" y="871651"/>
                  </a:lnTo>
                  <a:lnTo>
                    <a:pt x="662918" y="912791"/>
                  </a:lnTo>
                  <a:lnTo>
                    <a:pt x="682409" y="954146"/>
                  </a:lnTo>
                  <a:lnTo>
                    <a:pt x="701299" y="995711"/>
                  </a:lnTo>
                  <a:lnTo>
                    <a:pt x="719590" y="1037478"/>
                  </a:lnTo>
                  <a:lnTo>
                    <a:pt x="737282" y="1079442"/>
                  </a:lnTo>
                  <a:lnTo>
                    <a:pt x="754373" y="1121595"/>
                  </a:lnTo>
                  <a:lnTo>
                    <a:pt x="770865" y="1163930"/>
                  </a:lnTo>
                  <a:lnTo>
                    <a:pt x="786757" y="1206443"/>
                  </a:lnTo>
                  <a:lnTo>
                    <a:pt x="802049" y="1249125"/>
                  </a:lnTo>
                  <a:lnTo>
                    <a:pt x="816742" y="1291971"/>
                  </a:lnTo>
                  <a:lnTo>
                    <a:pt x="830835" y="1334974"/>
                  </a:lnTo>
                  <a:lnTo>
                    <a:pt x="844328" y="1378127"/>
                  </a:lnTo>
                  <a:lnTo>
                    <a:pt x="857222" y="1421423"/>
                  </a:lnTo>
                  <a:lnTo>
                    <a:pt x="869516" y="1464857"/>
                  </a:lnTo>
                  <a:lnTo>
                    <a:pt x="881210" y="1508422"/>
                  </a:lnTo>
                  <a:lnTo>
                    <a:pt x="892305" y="1552111"/>
                  </a:lnTo>
                  <a:lnTo>
                    <a:pt x="902799" y="1595918"/>
                  </a:lnTo>
                  <a:lnTo>
                    <a:pt x="912695" y="1639836"/>
                  </a:lnTo>
                  <a:lnTo>
                    <a:pt x="921990" y="1683858"/>
                  </a:lnTo>
                  <a:lnTo>
                    <a:pt x="930686" y="1727978"/>
                  </a:lnTo>
                  <a:lnTo>
                    <a:pt x="938782" y="1772190"/>
                  </a:lnTo>
                  <a:lnTo>
                    <a:pt x="946278" y="1816487"/>
                  </a:lnTo>
                  <a:lnTo>
                    <a:pt x="953174" y="1860862"/>
                  </a:lnTo>
                  <a:lnTo>
                    <a:pt x="959471" y="1905309"/>
                  </a:lnTo>
                  <a:lnTo>
                    <a:pt x="965169" y="1949822"/>
                  </a:lnTo>
                  <a:lnTo>
                    <a:pt x="970266" y="1994393"/>
                  </a:lnTo>
                  <a:lnTo>
                    <a:pt x="974764" y="2039017"/>
                  </a:lnTo>
                  <a:lnTo>
                    <a:pt x="978662" y="2083687"/>
                  </a:lnTo>
                  <a:lnTo>
                    <a:pt x="981960" y="2128395"/>
                  </a:lnTo>
                  <a:lnTo>
                    <a:pt x="984659" y="2173137"/>
                  </a:lnTo>
                  <a:lnTo>
                    <a:pt x="986758" y="2217904"/>
                  </a:lnTo>
                  <a:lnTo>
                    <a:pt x="988257" y="2262691"/>
                  </a:lnTo>
                  <a:lnTo>
                    <a:pt x="989157" y="2307492"/>
                  </a:lnTo>
                  <a:lnTo>
                    <a:pt x="989456" y="2352298"/>
                  </a:lnTo>
                  <a:lnTo>
                    <a:pt x="989157" y="2397105"/>
                  </a:lnTo>
                  <a:lnTo>
                    <a:pt x="988257" y="2441905"/>
                  </a:lnTo>
                  <a:lnTo>
                    <a:pt x="986758" y="2486692"/>
                  </a:lnTo>
                  <a:lnTo>
                    <a:pt x="984659" y="2531460"/>
                  </a:lnTo>
                  <a:lnTo>
                    <a:pt x="981960" y="2576201"/>
                  </a:lnTo>
                  <a:lnTo>
                    <a:pt x="978662" y="2620910"/>
                  </a:lnTo>
                  <a:lnTo>
                    <a:pt x="974764" y="2665580"/>
                  </a:lnTo>
                  <a:lnTo>
                    <a:pt x="970266" y="2710204"/>
                  </a:lnTo>
                  <a:lnTo>
                    <a:pt x="965169" y="2754775"/>
                  </a:lnTo>
                  <a:lnTo>
                    <a:pt x="959471" y="2799288"/>
                  </a:lnTo>
                  <a:lnTo>
                    <a:pt x="953174" y="2843735"/>
                  </a:lnTo>
                  <a:lnTo>
                    <a:pt x="946278" y="2888111"/>
                  </a:lnTo>
                  <a:lnTo>
                    <a:pt x="938782" y="2932408"/>
                  </a:lnTo>
                  <a:lnTo>
                    <a:pt x="930686" y="2976620"/>
                  </a:lnTo>
                  <a:lnTo>
                    <a:pt x="921990" y="3020741"/>
                  </a:lnTo>
                  <a:lnTo>
                    <a:pt x="912695" y="3064763"/>
                  </a:lnTo>
                  <a:lnTo>
                    <a:pt x="902799" y="3108681"/>
                  </a:lnTo>
                  <a:lnTo>
                    <a:pt x="892305" y="3152488"/>
                  </a:lnTo>
                  <a:lnTo>
                    <a:pt x="881210" y="3196177"/>
                  </a:lnTo>
                  <a:lnTo>
                    <a:pt x="869516" y="3239743"/>
                  </a:lnTo>
                  <a:lnTo>
                    <a:pt x="857222" y="3283177"/>
                  </a:lnTo>
                  <a:lnTo>
                    <a:pt x="844328" y="3326474"/>
                  </a:lnTo>
                  <a:lnTo>
                    <a:pt x="830835" y="3369627"/>
                  </a:lnTo>
                  <a:lnTo>
                    <a:pt x="816742" y="3412631"/>
                  </a:lnTo>
                  <a:lnTo>
                    <a:pt x="802049" y="3455477"/>
                  </a:lnTo>
                  <a:lnTo>
                    <a:pt x="786757" y="3498160"/>
                  </a:lnTo>
                  <a:lnTo>
                    <a:pt x="770865" y="3540672"/>
                  </a:lnTo>
                  <a:lnTo>
                    <a:pt x="754373" y="3583009"/>
                  </a:lnTo>
                  <a:lnTo>
                    <a:pt x="737282" y="3625162"/>
                  </a:lnTo>
                  <a:lnTo>
                    <a:pt x="719590" y="3667126"/>
                  </a:lnTo>
                  <a:lnTo>
                    <a:pt x="701299" y="3708894"/>
                  </a:lnTo>
                  <a:lnTo>
                    <a:pt x="682409" y="3750459"/>
                  </a:lnTo>
                  <a:lnTo>
                    <a:pt x="662918" y="3791815"/>
                  </a:lnTo>
                  <a:lnTo>
                    <a:pt x="642828" y="3832956"/>
                  </a:lnTo>
                  <a:lnTo>
                    <a:pt x="622139" y="3873874"/>
                  </a:lnTo>
                  <a:lnTo>
                    <a:pt x="600849" y="3914563"/>
                  </a:lnTo>
                  <a:lnTo>
                    <a:pt x="578960" y="3955018"/>
                  </a:lnTo>
                  <a:lnTo>
                    <a:pt x="556471" y="3995230"/>
                  </a:lnTo>
                  <a:lnTo>
                    <a:pt x="533383" y="4035194"/>
                  </a:lnTo>
                  <a:lnTo>
                    <a:pt x="509694" y="4074903"/>
                  </a:lnTo>
                  <a:lnTo>
                    <a:pt x="485406" y="4114351"/>
                  </a:lnTo>
                  <a:lnTo>
                    <a:pt x="460519" y="4153530"/>
                  </a:lnTo>
                  <a:lnTo>
                    <a:pt x="435031" y="4192436"/>
                  </a:lnTo>
                  <a:lnTo>
                    <a:pt x="408944" y="4231060"/>
                  </a:lnTo>
                  <a:lnTo>
                    <a:pt x="382258" y="4269396"/>
                  </a:lnTo>
                  <a:lnTo>
                    <a:pt x="354971" y="4307439"/>
                  </a:lnTo>
                  <a:lnTo>
                    <a:pt x="327085" y="4345181"/>
                  </a:lnTo>
                  <a:lnTo>
                    <a:pt x="298599" y="4382615"/>
                  </a:lnTo>
                  <a:lnTo>
                    <a:pt x="269513" y="4419736"/>
                  </a:lnTo>
                  <a:lnTo>
                    <a:pt x="239828" y="4456537"/>
                  </a:lnTo>
                  <a:lnTo>
                    <a:pt x="209543" y="4493011"/>
                  </a:lnTo>
                  <a:lnTo>
                    <a:pt x="178658" y="4529151"/>
                  </a:lnTo>
                  <a:lnTo>
                    <a:pt x="147174" y="4564952"/>
                  </a:lnTo>
                  <a:lnTo>
                    <a:pt x="115090" y="4600406"/>
                  </a:lnTo>
                  <a:lnTo>
                    <a:pt x="82406" y="4635508"/>
                  </a:lnTo>
                  <a:lnTo>
                    <a:pt x="49123" y="4670250"/>
                  </a:lnTo>
                  <a:lnTo>
                    <a:pt x="15240" y="4704626"/>
                  </a:lnTo>
                  <a:lnTo>
                    <a:pt x="0" y="4689335"/>
                  </a:lnTo>
                  <a:lnTo>
                    <a:pt x="33956" y="4654878"/>
                  </a:lnTo>
                  <a:lnTo>
                    <a:pt x="67306" y="4620051"/>
                  </a:lnTo>
                  <a:lnTo>
                    <a:pt x="100050" y="4584861"/>
                  </a:lnTo>
                  <a:lnTo>
                    <a:pt x="132187" y="4549315"/>
                  </a:lnTo>
                  <a:lnTo>
                    <a:pt x="163718" y="4513418"/>
                  </a:lnTo>
                  <a:lnTo>
                    <a:pt x="194643" y="4477178"/>
                  </a:lnTo>
                  <a:lnTo>
                    <a:pt x="224961" y="4440601"/>
                  </a:lnTo>
                  <a:lnTo>
                    <a:pt x="254673" y="4403694"/>
                  </a:lnTo>
                  <a:lnTo>
                    <a:pt x="283779" y="4366464"/>
                  </a:lnTo>
                  <a:lnTo>
                    <a:pt x="312278" y="4328918"/>
                  </a:lnTo>
                  <a:lnTo>
                    <a:pt x="340171" y="4291061"/>
                  </a:lnTo>
                  <a:lnTo>
                    <a:pt x="367457" y="4252901"/>
                  </a:lnTo>
                  <a:lnTo>
                    <a:pt x="394137" y="4214444"/>
                  </a:lnTo>
                  <a:lnTo>
                    <a:pt x="420211" y="4175697"/>
                  </a:lnTo>
                  <a:lnTo>
                    <a:pt x="445678" y="4136667"/>
                  </a:lnTo>
                  <a:lnTo>
                    <a:pt x="470539" y="4097360"/>
                  </a:lnTo>
                  <a:lnTo>
                    <a:pt x="494794" y="4057783"/>
                  </a:lnTo>
                  <a:lnTo>
                    <a:pt x="518442" y="4017943"/>
                  </a:lnTo>
                  <a:lnTo>
                    <a:pt x="541484" y="3977846"/>
                  </a:lnTo>
                  <a:lnTo>
                    <a:pt x="563919" y="3937499"/>
                  </a:lnTo>
                  <a:lnTo>
                    <a:pt x="585749" y="3896909"/>
                  </a:lnTo>
                  <a:lnTo>
                    <a:pt x="606971" y="3856082"/>
                  </a:lnTo>
                  <a:lnTo>
                    <a:pt x="627588" y="3815025"/>
                  </a:lnTo>
                  <a:lnTo>
                    <a:pt x="647598" y="3773745"/>
                  </a:lnTo>
                  <a:lnTo>
                    <a:pt x="667002" y="3732248"/>
                  </a:lnTo>
                  <a:lnTo>
                    <a:pt x="685799" y="3690541"/>
                  </a:lnTo>
                  <a:lnTo>
                    <a:pt x="703990" y="3648631"/>
                  </a:lnTo>
                  <a:lnTo>
                    <a:pt x="721575" y="3606524"/>
                  </a:lnTo>
                  <a:lnTo>
                    <a:pt x="738553" y="3564227"/>
                  </a:lnTo>
                  <a:lnTo>
                    <a:pt x="754925" y="3521747"/>
                  </a:lnTo>
                  <a:lnTo>
                    <a:pt x="770690" y="3479090"/>
                  </a:lnTo>
                  <a:lnTo>
                    <a:pt x="785849" y="3436263"/>
                  </a:lnTo>
                  <a:lnTo>
                    <a:pt x="800402" y="3393273"/>
                  </a:lnTo>
                  <a:lnTo>
                    <a:pt x="814348" y="3350126"/>
                  </a:lnTo>
                  <a:lnTo>
                    <a:pt x="827689" y="3306829"/>
                  </a:lnTo>
                  <a:lnTo>
                    <a:pt x="840422" y="3263388"/>
                  </a:lnTo>
                  <a:lnTo>
                    <a:pt x="852549" y="3219811"/>
                  </a:lnTo>
                  <a:lnTo>
                    <a:pt x="864070" y="3176104"/>
                  </a:lnTo>
                  <a:lnTo>
                    <a:pt x="874985" y="3132274"/>
                  </a:lnTo>
                  <a:lnTo>
                    <a:pt x="885293" y="3088327"/>
                  </a:lnTo>
                  <a:lnTo>
                    <a:pt x="894995" y="3044270"/>
                  </a:lnTo>
                  <a:lnTo>
                    <a:pt x="904091" y="3000109"/>
                  </a:lnTo>
                  <a:lnTo>
                    <a:pt x="912580" y="2955852"/>
                  </a:lnTo>
                  <a:lnTo>
                    <a:pt x="920462" y="2911505"/>
                  </a:lnTo>
                  <a:lnTo>
                    <a:pt x="927739" y="2867075"/>
                  </a:lnTo>
                  <a:lnTo>
                    <a:pt x="934409" y="2822568"/>
                  </a:lnTo>
                  <a:lnTo>
                    <a:pt x="940473" y="2777991"/>
                  </a:lnTo>
                  <a:lnTo>
                    <a:pt x="945930" y="2733350"/>
                  </a:lnTo>
                  <a:lnTo>
                    <a:pt x="950781" y="2688653"/>
                  </a:lnTo>
                  <a:lnTo>
                    <a:pt x="955025" y="2643906"/>
                  </a:lnTo>
                  <a:lnTo>
                    <a:pt x="958663" y="2599116"/>
                  </a:lnTo>
                  <a:lnTo>
                    <a:pt x="961695" y="2554289"/>
                  </a:lnTo>
                  <a:lnTo>
                    <a:pt x="964121" y="2509432"/>
                  </a:lnTo>
                  <a:lnTo>
                    <a:pt x="965940" y="2464551"/>
                  </a:lnTo>
                  <a:lnTo>
                    <a:pt x="967153" y="2419654"/>
                  </a:lnTo>
                  <a:lnTo>
                    <a:pt x="967759" y="2374747"/>
                  </a:lnTo>
                  <a:lnTo>
                    <a:pt x="967759" y="2329837"/>
                  </a:lnTo>
                  <a:lnTo>
                    <a:pt x="967153" y="2284930"/>
                  </a:lnTo>
                  <a:lnTo>
                    <a:pt x="965940" y="2240032"/>
                  </a:lnTo>
                  <a:lnTo>
                    <a:pt x="964121" y="2195152"/>
                  </a:lnTo>
                  <a:lnTo>
                    <a:pt x="961695" y="2150295"/>
                  </a:lnTo>
                  <a:lnTo>
                    <a:pt x="958663" y="2105468"/>
                  </a:lnTo>
                  <a:lnTo>
                    <a:pt x="955025" y="2060677"/>
                  </a:lnTo>
                  <a:lnTo>
                    <a:pt x="950781" y="2015930"/>
                  </a:lnTo>
                  <a:lnTo>
                    <a:pt x="945930" y="1971233"/>
                  </a:lnTo>
                  <a:lnTo>
                    <a:pt x="940473" y="1926593"/>
                  </a:lnTo>
                  <a:lnTo>
                    <a:pt x="934409" y="1882016"/>
                  </a:lnTo>
                  <a:lnTo>
                    <a:pt x="927739" y="1837508"/>
                  </a:lnTo>
                  <a:lnTo>
                    <a:pt x="920462" y="1793078"/>
                  </a:lnTo>
                  <a:lnTo>
                    <a:pt x="912580" y="1748731"/>
                  </a:lnTo>
                  <a:lnTo>
                    <a:pt x="904091" y="1704474"/>
                  </a:lnTo>
                  <a:lnTo>
                    <a:pt x="894995" y="1660313"/>
                  </a:lnTo>
                  <a:lnTo>
                    <a:pt x="885293" y="1616256"/>
                  </a:lnTo>
                  <a:lnTo>
                    <a:pt x="874985" y="1572309"/>
                  </a:lnTo>
                  <a:lnTo>
                    <a:pt x="864070" y="1528479"/>
                  </a:lnTo>
                  <a:lnTo>
                    <a:pt x="852549" y="1484771"/>
                  </a:lnTo>
                  <a:lnTo>
                    <a:pt x="840422" y="1441194"/>
                  </a:lnTo>
                  <a:lnTo>
                    <a:pt x="827689" y="1397754"/>
                  </a:lnTo>
                  <a:lnTo>
                    <a:pt x="814348" y="1354457"/>
                  </a:lnTo>
                  <a:lnTo>
                    <a:pt x="800402" y="1311310"/>
                  </a:lnTo>
                  <a:lnTo>
                    <a:pt x="785849" y="1268319"/>
                  </a:lnTo>
                  <a:lnTo>
                    <a:pt x="770690" y="1225492"/>
                  </a:lnTo>
                  <a:lnTo>
                    <a:pt x="754925" y="1182835"/>
                  </a:lnTo>
                  <a:lnTo>
                    <a:pt x="738553" y="1140354"/>
                  </a:lnTo>
                  <a:lnTo>
                    <a:pt x="721575" y="1098057"/>
                  </a:lnTo>
                  <a:lnTo>
                    <a:pt x="703990" y="1055950"/>
                  </a:lnTo>
                  <a:lnTo>
                    <a:pt x="685799" y="1014040"/>
                  </a:lnTo>
                  <a:lnTo>
                    <a:pt x="667002" y="972333"/>
                  </a:lnTo>
                  <a:lnTo>
                    <a:pt x="647598" y="930836"/>
                  </a:lnTo>
                  <a:lnTo>
                    <a:pt x="627588" y="889555"/>
                  </a:lnTo>
                  <a:lnTo>
                    <a:pt x="606971" y="848498"/>
                  </a:lnTo>
                  <a:lnTo>
                    <a:pt x="585749" y="807671"/>
                  </a:lnTo>
                  <a:lnTo>
                    <a:pt x="563919" y="767080"/>
                  </a:lnTo>
                  <a:lnTo>
                    <a:pt x="541484" y="726733"/>
                  </a:lnTo>
                  <a:lnTo>
                    <a:pt x="518442" y="686636"/>
                  </a:lnTo>
                  <a:lnTo>
                    <a:pt x="494794" y="646796"/>
                  </a:lnTo>
                  <a:lnTo>
                    <a:pt x="470539" y="607219"/>
                  </a:lnTo>
                  <a:lnTo>
                    <a:pt x="445678" y="567912"/>
                  </a:lnTo>
                  <a:lnTo>
                    <a:pt x="420211" y="528881"/>
                  </a:lnTo>
                  <a:lnTo>
                    <a:pt x="394137" y="490134"/>
                  </a:lnTo>
                  <a:lnTo>
                    <a:pt x="367457" y="451677"/>
                  </a:lnTo>
                  <a:lnTo>
                    <a:pt x="340171" y="413517"/>
                  </a:lnTo>
                  <a:lnTo>
                    <a:pt x="312278" y="375660"/>
                  </a:lnTo>
                  <a:lnTo>
                    <a:pt x="283779" y="338113"/>
                  </a:lnTo>
                  <a:lnTo>
                    <a:pt x="254673" y="300882"/>
                  </a:lnTo>
                  <a:lnTo>
                    <a:pt x="224961" y="263975"/>
                  </a:lnTo>
                  <a:lnTo>
                    <a:pt x="194643" y="227398"/>
                  </a:lnTo>
                  <a:lnTo>
                    <a:pt x="163718" y="191158"/>
                  </a:lnTo>
                  <a:lnTo>
                    <a:pt x="132187" y="155261"/>
                  </a:lnTo>
                  <a:lnTo>
                    <a:pt x="100050" y="119714"/>
                  </a:lnTo>
                  <a:lnTo>
                    <a:pt x="67306" y="84523"/>
                  </a:lnTo>
                  <a:lnTo>
                    <a:pt x="33956" y="49696"/>
                  </a:lnTo>
                  <a:lnTo>
                    <a:pt x="0" y="15239"/>
                  </a:lnTo>
                  <a:lnTo>
                    <a:pt x="15240" y="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44520" y="1805559"/>
              <a:ext cx="7592695" cy="618490"/>
            </a:xfrm>
            <a:custGeom>
              <a:avLst/>
              <a:gdLst/>
              <a:ahLst/>
              <a:cxnLst/>
              <a:rect l="l" t="t" r="r" b="b"/>
              <a:pathLst>
                <a:path w="7592695" h="618489">
                  <a:moveTo>
                    <a:pt x="7592568" y="0"/>
                  </a:moveTo>
                  <a:lnTo>
                    <a:pt x="0" y="0"/>
                  </a:lnTo>
                  <a:lnTo>
                    <a:pt x="0" y="617982"/>
                  </a:lnTo>
                  <a:lnTo>
                    <a:pt x="7592568" y="617982"/>
                  </a:lnTo>
                  <a:lnTo>
                    <a:pt x="759256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44520" y="1805559"/>
              <a:ext cx="7592695" cy="618490"/>
            </a:xfrm>
            <a:custGeom>
              <a:avLst/>
              <a:gdLst/>
              <a:ahLst/>
              <a:cxnLst/>
              <a:rect l="l" t="t" r="r" b="b"/>
              <a:pathLst>
                <a:path w="7592695" h="618489">
                  <a:moveTo>
                    <a:pt x="0" y="617982"/>
                  </a:moveTo>
                  <a:lnTo>
                    <a:pt x="7592568" y="617982"/>
                  </a:lnTo>
                  <a:lnTo>
                    <a:pt x="7592568" y="0"/>
                  </a:lnTo>
                  <a:lnTo>
                    <a:pt x="0" y="0"/>
                  </a:lnTo>
                  <a:lnTo>
                    <a:pt x="0" y="61798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58186" y="1728597"/>
              <a:ext cx="772160" cy="772795"/>
            </a:xfrm>
            <a:custGeom>
              <a:avLst/>
              <a:gdLst/>
              <a:ahLst/>
              <a:cxnLst/>
              <a:rect l="l" t="t" r="r" b="b"/>
              <a:pathLst>
                <a:path w="772160" h="772794">
                  <a:moveTo>
                    <a:pt x="385952" y="0"/>
                  </a:moveTo>
                  <a:lnTo>
                    <a:pt x="337549" y="3010"/>
                  </a:lnTo>
                  <a:lnTo>
                    <a:pt x="290937" y="11799"/>
                  </a:lnTo>
                  <a:lnTo>
                    <a:pt x="246479" y="26005"/>
                  </a:lnTo>
                  <a:lnTo>
                    <a:pt x="204536" y="45266"/>
                  </a:lnTo>
                  <a:lnTo>
                    <a:pt x="165471" y="69219"/>
                  </a:lnTo>
                  <a:lnTo>
                    <a:pt x="129646" y="97504"/>
                  </a:lnTo>
                  <a:lnTo>
                    <a:pt x="97422" y="129756"/>
                  </a:lnTo>
                  <a:lnTo>
                    <a:pt x="69163" y="165615"/>
                  </a:lnTo>
                  <a:lnTo>
                    <a:pt x="45230" y="204719"/>
                  </a:lnTo>
                  <a:lnTo>
                    <a:pt x="25985" y="246704"/>
                  </a:lnTo>
                  <a:lnTo>
                    <a:pt x="11790" y="291210"/>
                  </a:lnTo>
                  <a:lnTo>
                    <a:pt x="3007" y="337874"/>
                  </a:lnTo>
                  <a:lnTo>
                    <a:pt x="0" y="386333"/>
                  </a:lnTo>
                  <a:lnTo>
                    <a:pt x="3007" y="434793"/>
                  </a:lnTo>
                  <a:lnTo>
                    <a:pt x="11790" y="481457"/>
                  </a:lnTo>
                  <a:lnTo>
                    <a:pt x="25985" y="525963"/>
                  </a:lnTo>
                  <a:lnTo>
                    <a:pt x="45230" y="567948"/>
                  </a:lnTo>
                  <a:lnTo>
                    <a:pt x="69163" y="607052"/>
                  </a:lnTo>
                  <a:lnTo>
                    <a:pt x="97422" y="642911"/>
                  </a:lnTo>
                  <a:lnTo>
                    <a:pt x="129646" y="675163"/>
                  </a:lnTo>
                  <a:lnTo>
                    <a:pt x="165471" y="703448"/>
                  </a:lnTo>
                  <a:lnTo>
                    <a:pt x="204536" y="727401"/>
                  </a:lnTo>
                  <a:lnTo>
                    <a:pt x="246479" y="746662"/>
                  </a:lnTo>
                  <a:lnTo>
                    <a:pt x="290937" y="760868"/>
                  </a:lnTo>
                  <a:lnTo>
                    <a:pt x="337549" y="769657"/>
                  </a:lnTo>
                  <a:lnTo>
                    <a:pt x="385952" y="772667"/>
                  </a:lnTo>
                  <a:lnTo>
                    <a:pt x="434356" y="769657"/>
                  </a:lnTo>
                  <a:lnTo>
                    <a:pt x="480968" y="760868"/>
                  </a:lnTo>
                  <a:lnTo>
                    <a:pt x="525426" y="746662"/>
                  </a:lnTo>
                  <a:lnTo>
                    <a:pt x="567369" y="727401"/>
                  </a:lnTo>
                  <a:lnTo>
                    <a:pt x="606434" y="703448"/>
                  </a:lnTo>
                  <a:lnTo>
                    <a:pt x="642259" y="675163"/>
                  </a:lnTo>
                  <a:lnTo>
                    <a:pt x="674483" y="642911"/>
                  </a:lnTo>
                  <a:lnTo>
                    <a:pt x="702742" y="607052"/>
                  </a:lnTo>
                  <a:lnTo>
                    <a:pt x="726675" y="567948"/>
                  </a:lnTo>
                  <a:lnTo>
                    <a:pt x="745920" y="525963"/>
                  </a:lnTo>
                  <a:lnTo>
                    <a:pt x="760115" y="481457"/>
                  </a:lnTo>
                  <a:lnTo>
                    <a:pt x="768898" y="434793"/>
                  </a:lnTo>
                  <a:lnTo>
                    <a:pt x="771906" y="386333"/>
                  </a:lnTo>
                  <a:lnTo>
                    <a:pt x="768898" y="337874"/>
                  </a:lnTo>
                  <a:lnTo>
                    <a:pt x="760115" y="291210"/>
                  </a:lnTo>
                  <a:lnTo>
                    <a:pt x="745920" y="246704"/>
                  </a:lnTo>
                  <a:lnTo>
                    <a:pt x="726675" y="204719"/>
                  </a:lnTo>
                  <a:lnTo>
                    <a:pt x="702742" y="165615"/>
                  </a:lnTo>
                  <a:lnTo>
                    <a:pt x="674483" y="129756"/>
                  </a:lnTo>
                  <a:lnTo>
                    <a:pt x="642259" y="97504"/>
                  </a:lnTo>
                  <a:lnTo>
                    <a:pt x="606434" y="69219"/>
                  </a:lnTo>
                  <a:lnTo>
                    <a:pt x="567369" y="45266"/>
                  </a:lnTo>
                  <a:lnTo>
                    <a:pt x="525426" y="26005"/>
                  </a:lnTo>
                  <a:lnTo>
                    <a:pt x="480968" y="11799"/>
                  </a:lnTo>
                  <a:lnTo>
                    <a:pt x="434356" y="3010"/>
                  </a:lnTo>
                  <a:lnTo>
                    <a:pt x="385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8186" y="1728597"/>
              <a:ext cx="772160" cy="772795"/>
            </a:xfrm>
            <a:custGeom>
              <a:avLst/>
              <a:gdLst/>
              <a:ahLst/>
              <a:cxnLst/>
              <a:rect l="l" t="t" r="r" b="b"/>
              <a:pathLst>
                <a:path w="772160" h="772794">
                  <a:moveTo>
                    <a:pt x="0" y="386333"/>
                  </a:moveTo>
                  <a:lnTo>
                    <a:pt x="3007" y="337874"/>
                  </a:lnTo>
                  <a:lnTo>
                    <a:pt x="11790" y="291210"/>
                  </a:lnTo>
                  <a:lnTo>
                    <a:pt x="25985" y="246704"/>
                  </a:lnTo>
                  <a:lnTo>
                    <a:pt x="45230" y="204719"/>
                  </a:lnTo>
                  <a:lnTo>
                    <a:pt x="69163" y="165615"/>
                  </a:lnTo>
                  <a:lnTo>
                    <a:pt x="97422" y="129756"/>
                  </a:lnTo>
                  <a:lnTo>
                    <a:pt x="129646" y="97504"/>
                  </a:lnTo>
                  <a:lnTo>
                    <a:pt x="165471" y="69219"/>
                  </a:lnTo>
                  <a:lnTo>
                    <a:pt x="204536" y="45266"/>
                  </a:lnTo>
                  <a:lnTo>
                    <a:pt x="246479" y="26005"/>
                  </a:lnTo>
                  <a:lnTo>
                    <a:pt x="290937" y="11799"/>
                  </a:lnTo>
                  <a:lnTo>
                    <a:pt x="337549" y="3010"/>
                  </a:lnTo>
                  <a:lnTo>
                    <a:pt x="385952" y="0"/>
                  </a:lnTo>
                  <a:lnTo>
                    <a:pt x="434356" y="3010"/>
                  </a:lnTo>
                  <a:lnTo>
                    <a:pt x="480968" y="11799"/>
                  </a:lnTo>
                  <a:lnTo>
                    <a:pt x="525426" y="26005"/>
                  </a:lnTo>
                  <a:lnTo>
                    <a:pt x="567369" y="45266"/>
                  </a:lnTo>
                  <a:lnTo>
                    <a:pt x="606434" y="69219"/>
                  </a:lnTo>
                  <a:lnTo>
                    <a:pt x="642259" y="97504"/>
                  </a:lnTo>
                  <a:lnTo>
                    <a:pt x="674483" y="129756"/>
                  </a:lnTo>
                  <a:lnTo>
                    <a:pt x="702742" y="165615"/>
                  </a:lnTo>
                  <a:lnTo>
                    <a:pt x="726675" y="204719"/>
                  </a:lnTo>
                  <a:lnTo>
                    <a:pt x="745920" y="246704"/>
                  </a:lnTo>
                  <a:lnTo>
                    <a:pt x="760115" y="291210"/>
                  </a:lnTo>
                  <a:lnTo>
                    <a:pt x="768898" y="337874"/>
                  </a:lnTo>
                  <a:lnTo>
                    <a:pt x="771906" y="386333"/>
                  </a:lnTo>
                  <a:lnTo>
                    <a:pt x="768898" y="434793"/>
                  </a:lnTo>
                  <a:lnTo>
                    <a:pt x="760115" y="481457"/>
                  </a:lnTo>
                  <a:lnTo>
                    <a:pt x="745920" y="525963"/>
                  </a:lnTo>
                  <a:lnTo>
                    <a:pt x="726675" y="567948"/>
                  </a:lnTo>
                  <a:lnTo>
                    <a:pt x="702742" y="607052"/>
                  </a:lnTo>
                  <a:lnTo>
                    <a:pt x="674483" y="642911"/>
                  </a:lnTo>
                  <a:lnTo>
                    <a:pt x="642259" y="675163"/>
                  </a:lnTo>
                  <a:lnTo>
                    <a:pt x="606434" y="703448"/>
                  </a:lnTo>
                  <a:lnTo>
                    <a:pt x="567369" y="727401"/>
                  </a:lnTo>
                  <a:lnTo>
                    <a:pt x="525426" y="746662"/>
                  </a:lnTo>
                  <a:lnTo>
                    <a:pt x="480968" y="760868"/>
                  </a:lnTo>
                  <a:lnTo>
                    <a:pt x="434356" y="769657"/>
                  </a:lnTo>
                  <a:lnTo>
                    <a:pt x="385952" y="772667"/>
                  </a:lnTo>
                  <a:lnTo>
                    <a:pt x="337549" y="769657"/>
                  </a:lnTo>
                  <a:lnTo>
                    <a:pt x="290937" y="760868"/>
                  </a:lnTo>
                  <a:lnTo>
                    <a:pt x="246479" y="746662"/>
                  </a:lnTo>
                  <a:lnTo>
                    <a:pt x="204536" y="727401"/>
                  </a:lnTo>
                  <a:lnTo>
                    <a:pt x="165471" y="703448"/>
                  </a:lnTo>
                  <a:lnTo>
                    <a:pt x="129646" y="675163"/>
                  </a:lnTo>
                  <a:lnTo>
                    <a:pt x="97422" y="642911"/>
                  </a:lnTo>
                  <a:lnTo>
                    <a:pt x="69163" y="607052"/>
                  </a:lnTo>
                  <a:lnTo>
                    <a:pt x="45230" y="567948"/>
                  </a:lnTo>
                  <a:lnTo>
                    <a:pt x="25985" y="525963"/>
                  </a:lnTo>
                  <a:lnTo>
                    <a:pt x="11790" y="481457"/>
                  </a:lnTo>
                  <a:lnTo>
                    <a:pt x="3007" y="434793"/>
                  </a:lnTo>
                  <a:lnTo>
                    <a:pt x="0" y="386333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7242" y="2732151"/>
              <a:ext cx="7150100" cy="618490"/>
            </a:xfrm>
            <a:custGeom>
              <a:avLst/>
              <a:gdLst/>
              <a:ahLst/>
              <a:cxnLst/>
              <a:rect l="l" t="t" r="r" b="b"/>
              <a:pathLst>
                <a:path w="7150100" h="618489">
                  <a:moveTo>
                    <a:pt x="7149846" y="0"/>
                  </a:moveTo>
                  <a:lnTo>
                    <a:pt x="0" y="0"/>
                  </a:lnTo>
                  <a:lnTo>
                    <a:pt x="0" y="617982"/>
                  </a:lnTo>
                  <a:lnTo>
                    <a:pt x="7149846" y="617982"/>
                  </a:lnTo>
                  <a:lnTo>
                    <a:pt x="7149846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7242" y="2732151"/>
              <a:ext cx="7150100" cy="618490"/>
            </a:xfrm>
            <a:custGeom>
              <a:avLst/>
              <a:gdLst/>
              <a:ahLst/>
              <a:cxnLst/>
              <a:rect l="l" t="t" r="r" b="b"/>
              <a:pathLst>
                <a:path w="7150100" h="618489">
                  <a:moveTo>
                    <a:pt x="0" y="617982"/>
                  </a:moveTo>
                  <a:lnTo>
                    <a:pt x="7149846" y="617982"/>
                  </a:lnTo>
                  <a:lnTo>
                    <a:pt x="7149846" y="0"/>
                  </a:lnTo>
                  <a:lnTo>
                    <a:pt x="0" y="0"/>
                  </a:lnTo>
                  <a:lnTo>
                    <a:pt x="0" y="617982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0908" y="2655188"/>
              <a:ext cx="772795" cy="772795"/>
            </a:xfrm>
            <a:custGeom>
              <a:avLst/>
              <a:gdLst/>
              <a:ahLst/>
              <a:cxnLst/>
              <a:rect l="l" t="t" r="r" b="b"/>
              <a:pathLst>
                <a:path w="772795" h="772795">
                  <a:moveTo>
                    <a:pt x="386334" y="0"/>
                  </a:moveTo>
                  <a:lnTo>
                    <a:pt x="337874" y="3010"/>
                  </a:lnTo>
                  <a:lnTo>
                    <a:pt x="291210" y="11799"/>
                  </a:lnTo>
                  <a:lnTo>
                    <a:pt x="246704" y="26005"/>
                  </a:lnTo>
                  <a:lnTo>
                    <a:pt x="204719" y="45266"/>
                  </a:lnTo>
                  <a:lnTo>
                    <a:pt x="165615" y="69219"/>
                  </a:lnTo>
                  <a:lnTo>
                    <a:pt x="129756" y="97504"/>
                  </a:lnTo>
                  <a:lnTo>
                    <a:pt x="97504" y="129756"/>
                  </a:lnTo>
                  <a:lnTo>
                    <a:pt x="69219" y="165615"/>
                  </a:lnTo>
                  <a:lnTo>
                    <a:pt x="45266" y="204719"/>
                  </a:lnTo>
                  <a:lnTo>
                    <a:pt x="26005" y="246704"/>
                  </a:lnTo>
                  <a:lnTo>
                    <a:pt x="11799" y="291210"/>
                  </a:lnTo>
                  <a:lnTo>
                    <a:pt x="3010" y="337874"/>
                  </a:lnTo>
                  <a:lnTo>
                    <a:pt x="0" y="386334"/>
                  </a:lnTo>
                  <a:lnTo>
                    <a:pt x="3010" y="434793"/>
                  </a:lnTo>
                  <a:lnTo>
                    <a:pt x="11799" y="481457"/>
                  </a:lnTo>
                  <a:lnTo>
                    <a:pt x="26005" y="525963"/>
                  </a:lnTo>
                  <a:lnTo>
                    <a:pt x="45266" y="567948"/>
                  </a:lnTo>
                  <a:lnTo>
                    <a:pt x="69219" y="607052"/>
                  </a:lnTo>
                  <a:lnTo>
                    <a:pt x="97504" y="642911"/>
                  </a:lnTo>
                  <a:lnTo>
                    <a:pt x="129756" y="675163"/>
                  </a:lnTo>
                  <a:lnTo>
                    <a:pt x="165615" y="703448"/>
                  </a:lnTo>
                  <a:lnTo>
                    <a:pt x="204719" y="727401"/>
                  </a:lnTo>
                  <a:lnTo>
                    <a:pt x="246704" y="746662"/>
                  </a:lnTo>
                  <a:lnTo>
                    <a:pt x="291210" y="760868"/>
                  </a:lnTo>
                  <a:lnTo>
                    <a:pt x="337874" y="769657"/>
                  </a:lnTo>
                  <a:lnTo>
                    <a:pt x="386334" y="772668"/>
                  </a:lnTo>
                  <a:lnTo>
                    <a:pt x="434793" y="769657"/>
                  </a:lnTo>
                  <a:lnTo>
                    <a:pt x="481457" y="760868"/>
                  </a:lnTo>
                  <a:lnTo>
                    <a:pt x="525963" y="746662"/>
                  </a:lnTo>
                  <a:lnTo>
                    <a:pt x="567948" y="727401"/>
                  </a:lnTo>
                  <a:lnTo>
                    <a:pt x="607052" y="703448"/>
                  </a:lnTo>
                  <a:lnTo>
                    <a:pt x="642911" y="675163"/>
                  </a:lnTo>
                  <a:lnTo>
                    <a:pt x="675163" y="642911"/>
                  </a:lnTo>
                  <a:lnTo>
                    <a:pt x="703448" y="607052"/>
                  </a:lnTo>
                  <a:lnTo>
                    <a:pt x="727401" y="567948"/>
                  </a:lnTo>
                  <a:lnTo>
                    <a:pt x="746662" y="525963"/>
                  </a:lnTo>
                  <a:lnTo>
                    <a:pt x="760868" y="481457"/>
                  </a:lnTo>
                  <a:lnTo>
                    <a:pt x="769657" y="434793"/>
                  </a:lnTo>
                  <a:lnTo>
                    <a:pt x="772668" y="386334"/>
                  </a:lnTo>
                  <a:lnTo>
                    <a:pt x="769657" y="337874"/>
                  </a:lnTo>
                  <a:lnTo>
                    <a:pt x="760868" y="291210"/>
                  </a:lnTo>
                  <a:lnTo>
                    <a:pt x="746662" y="246704"/>
                  </a:lnTo>
                  <a:lnTo>
                    <a:pt x="727401" y="204719"/>
                  </a:lnTo>
                  <a:lnTo>
                    <a:pt x="703448" y="165615"/>
                  </a:lnTo>
                  <a:lnTo>
                    <a:pt x="675163" y="129756"/>
                  </a:lnTo>
                  <a:lnTo>
                    <a:pt x="642911" y="97504"/>
                  </a:lnTo>
                  <a:lnTo>
                    <a:pt x="607052" y="69219"/>
                  </a:lnTo>
                  <a:lnTo>
                    <a:pt x="567948" y="45266"/>
                  </a:lnTo>
                  <a:lnTo>
                    <a:pt x="525963" y="26005"/>
                  </a:lnTo>
                  <a:lnTo>
                    <a:pt x="481457" y="11799"/>
                  </a:lnTo>
                  <a:lnTo>
                    <a:pt x="434793" y="3010"/>
                  </a:lnTo>
                  <a:lnTo>
                    <a:pt x="3863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00908" y="2655188"/>
              <a:ext cx="772795" cy="772795"/>
            </a:xfrm>
            <a:custGeom>
              <a:avLst/>
              <a:gdLst/>
              <a:ahLst/>
              <a:cxnLst/>
              <a:rect l="l" t="t" r="r" b="b"/>
              <a:pathLst>
                <a:path w="772795" h="772795">
                  <a:moveTo>
                    <a:pt x="0" y="386334"/>
                  </a:moveTo>
                  <a:lnTo>
                    <a:pt x="3010" y="337874"/>
                  </a:lnTo>
                  <a:lnTo>
                    <a:pt x="11799" y="291210"/>
                  </a:lnTo>
                  <a:lnTo>
                    <a:pt x="26005" y="246704"/>
                  </a:lnTo>
                  <a:lnTo>
                    <a:pt x="45266" y="204719"/>
                  </a:lnTo>
                  <a:lnTo>
                    <a:pt x="69219" y="165615"/>
                  </a:lnTo>
                  <a:lnTo>
                    <a:pt x="97504" y="129756"/>
                  </a:lnTo>
                  <a:lnTo>
                    <a:pt x="129756" y="97504"/>
                  </a:lnTo>
                  <a:lnTo>
                    <a:pt x="165615" y="69219"/>
                  </a:lnTo>
                  <a:lnTo>
                    <a:pt x="204719" y="45266"/>
                  </a:lnTo>
                  <a:lnTo>
                    <a:pt x="246704" y="26005"/>
                  </a:lnTo>
                  <a:lnTo>
                    <a:pt x="291210" y="11799"/>
                  </a:lnTo>
                  <a:lnTo>
                    <a:pt x="337874" y="3010"/>
                  </a:lnTo>
                  <a:lnTo>
                    <a:pt x="386334" y="0"/>
                  </a:lnTo>
                  <a:lnTo>
                    <a:pt x="434793" y="3010"/>
                  </a:lnTo>
                  <a:lnTo>
                    <a:pt x="481457" y="11799"/>
                  </a:lnTo>
                  <a:lnTo>
                    <a:pt x="525963" y="26005"/>
                  </a:lnTo>
                  <a:lnTo>
                    <a:pt x="567948" y="45266"/>
                  </a:lnTo>
                  <a:lnTo>
                    <a:pt x="607052" y="69219"/>
                  </a:lnTo>
                  <a:lnTo>
                    <a:pt x="642911" y="97504"/>
                  </a:lnTo>
                  <a:lnTo>
                    <a:pt x="675163" y="129756"/>
                  </a:lnTo>
                  <a:lnTo>
                    <a:pt x="703448" y="165615"/>
                  </a:lnTo>
                  <a:lnTo>
                    <a:pt x="727401" y="204719"/>
                  </a:lnTo>
                  <a:lnTo>
                    <a:pt x="746662" y="246704"/>
                  </a:lnTo>
                  <a:lnTo>
                    <a:pt x="760868" y="291210"/>
                  </a:lnTo>
                  <a:lnTo>
                    <a:pt x="769657" y="337874"/>
                  </a:lnTo>
                  <a:lnTo>
                    <a:pt x="772668" y="386334"/>
                  </a:lnTo>
                  <a:lnTo>
                    <a:pt x="769657" y="434793"/>
                  </a:lnTo>
                  <a:lnTo>
                    <a:pt x="760868" y="481457"/>
                  </a:lnTo>
                  <a:lnTo>
                    <a:pt x="746662" y="525963"/>
                  </a:lnTo>
                  <a:lnTo>
                    <a:pt x="727401" y="567948"/>
                  </a:lnTo>
                  <a:lnTo>
                    <a:pt x="703448" y="607052"/>
                  </a:lnTo>
                  <a:lnTo>
                    <a:pt x="675163" y="642911"/>
                  </a:lnTo>
                  <a:lnTo>
                    <a:pt x="642911" y="675163"/>
                  </a:lnTo>
                  <a:lnTo>
                    <a:pt x="607052" y="703448"/>
                  </a:lnTo>
                  <a:lnTo>
                    <a:pt x="567948" y="727401"/>
                  </a:lnTo>
                  <a:lnTo>
                    <a:pt x="525963" y="746662"/>
                  </a:lnTo>
                  <a:lnTo>
                    <a:pt x="481457" y="760868"/>
                  </a:lnTo>
                  <a:lnTo>
                    <a:pt x="434793" y="769657"/>
                  </a:lnTo>
                  <a:lnTo>
                    <a:pt x="386334" y="772668"/>
                  </a:lnTo>
                  <a:lnTo>
                    <a:pt x="337874" y="769657"/>
                  </a:lnTo>
                  <a:lnTo>
                    <a:pt x="291210" y="760868"/>
                  </a:lnTo>
                  <a:lnTo>
                    <a:pt x="246704" y="746662"/>
                  </a:lnTo>
                  <a:lnTo>
                    <a:pt x="204719" y="727401"/>
                  </a:lnTo>
                  <a:lnTo>
                    <a:pt x="165615" y="703448"/>
                  </a:lnTo>
                  <a:lnTo>
                    <a:pt x="129756" y="675163"/>
                  </a:lnTo>
                  <a:lnTo>
                    <a:pt x="97504" y="642911"/>
                  </a:lnTo>
                  <a:lnTo>
                    <a:pt x="69219" y="607052"/>
                  </a:lnTo>
                  <a:lnTo>
                    <a:pt x="45266" y="567948"/>
                  </a:lnTo>
                  <a:lnTo>
                    <a:pt x="26005" y="525963"/>
                  </a:lnTo>
                  <a:lnTo>
                    <a:pt x="11799" y="481457"/>
                  </a:lnTo>
                  <a:lnTo>
                    <a:pt x="3010" y="434793"/>
                  </a:lnTo>
                  <a:lnTo>
                    <a:pt x="0" y="386334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22878" y="3658743"/>
              <a:ext cx="7014209" cy="618490"/>
            </a:xfrm>
            <a:custGeom>
              <a:avLst/>
              <a:gdLst/>
              <a:ahLst/>
              <a:cxnLst/>
              <a:rect l="l" t="t" r="r" b="b"/>
              <a:pathLst>
                <a:path w="7014209" h="618489">
                  <a:moveTo>
                    <a:pt x="7014209" y="0"/>
                  </a:moveTo>
                  <a:lnTo>
                    <a:pt x="0" y="0"/>
                  </a:lnTo>
                  <a:lnTo>
                    <a:pt x="0" y="617981"/>
                  </a:lnTo>
                  <a:lnTo>
                    <a:pt x="7014209" y="617981"/>
                  </a:lnTo>
                  <a:lnTo>
                    <a:pt x="701420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22878" y="3658743"/>
              <a:ext cx="7014209" cy="618490"/>
            </a:xfrm>
            <a:custGeom>
              <a:avLst/>
              <a:gdLst/>
              <a:ahLst/>
              <a:cxnLst/>
              <a:rect l="l" t="t" r="r" b="b"/>
              <a:pathLst>
                <a:path w="7014209" h="618489">
                  <a:moveTo>
                    <a:pt x="0" y="617981"/>
                  </a:moveTo>
                  <a:lnTo>
                    <a:pt x="7014209" y="617981"/>
                  </a:lnTo>
                  <a:lnTo>
                    <a:pt x="7014209" y="0"/>
                  </a:lnTo>
                  <a:lnTo>
                    <a:pt x="0" y="0"/>
                  </a:lnTo>
                  <a:lnTo>
                    <a:pt x="0" y="61798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36544" y="3581781"/>
              <a:ext cx="772795" cy="772795"/>
            </a:xfrm>
            <a:custGeom>
              <a:avLst/>
              <a:gdLst/>
              <a:ahLst/>
              <a:cxnLst/>
              <a:rect l="l" t="t" r="r" b="b"/>
              <a:pathLst>
                <a:path w="772795" h="772795">
                  <a:moveTo>
                    <a:pt x="386334" y="0"/>
                  </a:moveTo>
                  <a:lnTo>
                    <a:pt x="337874" y="3010"/>
                  </a:lnTo>
                  <a:lnTo>
                    <a:pt x="291210" y="11799"/>
                  </a:lnTo>
                  <a:lnTo>
                    <a:pt x="246704" y="26005"/>
                  </a:lnTo>
                  <a:lnTo>
                    <a:pt x="204719" y="45266"/>
                  </a:lnTo>
                  <a:lnTo>
                    <a:pt x="165615" y="69219"/>
                  </a:lnTo>
                  <a:lnTo>
                    <a:pt x="129756" y="97504"/>
                  </a:lnTo>
                  <a:lnTo>
                    <a:pt x="97504" y="129756"/>
                  </a:lnTo>
                  <a:lnTo>
                    <a:pt x="69219" y="165615"/>
                  </a:lnTo>
                  <a:lnTo>
                    <a:pt x="45266" y="204719"/>
                  </a:lnTo>
                  <a:lnTo>
                    <a:pt x="26005" y="246704"/>
                  </a:lnTo>
                  <a:lnTo>
                    <a:pt x="11799" y="291210"/>
                  </a:lnTo>
                  <a:lnTo>
                    <a:pt x="3010" y="337874"/>
                  </a:lnTo>
                  <a:lnTo>
                    <a:pt x="0" y="386334"/>
                  </a:lnTo>
                  <a:lnTo>
                    <a:pt x="3010" y="434793"/>
                  </a:lnTo>
                  <a:lnTo>
                    <a:pt x="11799" y="481457"/>
                  </a:lnTo>
                  <a:lnTo>
                    <a:pt x="26005" y="525963"/>
                  </a:lnTo>
                  <a:lnTo>
                    <a:pt x="45266" y="567948"/>
                  </a:lnTo>
                  <a:lnTo>
                    <a:pt x="69219" y="607052"/>
                  </a:lnTo>
                  <a:lnTo>
                    <a:pt x="97504" y="642911"/>
                  </a:lnTo>
                  <a:lnTo>
                    <a:pt x="129756" y="675163"/>
                  </a:lnTo>
                  <a:lnTo>
                    <a:pt x="165615" y="703448"/>
                  </a:lnTo>
                  <a:lnTo>
                    <a:pt x="204719" y="727401"/>
                  </a:lnTo>
                  <a:lnTo>
                    <a:pt x="246704" y="746662"/>
                  </a:lnTo>
                  <a:lnTo>
                    <a:pt x="291210" y="760868"/>
                  </a:lnTo>
                  <a:lnTo>
                    <a:pt x="337874" y="769657"/>
                  </a:lnTo>
                  <a:lnTo>
                    <a:pt x="386334" y="772668"/>
                  </a:lnTo>
                  <a:lnTo>
                    <a:pt x="434793" y="769657"/>
                  </a:lnTo>
                  <a:lnTo>
                    <a:pt x="481457" y="760868"/>
                  </a:lnTo>
                  <a:lnTo>
                    <a:pt x="525963" y="746662"/>
                  </a:lnTo>
                  <a:lnTo>
                    <a:pt x="567948" y="727401"/>
                  </a:lnTo>
                  <a:lnTo>
                    <a:pt x="607052" y="703448"/>
                  </a:lnTo>
                  <a:lnTo>
                    <a:pt x="642911" y="675163"/>
                  </a:lnTo>
                  <a:lnTo>
                    <a:pt x="675163" y="642911"/>
                  </a:lnTo>
                  <a:lnTo>
                    <a:pt x="703448" y="607052"/>
                  </a:lnTo>
                  <a:lnTo>
                    <a:pt x="727401" y="567948"/>
                  </a:lnTo>
                  <a:lnTo>
                    <a:pt x="746662" y="525963"/>
                  </a:lnTo>
                  <a:lnTo>
                    <a:pt x="760868" y="481457"/>
                  </a:lnTo>
                  <a:lnTo>
                    <a:pt x="769657" y="434793"/>
                  </a:lnTo>
                  <a:lnTo>
                    <a:pt x="772668" y="386334"/>
                  </a:lnTo>
                  <a:lnTo>
                    <a:pt x="769657" y="337874"/>
                  </a:lnTo>
                  <a:lnTo>
                    <a:pt x="760868" y="291210"/>
                  </a:lnTo>
                  <a:lnTo>
                    <a:pt x="746662" y="246704"/>
                  </a:lnTo>
                  <a:lnTo>
                    <a:pt x="727401" y="204719"/>
                  </a:lnTo>
                  <a:lnTo>
                    <a:pt x="703448" y="165615"/>
                  </a:lnTo>
                  <a:lnTo>
                    <a:pt x="675163" y="129756"/>
                  </a:lnTo>
                  <a:lnTo>
                    <a:pt x="642911" y="97504"/>
                  </a:lnTo>
                  <a:lnTo>
                    <a:pt x="607052" y="69219"/>
                  </a:lnTo>
                  <a:lnTo>
                    <a:pt x="567948" y="45266"/>
                  </a:lnTo>
                  <a:lnTo>
                    <a:pt x="525963" y="26005"/>
                  </a:lnTo>
                  <a:lnTo>
                    <a:pt x="481457" y="11799"/>
                  </a:lnTo>
                  <a:lnTo>
                    <a:pt x="434793" y="3010"/>
                  </a:lnTo>
                  <a:lnTo>
                    <a:pt x="3863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36544" y="3581781"/>
              <a:ext cx="772795" cy="772795"/>
            </a:xfrm>
            <a:custGeom>
              <a:avLst/>
              <a:gdLst/>
              <a:ahLst/>
              <a:cxnLst/>
              <a:rect l="l" t="t" r="r" b="b"/>
              <a:pathLst>
                <a:path w="772795" h="772795">
                  <a:moveTo>
                    <a:pt x="0" y="386334"/>
                  </a:moveTo>
                  <a:lnTo>
                    <a:pt x="3010" y="337874"/>
                  </a:lnTo>
                  <a:lnTo>
                    <a:pt x="11799" y="291210"/>
                  </a:lnTo>
                  <a:lnTo>
                    <a:pt x="26005" y="246704"/>
                  </a:lnTo>
                  <a:lnTo>
                    <a:pt x="45266" y="204719"/>
                  </a:lnTo>
                  <a:lnTo>
                    <a:pt x="69219" y="165615"/>
                  </a:lnTo>
                  <a:lnTo>
                    <a:pt x="97504" y="129756"/>
                  </a:lnTo>
                  <a:lnTo>
                    <a:pt x="129756" y="97504"/>
                  </a:lnTo>
                  <a:lnTo>
                    <a:pt x="165615" y="69219"/>
                  </a:lnTo>
                  <a:lnTo>
                    <a:pt x="204719" y="45266"/>
                  </a:lnTo>
                  <a:lnTo>
                    <a:pt x="246704" y="26005"/>
                  </a:lnTo>
                  <a:lnTo>
                    <a:pt x="291210" y="11799"/>
                  </a:lnTo>
                  <a:lnTo>
                    <a:pt x="337874" y="3010"/>
                  </a:lnTo>
                  <a:lnTo>
                    <a:pt x="386334" y="0"/>
                  </a:lnTo>
                  <a:lnTo>
                    <a:pt x="434793" y="3010"/>
                  </a:lnTo>
                  <a:lnTo>
                    <a:pt x="481457" y="11799"/>
                  </a:lnTo>
                  <a:lnTo>
                    <a:pt x="525963" y="26005"/>
                  </a:lnTo>
                  <a:lnTo>
                    <a:pt x="567948" y="45266"/>
                  </a:lnTo>
                  <a:lnTo>
                    <a:pt x="607052" y="69219"/>
                  </a:lnTo>
                  <a:lnTo>
                    <a:pt x="642911" y="97504"/>
                  </a:lnTo>
                  <a:lnTo>
                    <a:pt x="675163" y="129756"/>
                  </a:lnTo>
                  <a:lnTo>
                    <a:pt x="703448" y="165615"/>
                  </a:lnTo>
                  <a:lnTo>
                    <a:pt x="727401" y="204719"/>
                  </a:lnTo>
                  <a:lnTo>
                    <a:pt x="746662" y="246704"/>
                  </a:lnTo>
                  <a:lnTo>
                    <a:pt x="760868" y="291210"/>
                  </a:lnTo>
                  <a:lnTo>
                    <a:pt x="769657" y="337874"/>
                  </a:lnTo>
                  <a:lnTo>
                    <a:pt x="772668" y="386334"/>
                  </a:lnTo>
                  <a:lnTo>
                    <a:pt x="769657" y="434793"/>
                  </a:lnTo>
                  <a:lnTo>
                    <a:pt x="760868" y="481457"/>
                  </a:lnTo>
                  <a:lnTo>
                    <a:pt x="746662" y="525963"/>
                  </a:lnTo>
                  <a:lnTo>
                    <a:pt x="727401" y="567948"/>
                  </a:lnTo>
                  <a:lnTo>
                    <a:pt x="703448" y="607052"/>
                  </a:lnTo>
                  <a:lnTo>
                    <a:pt x="675163" y="642911"/>
                  </a:lnTo>
                  <a:lnTo>
                    <a:pt x="642911" y="675163"/>
                  </a:lnTo>
                  <a:lnTo>
                    <a:pt x="607052" y="703448"/>
                  </a:lnTo>
                  <a:lnTo>
                    <a:pt x="567948" y="727401"/>
                  </a:lnTo>
                  <a:lnTo>
                    <a:pt x="525963" y="746662"/>
                  </a:lnTo>
                  <a:lnTo>
                    <a:pt x="481457" y="760868"/>
                  </a:lnTo>
                  <a:lnTo>
                    <a:pt x="434793" y="769657"/>
                  </a:lnTo>
                  <a:lnTo>
                    <a:pt x="386334" y="772668"/>
                  </a:lnTo>
                  <a:lnTo>
                    <a:pt x="337874" y="769657"/>
                  </a:lnTo>
                  <a:lnTo>
                    <a:pt x="291210" y="760868"/>
                  </a:lnTo>
                  <a:lnTo>
                    <a:pt x="246704" y="746662"/>
                  </a:lnTo>
                  <a:lnTo>
                    <a:pt x="204719" y="727401"/>
                  </a:lnTo>
                  <a:lnTo>
                    <a:pt x="165615" y="703448"/>
                  </a:lnTo>
                  <a:lnTo>
                    <a:pt x="129756" y="675163"/>
                  </a:lnTo>
                  <a:lnTo>
                    <a:pt x="97504" y="642911"/>
                  </a:lnTo>
                  <a:lnTo>
                    <a:pt x="69219" y="607052"/>
                  </a:lnTo>
                  <a:lnTo>
                    <a:pt x="45266" y="567948"/>
                  </a:lnTo>
                  <a:lnTo>
                    <a:pt x="26005" y="525963"/>
                  </a:lnTo>
                  <a:lnTo>
                    <a:pt x="11799" y="481457"/>
                  </a:lnTo>
                  <a:lnTo>
                    <a:pt x="3010" y="434793"/>
                  </a:lnTo>
                  <a:lnTo>
                    <a:pt x="0" y="386334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87242" y="4586097"/>
              <a:ext cx="7150100" cy="618490"/>
            </a:xfrm>
            <a:custGeom>
              <a:avLst/>
              <a:gdLst/>
              <a:ahLst/>
              <a:cxnLst/>
              <a:rect l="l" t="t" r="r" b="b"/>
              <a:pathLst>
                <a:path w="7150100" h="618489">
                  <a:moveTo>
                    <a:pt x="7149846" y="0"/>
                  </a:moveTo>
                  <a:lnTo>
                    <a:pt x="0" y="0"/>
                  </a:lnTo>
                  <a:lnTo>
                    <a:pt x="0" y="617982"/>
                  </a:lnTo>
                  <a:lnTo>
                    <a:pt x="7149846" y="617982"/>
                  </a:lnTo>
                  <a:lnTo>
                    <a:pt x="714984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87242" y="4586097"/>
              <a:ext cx="7150100" cy="618490"/>
            </a:xfrm>
            <a:custGeom>
              <a:avLst/>
              <a:gdLst/>
              <a:ahLst/>
              <a:cxnLst/>
              <a:rect l="l" t="t" r="r" b="b"/>
              <a:pathLst>
                <a:path w="7150100" h="618489">
                  <a:moveTo>
                    <a:pt x="0" y="617982"/>
                  </a:moveTo>
                  <a:lnTo>
                    <a:pt x="7149846" y="617982"/>
                  </a:lnTo>
                  <a:lnTo>
                    <a:pt x="7149846" y="0"/>
                  </a:lnTo>
                  <a:lnTo>
                    <a:pt x="0" y="0"/>
                  </a:lnTo>
                  <a:lnTo>
                    <a:pt x="0" y="617982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00908" y="4508372"/>
              <a:ext cx="772795" cy="772795"/>
            </a:xfrm>
            <a:custGeom>
              <a:avLst/>
              <a:gdLst/>
              <a:ahLst/>
              <a:cxnLst/>
              <a:rect l="l" t="t" r="r" b="b"/>
              <a:pathLst>
                <a:path w="772795" h="772795">
                  <a:moveTo>
                    <a:pt x="386334" y="0"/>
                  </a:moveTo>
                  <a:lnTo>
                    <a:pt x="337874" y="3010"/>
                  </a:lnTo>
                  <a:lnTo>
                    <a:pt x="291210" y="11799"/>
                  </a:lnTo>
                  <a:lnTo>
                    <a:pt x="246704" y="26005"/>
                  </a:lnTo>
                  <a:lnTo>
                    <a:pt x="204719" y="45266"/>
                  </a:lnTo>
                  <a:lnTo>
                    <a:pt x="165615" y="69219"/>
                  </a:lnTo>
                  <a:lnTo>
                    <a:pt x="129756" y="97504"/>
                  </a:lnTo>
                  <a:lnTo>
                    <a:pt x="97504" y="129756"/>
                  </a:lnTo>
                  <a:lnTo>
                    <a:pt x="69219" y="165615"/>
                  </a:lnTo>
                  <a:lnTo>
                    <a:pt x="45266" y="204719"/>
                  </a:lnTo>
                  <a:lnTo>
                    <a:pt x="26005" y="246704"/>
                  </a:lnTo>
                  <a:lnTo>
                    <a:pt x="11799" y="291210"/>
                  </a:lnTo>
                  <a:lnTo>
                    <a:pt x="3010" y="337874"/>
                  </a:lnTo>
                  <a:lnTo>
                    <a:pt x="0" y="386333"/>
                  </a:lnTo>
                  <a:lnTo>
                    <a:pt x="3010" y="434793"/>
                  </a:lnTo>
                  <a:lnTo>
                    <a:pt x="11799" y="481457"/>
                  </a:lnTo>
                  <a:lnTo>
                    <a:pt x="26005" y="525963"/>
                  </a:lnTo>
                  <a:lnTo>
                    <a:pt x="45266" y="567948"/>
                  </a:lnTo>
                  <a:lnTo>
                    <a:pt x="69219" y="607052"/>
                  </a:lnTo>
                  <a:lnTo>
                    <a:pt x="97504" y="642911"/>
                  </a:lnTo>
                  <a:lnTo>
                    <a:pt x="129756" y="675163"/>
                  </a:lnTo>
                  <a:lnTo>
                    <a:pt x="165615" y="703448"/>
                  </a:lnTo>
                  <a:lnTo>
                    <a:pt x="204719" y="727401"/>
                  </a:lnTo>
                  <a:lnTo>
                    <a:pt x="246704" y="746662"/>
                  </a:lnTo>
                  <a:lnTo>
                    <a:pt x="291210" y="760868"/>
                  </a:lnTo>
                  <a:lnTo>
                    <a:pt x="337874" y="769657"/>
                  </a:lnTo>
                  <a:lnTo>
                    <a:pt x="386334" y="772667"/>
                  </a:lnTo>
                  <a:lnTo>
                    <a:pt x="434793" y="769657"/>
                  </a:lnTo>
                  <a:lnTo>
                    <a:pt x="481457" y="760868"/>
                  </a:lnTo>
                  <a:lnTo>
                    <a:pt x="525963" y="746662"/>
                  </a:lnTo>
                  <a:lnTo>
                    <a:pt x="567948" y="727401"/>
                  </a:lnTo>
                  <a:lnTo>
                    <a:pt x="607052" y="703448"/>
                  </a:lnTo>
                  <a:lnTo>
                    <a:pt x="642911" y="675163"/>
                  </a:lnTo>
                  <a:lnTo>
                    <a:pt x="675163" y="642911"/>
                  </a:lnTo>
                  <a:lnTo>
                    <a:pt x="703448" y="607052"/>
                  </a:lnTo>
                  <a:lnTo>
                    <a:pt x="727401" y="567948"/>
                  </a:lnTo>
                  <a:lnTo>
                    <a:pt x="746662" y="525963"/>
                  </a:lnTo>
                  <a:lnTo>
                    <a:pt x="760868" y="481457"/>
                  </a:lnTo>
                  <a:lnTo>
                    <a:pt x="769657" y="434793"/>
                  </a:lnTo>
                  <a:lnTo>
                    <a:pt x="772668" y="386333"/>
                  </a:lnTo>
                  <a:lnTo>
                    <a:pt x="769657" y="337874"/>
                  </a:lnTo>
                  <a:lnTo>
                    <a:pt x="760868" y="291210"/>
                  </a:lnTo>
                  <a:lnTo>
                    <a:pt x="746662" y="246704"/>
                  </a:lnTo>
                  <a:lnTo>
                    <a:pt x="727401" y="204719"/>
                  </a:lnTo>
                  <a:lnTo>
                    <a:pt x="703448" y="165615"/>
                  </a:lnTo>
                  <a:lnTo>
                    <a:pt x="675163" y="129756"/>
                  </a:lnTo>
                  <a:lnTo>
                    <a:pt x="642911" y="97504"/>
                  </a:lnTo>
                  <a:lnTo>
                    <a:pt x="607052" y="69219"/>
                  </a:lnTo>
                  <a:lnTo>
                    <a:pt x="567948" y="45266"/>
                  </a:lnTo>
                  <a:lnTo>
                    <a:pt x="525963" y="26005"/>
                  </a:lnTo>
                  <a:lnTo>
                    <a:pt x="481457" y="11799"/>
                  </a:lnTo>
                  <a:lnTo>
                    <a:pt x="434793" y="3010"/>
                  </a:lnTo>
                  <a:lnTo>
                    <a:pt x="3863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00908" y="4508372"/>
              <a:ext cx="772795" cy="772795"/>
            </a:xfrm>
            <a:custGeom>
              <a:avLst/>
              <a:gdLst/>
              <a:ahLst/>
              <a:cxnLst/>
              <a:rect l="l" t="t" r="r" b="b"/>
              <a:pathLst>
                <a:path w="772795" h="772795">
                  <a:moveTo>
                    <a:pt x="0" y="386333"/>
                  </a:moveTo>
                  <a:lnTo>
                    <a:pt x="3010" y="337874"/>
                  </a:lnTo>
                  <a:lnTo>
                    <a:pt x="11799" y="291210"/>
                  </a:lnTo>
                  <a:lnTo>
                    <a:pt x="26005" y="246704"/>
                  </a:lnTo>
                  <a:lnTo>
                    <a:pt x="45266" y="204719"/>
                  </a:lnTo>
                  <a:lnTo>
                    <a:pt x="69219" y="165615"/>
                  </a:lnTo>
                  <a:lnTo>
                    <a:pt x="97504" y="129756"/>
                  </a:lnTo>
                  <a:lnTo>
                    <a:pt x="129756" y="97504"/>
                  </a:lnTo>
                  <a:lnTo>
                    <a:pt x="165615" y="69219"/>
                  </a:lnTo>
                  <a:lnTo>
                    <a:pt x="204719" y="45266"/>
                  </a:lnTo>
                  <a:lnTo>
                    <a:pt x="246704" y="26005"/>
                  </a:lnTo>
                  <a:lnTo>
                    <a:pt x="291210" y="11799"/>
                  </a:lnTo>
                  <a:lnTo>
                    <a:pt x="337874" y="3010"/>
                  </a:lnTo>
                  <a:lnTo>
                    <a:pt x="386334" y="0"/>
                  </a:lnTo>
                  <a:lnTo>
                    <a:pt x="434793" y="3010"/>
                  </a:lnTo>
                  <a:lnTo>
                    <a:pt x="481457" y="11799"/>
                  </a:lnTo>
                  <a:lnTo>
                    <a:pt x="525963" y="26005"/>
                  </a:lnTo>
                  <a:lnTo>
                    <a:pt x="567948" y="45266"/>
                  </a:lnTo>
                  <a:lnTo>
                    <a:pt x="607052" y="69219"/>
                  </a:lnTo>
                  <a:lnTo>
                    <a:pt x="642911" y="97504"/>
                  </a:lnTo>
                  <a:lnTo>
                    <a:pt x="675163" y="129756"/>
                  </a:lnTo>
                  <a:lnTo>
                    <a:pt x="703448" y="165615"/>
                  </a:lnTo>
                  <a:lnTo>
                    <a:pt x="727401" y="204719"/>
                  </a:lnTo>
                  <a:lnTo>
                    <a:pt x="746662" y="246704"/>
                  </a:lnTo>
                  <a:lnTo>
                    <a:pt x="760868" y="291210"/>
                  </a:lnTo>
                  <a:lnTo>
                    <a:pt x="769657" y="337874"/>
                  </a:lnTo>
                  <a:lnTo>
                    <a:pt x="772668" y="386333"/>
                  </a:lnTo>
                  <a:lnTo>
                    <a:pt x="769657" y="434793"/>
                  </a:lnTo>
                  <a:lnTo>
                    <a:pt x="760868" y="481457"/>
                  </a:lnTo>
                  <a:lnTo>
                    <a:pt x="746662" y="525963"/>
                  </a:lnTo>
                  <a:lnTo>
                    <a:pt x="727401" y="567948"/>
                  </a:lnTo>
                  <a:lnTo>
                    <a:pt x="703448" y="607052"/>
                  </a:lnTo>
                  <a:lnTo>
                    <a:pt x="675163" y="642911"/>
                  </a:lnTo>
                  <a:lnTo>
                    <a:pt x="642911" y="675163"/>
                  </a:lnTo>
                  <a:lnTo>
                    <a:pt x="607052" y="703448"/>
                  </a:lnTo>
                  <a:lnTo>
                    <a:pt x="567948" y="727401"/>
                  </a:lnTo>
                  <a:lnTo>
                    <a:pt x="525963" y="746662"/>
                  </a:lnTo>
                  <a:lnTo>
                    <a:pt x="481457" y="760868"/>
                  </a:lnTo>
                  <a:lnTo>
                    <a:pt x="434793" y="769657"/>
                  </a:lnTo>
                  <a:lnTo>
                    <a:pt x="386334" y="772667"/>
                  </a:lnTo>
                  <a:lnTo>
                    <a:pt x="337874" y="769657"/>
                  </a:lnTo>
                  <a:lnTo>
                    <a:pt x="291210" y="760868"/>
                  </a:lnTo>
                  <a:lnTo>
                    <a:pt x="246704" y="746662"/>
                  </a:lnTo>
                  <a:lnTo>
                    <a:pt x="204719" y="727401"/>
                  </a:lnTo>
                  <a:lnTo>
                    <a:pt x="165615" y="703448"/>
                  </a:lnTo>
                  <a:lnTo>
                    <a:pt x="129756" y="675163"/>
                  </a:lnTo>
                  <a:lnTo>
                    <a:pt x="97504" y="642911"/>
                  </a:lnTo>
                  <a:lnTo>
                    <a:pt x="69219" y="607052"/>
                  </a:lnTo>
                  <a:lnTo>
                    <a:pt x="45266" y="567948"/>
                  </a:lnTo>
                  <a:lnTo>
                    <a:pt x="26005" y="525963"/>
                  </a:lnTo>
                  <a:lnTo>
                    <a:pt x="11799" y="481457"/>
                  </a:lnTo>
                  <a:lnTo>
                    <a:pt x="3010" y="434793"/>
                  </a:lnTo>
                  <a:lnTo>
                    <a:pt x="0" y="386333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44520" y="5512688"/>
              <a:ext cx="7592695" cy="618490"/>
            </a:xfrm>
            <a:custGeom>
              <a:avLst/>
              <a:gdLst/>
              <a:ahLst/>
              <a:cxnLst/>
              <a:rect l="l" t="t" r="r" b="b"/>
              <a:pathLst>
                <a:path w="7592695" h="618489">
                  <a:moveTo>
                    <a:pt x="7592568" y="0"/>
                  </a:moveTo>
                  <a:lnTo>
                    <a:pt x="0" y="0"/>
                  </a:lnTo>
                  <a:lnTo>
                    <a:pt x="0" y="617982"/>
                  </a:lnTo>
                  <a:lnTo>
                    <a:pt x="7592568" y="617982"/>
                  </a:lnTo>
                  <a:lnTo>
                    <a:pt x="7592568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44520" y="5512688"/>
              <a:ext cx="7592695" cy="618490"/>
            </a:xfrm>
            <a:custGeom>
              <a:avLst/>
              <a:gdLst/>
              <a:ahLst/>
              <a:cxnLst/>
              <a:rect l="l" t="t" r="r" b="b"/>
              <a:pathLst>
                <a:path w="7592695" h="618489">
                  <a:moveTo>
                    <a:pt x="0" y="617982"/>
                  </a:moveTo>
                  <a:lnTo>
                    <a:pt x="7592568" y="617982"/>
                  </a:lnTo>
                  <a:lnTo>
                    <a:pt x="7592568" y="0"/>
                  </a:lnTo>
                  <a:lnTo>
                    <a:pt x="0" y="0"/>
                  </a:lnTo>
                  <a:lnTo>
                    <a:pt x="0" y="61798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121914" y="1810004"/>
            <a:ext cx="3261995" cy="4220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Classes</a:t>
            </a:r>
            <a:r>
              <a:rPr sz="32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32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Objects</a:t>
            </a:r>
            <a:endParaRPr sz="3200">
              <a:latin typeface="Carlito"/>
              <a:cs typeface="Carlito"/>
            </a:endParaRPr>
          </a:p>
          <a:p>
            <a:pPr marL="455295" marR="421640">
              <a:lnSpc>
                <a:spcPct val="190000"/>
              </a:lnSpc>
              <a:spcBef>
                <a:spcPts val="5"/>
              </a:spcBef>
            </a:pP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Inheritance Abstraction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Polymorphism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454"/>
              </a:spcBef>
            </a:pP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Encapsulation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51836" y="5428615"/>
            <a:ext cx="784860" cy="785495"/>
            <a:chOff x="2251836" y="5428615"/>
            <a:chExt cx="784860" cy="785495"/>
          </a:xfrm>
        </p:grpSpPr>
        <p:sp>
          <p:nvSpPr>
            <p:cNvPr id="25" name="object 25"/>
            <p:cNvSpPr/>
            <p:nvPr/>
          </p:nvSpPr>
          <p:spPr>
            <a:xfrm>
              <a:off x="2258186" y="5434965"/>
              <a:ext cx="772160" cy="772795"/>
            </a:xfrm>
            <a:custGeom>
              <a:avLst/>
              <a:gdLst/>
              <a:ahLst/>
              <a:cxnLst/>
              <a:rect l="l" t="t" r="r" b="b"/>
              <a:pathLst>
                <a:path w="772160" h="772795">
                  <a:moveTo>
                    <a:pt x="385952" y="0"/>
                  </a:moveTo>
                  <a:lnTo>
                    <a:pt x="337549" y="3009"/>
                  </a:lnTo>
                  <a:lnTo>
                    <a:pt x="290937" y="11798"/>
                  </a:lnTo>
                  <a:lnTo>
                    <a:pt x="246479" y="26003"/>
                  </a:lnTo>
                  <a:lnTo>
                    <a:pt x="204536" y="45263"/>
                  </a:lnTo>
                  <a:lnTo>
                    <a:pt x="165471" y="69216"/>
                  </a:lnTo>
                  <a:lnTo>
                    <a:pt x="129646" y="97499"/>
                  </a:lnTo>
                  <a:lnTo>
                    <a:pt x="97422" y="129751"/>
                  </a:lnTo>
                  <a:lnTo>
                    <a:pt x="69163" y="165610"/>
                  </a:lnTo>
                  <a:lnTo>
                    <a:pt x="45230" y="204713"/>
                  </a:lnTo>
                  <a:lnTo>
                    <a:pt x="25985" y="246699"/>
                  </a:lnTo>
                  <a:lnTo>
                    <a:pt x="11790" y="291206"/>
                  </a:lnTo>
                  <a:lnTo>
                    <a:pt x="3007" y="337871"/>
                  </a:lnTo>
                  <a:lnTo>
                    <a:pt x="0" y="386334"/>
                  </a:lnTo>
                  <a:lnTo>
                    <a:pt x="3007" y="434793"/>
                  </a:lnTo>
                  <a:lnTo>
                    <a:pt x="11790" y="481457"/>
                  </a:lnTo>
                  <a:lnTo>
                    <a:pt x="25985" y="525963"/>
                  </a:lnTo>
                  <a:lnTo>
                    <a:pt x="45230" y="567948"/>
                  </a:lnTo>
                  <a:lnTo>
                    <a:pt x="69163" y="607052"/>
                  </a:lnTo>
                  <a:lnTo>
                    <a:pt x="97422" y="642911"/>
                  </a:lnTo>
                  <a:lnTo>
                    <a:pt x="129646" y="675163"/>
                  </a:lnTo>
                  <a:lnTo>
                    <a:pt x="165471" y="703448"/>
                  </a:lnTo>
                  <a:lnTo>
                    <a:pt x="204536" y="727401"/>
                  </a:lnTo>
                  <a:lnTo>
                    <a:pt x="246479" y="746662"/>
                  </a:lnTo>
                  <a:lnTo>
                    <a:pt x="290937" y="760868"/>
                  </a:lnTo>
                  <a:lnTo>
                    <a:pt x="337549" y="769657"/>
                  </a:lnTo>
                  <a:lnTo>
                    <a:pt x="385952" y="772668"/>
                  </a:lnTo>
                  <a:lnTo>
                    <a:pt x="434356" y="769657"/>
                  </a:lnTo>
                  <a:lnTo>
                    <a:pt x="480968" y="760868"/>
                  </a:lnTo>
                  <a:lnTo>
                    <a:pt x="525426" y="746662"/>
                  </a:lnTo>
                  <a:lnTo>
                    <a:pt x="567369" y="727401"/>
                  </a:lnTo>
                  <a:lnTo>
                    <a:pt x="606434" y="703448"/>
                  </a:lnTo>
                  <a:lnTo>
                    <a:pt x="642259" y="675163"/>
                  </a:lnTo>
                  <a:lnTo>
                    <a:pt x="674483" y="642911"/>
                  </a:lnTo>
                  <a:lnTo>
                    <a:pt x="702742" y="607052"/>
                  </a:lnTo>
                  <a:lnTo>
                    <a:pt x="726675" y="567948"/>
                  </a:lnTo>
                  <a:lnTo>
                    <a:pt x="745920" y="525963"/>
                  </a:lnTo>
                  <a:lnTo>
                    <a:pt x="760115" y="481457"/>
                  </a:lnTo>
                  <a:lnTo>
                    <a:pt x="768898" y="434793"/>
                  </a:lnTo>
                  <a:lnTo>
                    <a:pt x="771906" y="386334"/>
                  </a:lnTo>
                  <a:lnTo>
                    <a:pt x="768898" y="337871"/>
                  </a:lnTo>
                  <a:lnTo>
                    <a:pt x="760115" y="291206"/>
                  </a:lnTo>
                  <a:lnTo>
                    <a:pt x="745920" y="246699"/>
                  </a:lnTo>
                  <a:lnTo>
                    <a:pt x="726675" y="204713"/>
                  </a:lnTo>
                  <a:lnTo>
                    <a:pt x="702742" y="165610"/>
                  </a:lnTo>
                  <a:lnTo>
                    <a:pt x="674483" y="129751"/>
                  </a:lnTo>
                  <a:lnTo>
                    <a:pt x="642259" y="97499"/>
                  </a:lnTo>
                  <a:lnTo>
                    <a:pt x="606434" y="69216"/>
                  </a:lnTo>
                  <a:lnTo>
                    <a:pt x="567369" y="45263"/>
                  </a:lnTo>
                  <a:lnTo>
                    <a:pt x="525426" y="26003"/>
                  </a:lnTo>
                  <a:lnTo>
                    <a:pt x="480968" y="11798"/>
                  </a:lnTo>
                  <a:lnTo>
                    <a:pt x="434356" y="3009"/>
                  </a:lnTo>
                  <a:lnTo>
                    <a:pt x="385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58186" y="5434965"/>
              <a:ext cx="772160" cy="772795"/>
            </a:xfrm>
            <a:custGeom>
              <a:avLst/>
              <a:gdLst/>
              <a:ahLst/>
              <a:cxnLst/>
              <a:rect l="l" t="t" r="r" b="b"/>
              <a:pathLst>
                <a:path w="772160" h="772795">
                  <a:moveTo>
                    <a:pt x="0" y="386334"/>
                  </a:moveTo>
                  <a:lnTo>
                    <a:pt x="3007" y="337871"/>
                  </a:lnTo>
                  <a:lnTo>
                    <a:pt x="11790" y="291206"/>
                  </a:lnTo>
                  <a:lnTo>
                    <a:pt x="25985" y="246699"/>
                  </a:lnTo>
                  <a:lnTo>
                    <a:pt x="45230" y="204713"/>
                  </a:lnTo>
                  <a:lnTo>
                    <a:pt x="69163" y="165610"/>
                  </a:lnTo>
                  <a:lnTo>
                    <a:pt x="97422" y="129751"/>
                  </a:lnTo>
                  <a:lnTo>
                    <a:pt x="129646" y="97499"/>
                  </a:lnTo>
                  <a:lnTo>
                    <a:pt x="165471" y="69216"/>
                  </a:lnTo>
                  <a:lnTo>
                    <a:pt x="204536" y="45263"/>
                  </a:lnTo>
                  <a:lnTo>
                    <a:pt x="246479" y="26003"/>
                  </a:lnTo>
                  <a:lnTo>
                    <a:pt x="290937" y="11798"/>
                  </a:lnTo>
                  <a:lnTo>
                    <a:pt x="337549" y="3009"/>
                  </a:lnTo>
                  <a:lnTo>
                    <a:pt x="385952" y="0"/>
                  </a:lnTo>
                  <a:lnTo>
                    <a:pt x="434356" y="3009"/>
                  </a:lnTo>
                  <a:lnTo>
                    <a:pt x="480968" y="11798"/>
                  </a:lnTo>
                  <a:lnTo>
                    <a:pt x="525426" y="26003"/>
                  </a:lnTo>
                  <a:lnTo>
                    <a:pt x="567369" y="45263"/>
                  </a:lnTo>
                  <a:lnTo>
                    <a:pt x="606434" y="69216"/>
                  </a:lnTo>
                  <a:lnTo>
                    <a:pt x="642259" y="97499"/>
                  </a:lnTo>
                  <a:lnTo>
                    <a:pt x="674483" y="129751"/>
                  </a:lnTo>
                  <a:lnTo>
                    <a:pt x="702742" y="165610"/>
                  </a:lnTo>
                  <a:lnTo>
                    <a:pt x="726675" y="204713"/>
                  </a:lnTo>
                  <a:lnTo>
                    <a:pt x="745920" y="246699"/>
                  </a:lnTo>
                  <a:lnTo>
                    <a:pt x="760115" y="291206"/>
                  </a:lnTo>
                  <a:lnTo>
                    <a:pt x="768898" y="337871"/>
                  </a:lnTo>
                  <a:lnTo>
                    <a:pt x="771906" y="386334"/>
                  </a:lnTo>
                  <a:lnTo>
                    <a:pt x="768898" y="434793"/>
                  </a:lnTo>
                  <a:lnTo>
                    <a:pt x="760115" y="481457"/>
                  </a:lnTo>
                  <a:lnTo>
                    <a:pt x="745920" y="525963"/>
                  </a:lnTo>
                  <a:lnTo>
                    <a:pt x="726675" y="567948"/>
                  </a:lnTo>
                  <a:lnTo>
                    <a:pt x="702742" y="607052"/>
                  </a:lnTo>
                  <a:lnTo>
                    <a:pt x="674483" y="642911"/>
                  </a:lnTo>
                  <a:lnTo>
                    <a:pt x="642259" y="675163"/>
                  </a:lnTo>
                  <a:lnTo>
                    <a:pt x="606434" y="703448"/>
                  </a:lnTo>
                  <a:lnTo>
                    <a:pt x="567369" y="727401"/>
                  </a:lnTo>
                  <a:lnTo>
                    <a:pt x="525426" y="746662"/>
                  </a:lnTo>
                  <a:lnTo>
                    <a:pt x="480968" y="760868"/>
                  </a:lnTo>
                  <a:lnTo>
                    <a:pt x="434356" y="769657"/>
                  </a:lnTo>
                  <a:lnTo>
                    <a:pt x="385952" y="772668"/>
                  </a:lnTo>
                  <a:lnTo>
                    <a:pt x="337549" y="769657"/>
                  </a:lnTo>
                  <a:lnTo>
                    <a:pt x="290937" y="760868"/>
                  </a:lnTo>
                  <a:lnTo>
                    <a:pt x="246479" y="746662"/>
                  </a:lnTo>
                  <a:lnTo>
                    <a:pt x="204536" y="727401"/>
                  </a:lnTo>
                  <a:lnTo>
                    <a:pt x="165471" y="703448"/>
                  </a:lnTo>
                  <a:lnTo>
                    <a:pt x="129646" y="675163"/>
                  </a:lnTo>
                  <a:lnTo>
                    <a:pt x="97422" y="642911"/>
                  </a:lnTo>
                  <a:lnTo>
                    <a:pt x="69163" y="607052"/>
                  </a:lnTo>
                  <a:lnTo>
                    <a:pt x="45230" y="567948"/>
                  </a:lnTo>
                  <a:lnTo>
                    <a:pt x="25985" y="525963"/>
                  </a:lnTo>
                  <a:lnTo>
                    <a:pt x="11790" y="481457"/>
                  </a:lnTo>
                  <a:lnTo>
                    <a:pt x="3007" y="434793"/>
                  </a:lnTo>
                  <a:lnTo>
                    <a:pt x="0" y="386334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840"/>
            <a:ext cx="4686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Classes</a:t>
            </a:r>
            <a:r>
              <a:rPr spc="-210" dirty="0"/>
              <a:t> </a:t>
            </a:r>
            <a:r>
              <a:rPr spc="-65" dirty="0"/>
              <a:t>and</a:t>
            </a:r>
            <a:r>
              <a:rPr spc="-190" dirty="0"/>
              <a:t> </a:t>
            </a:r>
            <a:r>
              <a:rPr spc="-80" dirty="0"/>
              <a:t>Objects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13942" y="1835023"/>
            <a:ext cx="10017760" cy="876935"/>
            <a:chOff x="813942" y="1835023"/>
            <a:chExt cx="10017760" cy="876935"/>
          </a:xfrm>
        </p:grpSpPr>
        <p:sp>
          <p:nvSpPr>
            <p:cNvPr id="4" name="object 4"/>
            <p:cNvSpPr/>
            <p:nvPr/>
          </p:nvSpPr>
          <p:spPr>
            <a:xfrm>
              <a:off x="820292" y="2352675"/>
              <a:ext cx="10005060" cy="353060"/>
            </a:xfrm>
            <a:custGeom>
              <a:avLst/>
              <a:gdLst/>
              <a:ahLst/>
              <a:cxnLst/>
              <a:rect l="l" t="t" r="r" b="b"/>
              <a:pathLst>
                <a:path w="10005060" h="353060">
                  <a:moveTo>
                    <a:pt x="0" y="352805"/>
                  </a:moveTo>
                  <a:lnTo>
                    <a:pt x="10005060" y="352805"/>
                  </a:lnTo>
                  <a:lnTo>
                    <a:pt x="10005060" y="0"/>
                  </a:lnTo>
                  <a:lnTo>
                    <a:pt x="0" y="0"/>
                  </a:lnTo>
                  <a:lnTo>
                    <a:pt x="0" y="352805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4924" y="1841373"/>
              <a:ext cx="9516110" cy="718820"/>
            </a:xfrm>
            <a:custGeom>
              <a:avLst/>
              <a:gdLst/>
              <a:ahLst/>
              <a:cxnLst/>
              <a:rect l="l" t="t" r="r" b="b"/>
              <a:pathLst>
                <a:path w="9516110" h="718819">
                  <a:moveTo>
                    <a:pt x="9396095" y="0"/>
                  </a:moveTo>
                  <a:lnTo>
                    <a:pt x="119761" y="0"/>
                  </a:lnTo>
                  <a:lnTo>
                    <a:pt x="73134" y="9407"/>
                  </a:lnTo>
                  <a:lnTo>
                    <a:pt x="35067" y="35067"/>
                  </a:lnTo>
                  <a:lnTo>
                    <a:pt x="9407" y="73134"/>
                  </a:lnTo>
                  <a:lnTo>
                    <a:pt x="0" y="119761"/>
                  </a:lnTo>
                  <a:lnTo>
                    <a:pt x="0" y="598804"/>
                  </a:lnTo>
                  <a:lnTo>
                    <a:pt x="9407" y="645431"/>
                  </a:lnTo>
                  <a:lnTo>
                    <a:pt x="35067" y="683498"/>
                  </a:lnTo>
                  <a:lnTo>
                    <a:pt x="73134" y="709158"/>
                  </a:lnTo>
                  <a:lnTo>
                    <a:pt x="119761" y="718565"/>
                  </a:lnTo>
                  <a:lnTo>
                    <a:pt x="9396095" y="718565"/>
                  </a:lnTo>
                  <a:lnTo>
                    <a:pt x="9442721" y="709158"/>
                  </a:lnTo>
                  <a:lnTo>
                    <a:pt x="9480788" y="683498"/>
                  </a:lnTo>
                  <a:lnTo>
                    <a:pt x="9506448" y="645431"/>
                  </a:lnTo>
                  <a:lnTo>
                    <a:pt x="9515856" y="598804"/>
                  </a:lnTo>
                  <a:lnTo>
                    <a:pt x="9515856" y="119761"/>
                  </a:lnTo>
                  <a:lnTo>
                    <a:pt x="9506448" y="73134"/>
                  </a:lnTo>
                  <a:lnTo>
                    <a:pt x="9480788" y="35067"/>
                  </a:lnTo>
                  <a:lnTo>
                    <a:pt x="9442721" y="9407"/>
                  </a:lnTo>
                  <a:lnTo>
                    <a:pt x="939609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04924" y="1841373"/>
              <a:ext cx="9516110" cy="718820"/>
            </a:xfrm>
            <a:custGeom>
              <a:avLst/>
              <a:gdLst/>
              <a:ahLst/>
              <a:cxnLst/>
              <a:rect l="l" t="t" r="r" b="b"/>
              <a:pathLst>
                <a:path w="9516110" h="718819">
                  <a:moveTo>
                    <a:pt x="0" y="119761"/>
                  </a:moveTo>
                  <a:lnTo>
                    <a:pt x="9407" y="73134"/>
                  </a:lnTo>
                  <a:lnTo>
                    <a:pt x="35067" y="35067"/>
                  </a:lnTo>
                  <a:lnTo>
                    <a:pt x="73134" y="9407"/>
                  </a:lnTo>
                  <a:lnTo>
                    <a:pt x="119761" y="0"/>
                  </a:lnTo>
                  <a:lnTo>
                    <a:pt x="9396095" y="0"/>
                  </a:lnTo>
                  <a:lnTo>
                    <a:pt x="9442721" y="9407"/>
                  </a:lnTo>
                  <a:lnTo>
                    <a:pt x="9480788" y="35067"/>
                  </a:lnTo>
                  <a:lnTo>
                    <a:pt x="9506448" y="73134"/>
                  </a:lnTo>
                  <a:lnTo>
                    <a:pt x="9515856" y="119761"/>
                  </a:lnTo>
                  <a:lnTo>
                    <a:pt x="9515856" y="598804"/>
                  </a:lnTo>
                  <a:lnTo>
                    <a:pt x="9506448" y="645431"/>
                  </a:lnTo>
                  <a:lnTo>
                    <a:pt x="9480788" y="683498"/>
                  </a:lnTo>
                  <a:lnTo>
                    <a:pt x="9442721" y="709158"/>
                  </a:lnTo>
                  <a:lnTo>
                    <a:pt x="9396095" y="718565"/>
                  </a:lnTo>
                  <a:lnTo>
                    <a:pt x="119761" y="718565"/>
                  </a:lnTo>
                  <a:lnTo>
                    <a:pt x="73134" y="709158"/>
                  </a:lnTo>
                  <a:lnTo>
                    <a:pt x="35067" y="683498"/>
                  </a:lnTo>
                  <a:lnTo>
                    <a:pt x="9407" y="645431"/>
                  </a:lnTo>
                  <a:lnTo>
                    <a:pt x="0" y="598804"/>
                  </a:lnTo>
                  <a:lnTo>
                    <a:pt x="0" y="11976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13942" y="2775330"/>
            <a:ext cx="10017760" cy="572135"/>
            <a:chOff x="813942" y="2775330"/>
            <a:chExt cx="10017760" cy="572135"/>
          </a:xfrm>
        </p:grpSpPr>
        <p:sp>
          <p:nvSpPr>
            <p:cNvPr id="8" name="object 8"/>
            <p:cNvSpPr/>
            <p:nvPr/>
          </p:nvSpPr>
          <p:spPr>
            <a:xfrm>
              <a:off x="820292" y="2988182"/>
              <a:ext cx="10005060" cy="353060"/>
            </a:xfrm>
            <a:custGeom>
              <a:avLst/>
              <a:gdLst/>
              <a:ahLst/>
              <a:cxnLst/>
              <a:rect l="l" t="t" r="r" b="b"/>
              <a:pathLst>
                <a:path w="10005060" h="353060">
                  <a:moveTo>
                    <a:pt x="0" y="352806"/>
                  </a:moveTo>
                  <a:lnTo>
                    <a:pt x="10005060" y="352806"/>
                  </a:lnTo>
                  <a:lnTo>
                    <a:pt x="10005060" y="0"/>
                  </a:lnTo>
                  <a:lnTo>
                    <a:pt x="0" y="0"/>
                  </a:lnTo>
                  <a:lnTo>
                    <a:pt x="0" y="352806"/>
                  </a:lnTo>
                  <a:close/>
                </a:path>
              </a:pathLst>
            </a:custGeom>
            <a:ln w="12700">
              <a:solidFill>
                <a:srgbClr val="52C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4924" y="2781680"/>
              <a:ext cx="9516110" cy="413384"/>
            </a:xfrm>
            <a:custGeom>
              <a:avLst/>
              <a:gdLst/>
              <a:ahLst/>
              <a:cxnLst/>
              <a:rect l="l" t="t" r="r" b="b"/>
              <a:pathLst>
                <a:path w="9516110" h="413385">
                  <a:moveTo>
                    <a:pt x="9447022" y="0"/>
                  </a:moveTo>
                  <a:lnTo>
                    <a:pt x="68834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4"/>
                  </a:lnTo>
                  <a:lnTo>
                    <a:pt x="0" y="344170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4" y="413004"/>
                  </a:lnTo>
                  <a:lnTo>
                    <a:pt x="9447022" y="413004"/>
                  </a:lnTo>
                  <a:lnTo>
                    <a:pt x="9473797" y="407588"/>
                  </a:lnTo>
                  <a:lnTo>
                    <a:pt x="9495678" y="392826"/>
                  </a:lnTo>
                  <a:lnTo>
                    <a:pt x="9510440" y="370945"/>
                  </a:lnTo>
                  <a:lnTo>
                    <a:pt x="9515856" y="344170"/>
                  </a:lnTo>
                  <a:lnTo>
                    <a:pt x="9515856" y="68834"/>
                  </a:lnTo>
                  <a:lnTo>
                    <a:pt x="9510440" y="42058"/>
                  </a:lnTo>
                  <a:lnTo>
                    <a:pt x="9495678" y="20177"/>
                  </a:lnTo>
                  <a:lnTo>
                    <a:pt x="9473797" y="5415"/>
                  </a:lnTo>
                  <a:lnTo>
                    <a:pt x="9447022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4924" y="2781680"/>
              <a:ext cx="9516110" cy="413384"/>
            </a:xfrm>
            <a:custGeom>
              <a:avLst/>
              <a:gdLst/>
              <a:ahLst/>
              <a:cxnLst/>
              <a:rect l="l" t="t" r="r" b="b"/>
              <a:pathLst>
                <a:path w="9516110" h="413385">
                  <a:moveTo>
                    <a:pt x="0" y="68834"/>
                  </a:moveTo>
                  <a:lnTo>
                    <a:pt x="5415" y="42058"/>
                  </a:lnTo>
                  <a:lnTo>
                    <a:pt x="20177" y="20177"/>
                  </a:lnTo>
                  <a:lnTo>
                    <a:pt x="42058" y="5415"/>
                  </a:lnTo>
                  <a:lnTo>
                    <a:pt x="68834" y="0"/>
                  </a:lnTo>
                  <a:lnTo>
                    <a:pt x="9447022" y="0"/>
                  </a:lnTo>
                  <a:lnTo>
                    <a:pt x="9473797" y="5415"/>
                  </a:lnTo>
                  <a:lnTo>
                    <a:pt x="9495678" y="20177"/>
                  </a:lnTo>
                  <a:lnTo>
                    <a:pt x="9510440" y="42058"/>
                  </a:lnTo>
                  <a:lnTo>
                    <a:pt x="9515856" y="68834"/>
                  </a:lnTo>
                  <a:lnTo>
                    <a:pt x="9515856" y="344170"/>
                  </a:lnTo>
                  <a:lnTo>
                    <a:pt x="9510440" y="370945"/>
                  </a:lnTo>
                  <a:lnTo>
                    <a:pt x="9495678" y="392826"/>
                  </a:lnTo>
                  <a:lnTo>
                    <a:pt x="9473797" y="407588"/>
                  </a:lnTo>
                  <a:lnTo>
                    <a:pt x="9447022" y="413004"/>
                  </a:lnTo>
                  <a:lnTo>
                    <a:pt x="68834" y="413004"/>
                  </a:lnTo>
                  <a:lnTo>
                    <a:pt x="42058" y="407588"/>
                  </a:lnTo>
                  <a:lnTo>
                    <a:pt x="20177" y="392826"/>
                  </a:lnTo>
                  <a:lnTo>
                    <a:pt x="5415" y="370945"/>
                  </a:lnTo>
                  <a:lnTo>
                    <a:pt x="0" y="344170"/>
                  </a:lnTo>
                  <a:lnTo>
                    <a:pt x="0" y="6883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13942" y="3410077"/>
            <a:ext cx="10017760" cy="572135"/>
            <a:chOff x="813942" y="3410077"/>
            <a:chExt cx="10017760" cy="572135"/>
          </a:xfrm>
        </p:grpSpPr>
        <p:sp>
          <p:nvSpPr>
            <p:cNvPr id="12" name="object 12"/>
            <p:cNvSpPr/>
            <p:nvPr/>
          </p:nvSpPr>
          <p:spPr>
            <a:xfrm>
              <a:off x="820292" y="3622929"/>
              <a:ext cx="10005060" cy="353060"/>
            </a:xfrm>
            <a:custGeom>
              <a:avLst/>
              <a:gdLst/>
              <a:ahLst/>
              <a:cxnLst/>
              <a:rect l="l" t="t" r="r" b="b"/>
              <a:pathLst>
                <a:path w="10005060" h="353060">
                  <a:moveTo>
                    <a:pt x="0" y="352806"/>
                  </a:moveTo>
                  <a:lnTo>
                    <a:pt x="10005060" y="352806"/>
                  </a:lnTo>
                  <a:lnTo>
                    <a:pt x="10005060" y="0"/>
                  </a:lnTo>
                  <a:lnTo>
                    <a:pt x="0" y="0"/>
                  </a:lnTo>
                  <a:lnTo>
                    <a:pt x="0" y="352806"/>
                  </a:lnTo>
                  <a:close/>
                </a:path>
              </a:pathLst>
            </a:custGeom>
            <a:ln w="12700">
              <a:solidFill>
                <a:srgbClr val="48BE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4924" y="3416427"/>
              <a:ext cx="9516110" cy="413384"/>
            </a:xfrm>
            <a:custGeom>
              <a:avLst/>
              <a:gdLst/>
              <a:ahLst/>
              <a:cxnLst/>
              <a:rect l="l" t="t" r="r" b="b"/>
              <a:pathLst>
                <a:path w="9516110" h="413385">
                  <a:moveTo>
                    <a:pt x="9447022" y="0"/>
                  </a:moveTo>
                  <a:lnTo>
                    <a:pt x="68834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4"/>
                  </a:lnTo>
                  <a:lnTo>
                    <a:pt x="0" y="344170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4" y="413004"/>
                  </a:lnTo>
                  <a:lnTo>
                    <a:pt x="9447022" y="413004"/>
                  </a:lnTo>
                  <a:lnTo>
                    <a:pt x="9473797" y="407588"/>
                  </a:lnTo>
                  <a:lnTo>
                    <a:pt x="9495678" y="392826"/>
                  </a:lnTo>
                  <a:lnTo>
                    <a:pt x="9510440" y="370945"/>
                  </a:lnTo>
                  <a:lnTo>
                    <a:pt x="9515856" y="344170"/>
                  </a:lnTo>
                  <a:lnTo>
                    <a:pt x="9515856" y="68834"/>
                  </a:lnTo>
                  <a:lnTo>
                    <a:pt x="9510440" y="42058"/>
                  </a:lnTo>
                  <a:lnTo>
                    <a:pt x="9495678" y="20177"/>
                  </a:lnTo>
                  <a:lnTo>
                    <a:pt x="9473797" y="5415"/>
                  </a:lnTo>
                  <a:lnTo>
                    <a:pt x="9447022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04924" y="3416427"/>
              <a:ext cx="9516110" cy="413384"/>
            </a:xfrm>
            <a:custGeom>
              <a:avLst/>
              <a:gdLst/>
              <a:ahLst/>
              <a:cxnLst/>
              <a:rect l="l" t="t" r="r" b="b"/>
              <a:pathLst>
                <a:path w="9516110" h="413385">
                  <a:moveTo>
                    <a:pt x="0" y="68834"/>
                  </a:moveTo>
                  <a:lnTo>
                    <a:pt x="5415" y="42058"/>
                  </a:lnTo>
                  <a:lnTo>
                    <a:pt x="20177" y="20177"/>
                  </a:lnTo>
                  <a:lnTo>
                    <a:pt x="42058" y="5415"/>
                  </a:lnTo>
                  <a:lnTo>
                    <a:pt x="68834" y="0"/>
                  </a:lnTo>
                  <a:lnTo>
                    <a:pt x="9447022" y="0"/>
                  </a:lnTo>
                  <a:lnTo>
                    <a:pt x="9473797" y="5415"/>
                  </a:lnTo>
                  <a:lnTo>
                    <a:pt x="9495678" y="20177"/>
                  </a:lnTo>
                  <a:lnTo>
                    <a:pt x="9510440" y="42058"/>
                  </a:lnTo>
                  <a:lnTo>
                    <a:pt x="9515856" y="68834"/>
                  </a:lnTo>
                  <a:lnTo>
                    <a:pt x="9515856" y="344170"/>
                  </a:lnTo>
                  <a:lnTo>
                    <a:pt x="9510440" y="370945"/>
                  </a:lnTo>
                  <a:lnTo>
                    <a:pt x="9495678" y="392826"/>
                  </a:lnTo>
                  <a:lnTo>
                    <a:pt x="9473797" y="407588"/>
                  </a:lnTo>
                  <a:lnTo>
                    <a:pt x="9447022" y="413004"/>
                  </a:lnTo>
                  <a:lnTo>
                    <a:pt x="68834" y="413004"/>
                  </a:lnTo>
                  <a:lnTo>
                    <a:pt x="42058" y="407588"/>
                  </a:lnTo>
                  <a:lnTo>
                    <a:pt x="20177" y="392826"/>
                  </a:lnTo>
                  <a:lnTo>
                    <a:pt x="5415" y="370945"/>
                  </a:lnTo>
                  <a:lnTo>
                    <a:pt x="0" y="344170"/>
                  </a:lnTo>
                  <a:lnTo>
                    <a:pt x="0" y="6883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13942" y="4044822"/>
            <a:ext cx="10017760" cy="2020570"/>
            <a:chOff x="813942" y="4044822"/>
            <a:chExt cx="10017760" cy="2020570"/>
          </a:xfrm>
        </p:grpSpPr>
        <p:sp>
          <p:nvSpPr>
            <p:cNvPr id="16" name="object 16"/>
            <p:cNvSpPr/>
            <p:nvPr/>
          </p:nvSpPr>
          <p:spPr>
            <a:xfrm>
              <a:off x="820292" y="5706236"/>
              <a:ext cx="10005060" cy="353060"/>
            </a:xfrm>
            <a:custGeom>
              <a:avLst/>
              <a:gdLst/>
              <a:ahLst/>
              <a:cxnLst/>
              <a:rect l="l" t="t" r="r" b="b"/>
              <a:pathLst>
                <a:path w="10005060" h="353060">
                  <a:moveTo>
                    <a:pt x="0" y="352806"/>
                  </a:moveTo>
                  <a:lnTo>
                    <a:pt x="10005060" y="352806"/>
                  </a:lnTo>
                  <a:lnTo>
                    <a:pt x="10005060" y="0"/>
                  </a:lnTo>
                  <a:lnTo>
                    <a:pt x="0" y="0"/>
                  </a:lnTo>
                  <a:lnTo>
                    <a:pt x="0" y="352806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04924" y="4051172"/>
              <a:ext cx="9516110" cy="1861820"/>
            </a:xfrm>
            <a:custGeom>
              <a:avLst/>
              <a:gdLst/>
              <a:ahLst/>
              <a:cxnLst/>
              <a:rect l="l" t="t" r="r" b="b"/>
              <a:pathLst>
                <a:path w="9516110" h="1861820">
                  <a:moveTo>
                    <a:pt x="9205595" y="0"/>
                  </a:moveTo>
                  <a:lnTo>
                    <a:pt x="310261" y="0"/>
                  </a:lnTo>
                  <a:lnTo>
                    <a:pt x="264419" y="3364"/>
                  </a:lnTo>
                  <a:lnTo>
                    <a:pt x="220664" y="13138"/>
                  </a:lnTo>
                  <a:lnTo>
                    <a:pt x="179475" y="28841"/>
                  </a:lnTo>
                  <a:lnTo>
                    <a:pt x="141333" y="49992"/>
                  </a:lnTo>
                  <a:lnTo>
                    <a:pt x="106718" y="76111"/>
                  </a:lnTo>
                  <a:lnTo>
                    <a:pt x="76111" y="106718"/>
                  </a:lnTo>
                  <a:lnTo>
                    <a:pt x="49992" y="141333"/>
                  </a:lnTo>
                  <a:lnTo>
                    <a:pt x="28841" y="179475"/>
                  </a:lnTo>
                  <a:lnTo>
                    <a:pt x="13138" y="220664"/>
                  </a:lnTo>
                  <a:lnTo>
                    <a:pt x="3364" y="264419"/>
                  </a:lnTo>
                  <a:lnTo>
                    <a:pt x="0" y="310260"/>
                  </a:lnTo>
                  <a:lnTo>
                    <a:pt x="0" y="1551305"/>
                  </a:lnTo>
                  <a:lnTo>
                    <a:pt x="3364" y="1597152"/>
                  </a:lnTo>
                  <a:lnTo>
                    <a:pt x="13138" y="1640911"/>
                  </a:lnTo>
                  <a:lnTo>
                    <a:pt x="28841" y="1682101"/>
                  </a:lnTo>
                  <a:lnTo>
                    <a:pt x="49992" y="1720243"/>
                  </a:lnTo>
                  <a:lnTo>
                    <a:pt x="76111" y="1754857"/>
                  </a:lnTo>
                  <a:lnTo>
                    <a:pt x="106718" y="1785462"/>
                  </a:lnTo>
                  <a:lnTo>
                    <a:pt x="141333" y="1811580"/>
                  </a:lnTo>
                  <a:lnTo>
                    <a:pt x="179475" y="1832728"/>
                  </a:lnTo>
                  <a:lnTo>
                    <a:pt x="220664" y="1848429"/>
                  </a:lnTo>
                  <a:lnTo>
                    <a:pt x="264419" y="1858201"/>
                  </a:lnTo>
                  <a:lnTo>
                    <a:pt x="310261" y="1861565"/>
                  </a:lnTo>
                  <a:lnTo>
                    <a:pt x="9205595" y="1861565"/>
                  </a:lnTo>
                  <a:lnTo>
                    <a:pt x="9251436" y="1858201"/>
                  </a:lnTo>
                  <a:lnTo>
                    <a:pt x="9295191" y="1848429"/>
                  </a:lnTo>
                  <a:lnTo>
                    <a:pt x="9336380" y="1832728"/>
                  </a:lnTo>
                  <a:lnTo>
                    <a:pt x="9374522" y="1811580"/>
                  </a:lnTo>
                  <a:lnTo>
                    <a:pt x="9409137" y="1785462"/>
                  </a:lnTo>
                  <a:lnTo>
                    <a:pt x="9439744" y="1754857"/>
                  </a:lnTo>
                  <a:lnTo>
                    <a:pt x="9465863" y="1720243"/>
                  </a:lnTo>
                  <a:lnTo>
                    <a:pt x="9487014" y="1682101"/>
                  </a:lnTo>
                  <a:lnTo>
                    <a:pt x="9502717" y="1640911"/>
                  </a:lnTo>
                  <a:lnTo>
                    <a:pt x="9512491" y="1597152"/>
                  </a:lnTo>
                  <a:lnTo>
                    <a:pt x="9515856" y="1551305"/>
                  </a:lnTo>
                  <a:lnTo>
                    <a:pt x="9515856" y="310260"/>
                  </a:lnTo>
                  <a:lnTo>
                    <a:pt x="9512491" y="264419"/>
                  </a:lnTo>
                  <a:lnTo>
                    <a:pt x="9502717" y="220664"/>
                  </a:lnTo>
                  <a:lnTo>
                    <a:pt x="9487014" y="179475"/>
                  </a:lnTo>
                  <a:lnTo>
                    <a:pt x="9465863" y="141333"/>
                  </a:lnTo>
                  <a:lnTo>
                    <a:pt x="9439744" y="106718"/>
                  </a:lnTo>
                  <a:lnTo>
                    <a:pt x="9409137" y="76111"/>
                  </a:lnTo>
                  <a:lnTo>
                    <a:pt x="9374522" y="49992"/>
                  </a:lnTo>
                  <a:lnTo>
                    <a:pt x="9336380" y="28841"/>
                  </a:lnTo>
                  <a:lnTo>
                    <a:pt x="9295191" y="13138"/>
                  </a:lnTo>
                  <a:lnTo>
                    <a:pt x="9251436" y="3364"/>
                  </a:lnTo>
                  <a:lnTo>
                    <a:pt x="9205595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04924" y="4051172"/>
              <a:ext cx="9516110" cy="1861820"/>
            </a:xfrm>
            <a:custGeom>
              <a:avLst/>
              <a:gdLst/>
              <a:ahLst/>
              <a:cxnLst/>
              <a:rect l="l" t="t" r="r" b="b"/>
              <a:pathLst>
                <a:path w="9516110" h="1861820">
                  <a:moveTo>
                    <a:pt x="0" y="310260"/>
                  </a:moveTo>
                  <a:lnTo>
                    <a:pt x="3364" y="264419"/>
                  </a:lnTo>
                  <a:lnTo>
                    <a:pt x="13138" y="220664"/>
                  </a:lnTo>
                  <a:lnTo>
                    <a:pt x="28841" y="179475"/>
                  </a:lnTo>
                  <a:lnTo>
                    <a:pt x="49992" y="141333"/>
                  </a:lnTo>
                  <a:lnTo>
                    <a:pt x="76111" y="106718"/>
                  </a:lnTo>
                  <a:lnTo>
                    <a:pt x="106718" y="76111"/>
                  </a:lnTo>
                  <a:lnTo>
                    <a:pt x="141333" y="49992"/>
                  </a:lnTo>
                  <a:lnTo>
                    <a:pt x="179475" y="28841"/>
                  </a:lnTo>
                  <a:lnTo>
                    <a:pt x="220664" y="13138"/>
                  </a:lnTo>
                  <a:lnTo>
                    <a:pt x="264419" y="3364"/>
                  </a:lnTo>
                  <a:lnTo>
                    <a:pt x="310261" y="0"/>
                  </a:lnTo>
                  <a:lnTo>
                    <a:pt x="9205595" y="0"/>
                  </a:lnTo>
                  <a:lnTo>
                    <a:pt x="9251436" y="3364"/>
                  </a:lnTo>
                  <a:lnTo>
                    <a:pt x="9295191" y="13138"/>
                  </a:lnTo>
                  <a:lnTo>
                    <a:pt x="9336380" y="28841"/>
                  </a:lnTo>
                  <a:lnTo>
                    <a:pt x="9374522" y="49992"/>
                  </a:lnTo>
                  <a:lnTo>
                    <a:pt x="9409137" y="76111"/>
                  </a:lnTo>
                  <a:lnTo>
                    <a:pt x="9439744" y="106718"/>
                  </a:lnTo>
                  <a:lnTo>
                    <a:pt x="9465863" y="141333"/>
                  </a:lnTo>
                  <a:lnTo>
                    <a:pt x="9487014" y="179475"/>
                  </a:lnTo>
                  <a:lnTo>
                    <a:pt x="9502717" y="220664"/>
                  </a:lnTo>
                  <a:lnTo>
                    <a:pt x="9512491" y="264419"/>
                  </a:lnTo>
                  <a:lnTo>
                    <a:pt x="9515856" y="310260"/>
                  </a:lnTo>
                  <a:lnTo>
                    <a:pt x="9515856" y="1551305"/>
                  </a:lnTo>
                  <a:lnTo>
                    <a:pt x="9512491" y="1597152"/>
                  </a:lnTo>
                  <a:lnTo>
                    <a:pt x="9502717" y="1640911"/>
                  </a:lnTo>
                  <a:lnTo>
                    <a:pt x="9487014" y="1682101"/>
                  </a:lnTo>
                  <a:lnTo>
                    <a:pt x="9465863" y="1720243"/>
                  </a:lnTo>
                  <a:lnTo>
                    <a:pt x="9439744" y="1754857"/>
                  </a:lnTo>
                  <a:lnTo>
                    <a:pt x="9409137" y="1785462"/>
                  </a:lnTo>
                  <a:lnTo>
                    <a:pt x="9374522" y="1811580"/>
                  </a:lnTo>
                  <a:lnTo>
                    <a:pt x="9336380" y="1832728"/>
                  </a:lnTo>
                  <a:lnTo>
                    <a:pt x="9295191" y="1848429"/>
                  </a:lnTo>
                  <a:lnTo>
                    <a:pt x="9251436" y="1858201"/>
                  </a:lnTo>
                  <a:lnTo>
                    <a:pt x="9205595" y="1861565"/>
                  </a:lnTo>
                  <a:lnTo>
                    <a:pt x="310261" y="1861565"/>
                  </a:lnTo>
                  <a:lnTo>
                    <a:pt x="264419" y="1858201"/>
                  </a:lnTo>
                  <a:lnTo>
                    <a:pt x="220664" y="1848429"/>
                  </a:lnTo>
                  <a:lnTo>
                    <a:pt x="179475" y="1832728"/>
                  </a:lnTo>
                  <a:lnTo>
                    <a:pt x="141333" y="1811580"/>
                  </a:lnTo>
                  <a:lnTo>
                    <a:pt x="106718" y="1785462"/>
                  </a:lnTo>
                  <a:lnTo>
                    <a:pt x="76111" y="1754857"/>
                  </a:lnTo>
                  <a:lnTo>
                    <a:pt x="49992" y="1720243"/>
                  </a:lnTo>
                  <a:lnTo>
                    <a:pt x="28841" y="1682101"/>
                  </a:lnTo>
                  <a:lnTo>
                    <a:pt x="13138" y="1640911"/>
                  </a:lnTo>
                  <a:lnTo>
                    <a:pt x="3364" y="1597152"/>
                  </a:lnTo>
                  <a:lnTo>
                    <a:pt x="0" y="1551305"/>
                  </a:lnTo>
                  <a:lnTo>
                    <a:pt x="0" y="31026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76577" y="1832863"/>
            <a:ext cx="8364220" cy="41027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7305" marR="5080">
              <a:lnSpc>
                <a:spcPts val="2420"/>
              </a:lnSpc>
              <a:spcBef>
                <a:spcPts val="365"/>
              </a:spcBef>
            </a:pPr>
            <a:r>
              <a:rPr sz="2200" dirty="0">
                <a:latin typeface="Carlito"/>
                <a:cs typeface="Carlito"/>
              </a:rPr>
              <a:t>Classes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are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user-</a:t>
            </a:r>
            <a:r>
              <a:rPr sz="2200" dirty="0">
                <a:latin typeface="Carlito"/>
                <a:cs typeface="Carlito"/>
              </a:rPr>
              <a:t>defined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data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types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that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describe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characteristics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-25" dirty="0">
                <a:latin typeface="Carlito"/>
                <a:cs typeface="Carlito"/>
              </a:rPr>
              <a:t> an </a:t>
            </a:r>
            <a:r>
              <a:rPr sz="2200" spc="-10" dirty="0">
                <a:latin typeface="Carlito"/>
                <a:cs typeface="Carlito"/>
              </a:rPr>
              <a:t>entity.</a:t>
            </a:r>
            <a:endParaRPr sz="2200">
              <a:latin typeface="Carlito"/>
              <a:cs typeface="Carlito"/>
            </a:endParaRPr>
          </a:p>
          <a:p>
            <a:pPr marL="12700" marR="1412875">
              <a:lnSpc>
                <a:spcPts val="5000"/>
              </a:lnSpc>
              <a:spcBef>
                <a:spcPts val="505"/>
              </a:spcBef>
            </a:pPr>
            <a:r>
              <a:rPr sz="2200" dirty="0">
                <a:latin typeface="Carlito"/>
                <a:cs typeface="Carlito"/>
              </a:rPr>
              <a:t>A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class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combines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both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data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members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member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functions. </a:t>
            </a:r>
            <a:r>
              <a:rPr sz="2200" dirty="0">
                <a:latin typeface="Carlito"/>
                <a:cs typeface="Carlito"/>
              </a:rPr>
              <a:t>An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instance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class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is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defined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as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object.</a:t>
            </a:r>
            <a:endParaRPr sz="2200">
              <a:latin typeface="Carlito"/>
              <a:cs typeface="Carlito"/>
            </a:endParaRPr>
          </a:p>
          <a:p>
            <a:pPr marL="83185">
              <a:lnSpc>
                <a:spcPct val="100000"/>
              </a:lnSpc>
              <a:spcBef>
                <a:spcPts val="1085"/>
              </a:spcBef>
            </a:pPr>
            <a:r>
              <a:rPr sz="2200" b="1" dirty="0">
                <a:latin typeface="Carlito"/>
                <a:cs typeface="Carlito"/>
              </a:rPr>
              <a:t>Syntax</a:t>
            </a:r>
            <a:r>
              <a:rPr sz="2200" b="1" spc="-6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for</a:t>
            </a:r>
            <a:r>
              <a:rPr sz="2200" b="1" spc="-6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defining</a:t>
            </a:r>
            <a:r>
              <a:rPr sz="2200" b="1" spc="-60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a</a:t>
            </a:r>
            <a:r>
              <a:rPr sz="2200" b="1" spc="-6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class</a:t>
            </a:r>
            <a:r>
              <a:rPr sz="2200" spc="-10" dirty="0">
                <a:latin typeface="Carlito"/>
                <a:cs typeface="Carlito"/>
              </a:rPr>
              <a:t>:</a:t>
            </a:r>
            <a:endParaRPr sz="2200">
              <a:latin typeface="Carlito"/>
              <a:cs typeface="Carlito"/>
            </a:endParaRPr>
          </a:p>
          <a:p>
            <a:pPr marL="83185">
              <a:lnSpc>
                <a:spcPct val="100000"/>
              </a:lnSpc>
              <a:spcBef>
                <a:spcPts val="540"/>
              </a:spcBef>
              <a:tabLst>
                <a:tab pos="2933065" algn="l"/>
              </a:tabLst>
            </a:pPr>
            <a:r>
              <a:rPr sz="2200" dirty="0">
                <a:latin typeface="Courier New"/>
                <a:cs typeface="Courier New"/>
              </a:rPr>
              <a:t>class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ClassName</a:t>
            </a:r>
            <a:r>
              <a:rPr sz="2200" dirty="0">
                <a:latin typeface="Courier New"/>
                <a:cs typeface="Courier New"/>
              </a:rPr>
              <a:t>	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83185">
              <a:lnSpc>
                <a:spcPct val="100000"/>
              </a:lnSpc>
              <a:spcBef>
                <a:spcPts val="475"/>
              </a:spcBef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83185">
              <a:lnSpc>
                <a:spcPct val="100000"/>
              </a:lnSpc>
              <a:spcBef>
                <a:spcPts val="655"/>
              </a:spcBef>
            </a:pPr>
            <a:r>
              <a:rPr sz="2200" b="1" spc="-10" dirty="0">
                <a:latin typeface="Carlito"/>
                <a:cs typeface="Carlito"/>
              </a:rPr>
              <a:t>Syntax</a:t>
            </a:r>
            <a:r>
              <a:rPr sz="2200" b="1" spc="-90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for</a:t>
            </a:r>
            <a:r>
              <a:rPr sz="2200" b="1" spc="-90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creating</a:t>
            </a:r>
            <a:r>
              <a:rPr sz="2200" b="1" spc="-9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objects</a:t>
            </a:r>
            <a:r>
              <a:rPr sz="2200" spc="-10" dirty="0">
                <a:latin typeface="Carlito"/>
                <a:cs typeface="Carlito"/>
              </a:rPr>
              <a:t>:</a:t>
            </a:r>
            <a:endParaRPr sz="2200">
              <a:latin typeface="Carlito"/>
              <a:cs typeface="Carlito"/>
            </a:endParaRPr>
          </a:p>
          <a:p>
            <a:pPr marL="83185">
              <a:lnSpc>
                <a:spcPct val="100000"/>
              </a:lnSpc>
              <a:spcBef>
                <a:spcPts val="535"/>
              </a:spcBef>
            </a:pPr>
            <a:r>
              <a:rPr sz="2200" dirty="0">
                <a:latin typeface="Courier New"/>
                <a:cs typeface="Courier New"/>
              </a:rPr>
              <a:t>ClassName</a:t>
            </a:r>
            <a:r>
              <a:rPr sz="2200" spc="-1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ObjectName</a:t>
            </a:r>
            <a:r>
              <a:rPr sz="2200" spc="-1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12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ClassName();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840"/>
            <a:ext cx="67379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Instance</a:t>
            </a:r>
            <a:r>
              <a:rPr spc="-145" dirty="0"/>
              <a:t> </a:t>
            </a:r>
            <a:r>
              <a:rPr spc="-65" dirty="0"/>
              <a:t>and</a:t>
            </a:r>
            <a:r>
              <a:rPr spc="-150" dirty="0"/>
              <a:t> </a:t>
            </a:r>
            <a:r>
              <a:rPr dirty="0"/>
              <a:t>Class</a:t>
            </a:r>
            <a:r>
              <a:rPr spc="-150" dirty="0"/>
              <a:t> </a:t>
            </a:r>
            <a:r>
              <a:rPr spc="-114" dirty="0"/>
              <a:t>Variables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07311" y="1674495"/>
          <a:ext cx="9061447" cy="4355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5490">
                <a:tc>
                  <a:txBody>
                    <a:bodyPr/>
                    <a:lstStyle/>
                    <a:p>
                      <a:pPr marL="11201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Instance</a:t>
                      </a:r>
                      <a:r>
                        <a:rPr sz="2400" b="1" spc="-9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Variables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Class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Variables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90805" marR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These</a:t>
                      </a:r>
                      <a:r>
                        <a:rPr sz="1800" spc="4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are</a:t>
                      </a:r>
                      <a:r>
                        <a:rPr sz="1800" spc="40" dirty="0">
                          <a:latin typeface="Carlito"/>
                          <a:cs typeface="Carlito"/>
                        </a:rPr>
                        <a:t> 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class</a:t>
                      </a:r>
                      <a:r>
                        <a:rPr sz="1800" spc="45" dirty="0">
                          <a:latin typeface="Carlito"/>
                          <a:cs typeface="Carlito"/>
                        </a:rPr>
                        <a:t> 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variables</a:t>
                      </a:r>
                      <a:r>
                        <a:rPr sz="1800" spc="4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that</a:t>
                      </a:r>
                      <a:r>
                        <a:rPr sz="1800" spc="40" dirty="0">
                          <a:latin typeface="Carlito"/>
                          <a:cs typeface="Carlito"/>
                        </a:rPr>
                        <a:t> 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are</a:t>
                      </a:r>
                      <a:r>
                        <a:rPr sz="1800" spc="45" dirty="0">
                          <a:latin typeface="Carlito"/>
                          <a:cs typeface="Carlito"/>
                        </a:rPr>
                        <a:t>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accessed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using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instances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class.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91440" marR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These</a:t>
                      </a:r>
                      <a:r>
                        <a:rPr sz="1800" spc="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are</a:t>
                      </a:r>
                      <a:r>
                        <a:rPr sz="1800" spc="4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static</a:t>
                      </a:r>
                      <a:r>
                        <a:rPr sz="1800" spc="4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variables</a:t>
                      </a:r>
                      <a:r>
                        <a:rPr sz="1800" spc="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that</a:t>
                      </a:r>
                      <a:r>
                        <a:rPr sz="1800" spc="4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are</a:t>
                      </a:r>
                      <a:r>
                        <a:rPr sz="1800" spc="4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declared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inside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class.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90805" marR="838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Each</a:t>
                      </a:r>
                      <a:r>
                        <a:rPr sz="1800" spc="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instance</a:t>
                      </a:r>
                      <a:r>
                        <a:rPr sz="1800" spc="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8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class</a:t>
                      </a:r>
                      <a:r>
                        <a:rPr sz="1800" spc="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can</a:t>
                      </a:r>
                      <a:r>
                        <a:rPr sz="1800" spc="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have</a:t>
                      </a:r>
                      <a:r>
                        <a:rPr sz="1800" spc="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800" spc="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different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value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instance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variable.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91440" marR="844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800" spc="50" dirty="0">
                          <a:latin typeface="Carlito"/>
                          <a:cs typeface="Carlito"/>
                        </a:rPr>
                        <a:t> 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class</a:t>
                      </a:r>
                      <a:r>
                        <a:rPr sz="1800" spc="55" dirty="0">
                          <a:latin typeface="Carlito"/>
                          <a:cs typeface="Carlito"/>
                        </a:rPr>
                        <a:t> 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variable</a:t>
                      </a:r>
                      <a:r>
                        <a:rPr sz="1800" spc="55" dirty="0">
                          <a:latin typeface="Carlito"/>
                          <a:cs typeface="Carlito"/>
                        </a:rPr>
                        <a:t> 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has</a:t>
                      </a:r>
                      <a:r>
                        <a:rPr sz="1800" spc="60" dirty="0">
                          <a:latin typeface="Carlito"/>
                          <a:cs typeface="Carlito"/>
                        </a:rPr>
                        <a:t> 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only</a:t>
                      </a:r>
                      <a:r>
                        <a:rPr sz="1800" spc="55" dirty="0">
                          <a:latin typeface="Carlito"/>
                          <a:cs typeface="Carlito"/>
                        </a:rPr>
                        <a:t> 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one</a:t>
                      </a:r>
                      <a:r>
                        <a:rPr sz="1800" spc="55" dirty="0">
                          <a:latin typeface="Carlito"/>
                          <a:cs typeface="Carlito"/>
                        </a:rPr>
                        <a:t> 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value</a:t>
                      </a:r>
                      <a:r>
                        <a:rPr sz="1800" spc="60" dirty="0">
                          <a:latin typeface="Carlito"/>
                          <a:cs typeface="Carlito"/>
                        </a:rPr>
                        <a:t> 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800" spc="55" dirty="0">
                          <a:latin typeface="Carlito"/>
                          <a:cs typeface="Carlito"/>
                        </a:rPr>
                        <a:t>  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shared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by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all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objects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class.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value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retained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till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object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active.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191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644525" algn="l"/>
                        </a:tabLst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value termination.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is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retained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till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the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program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3025">
                <a:tc>
                  <a:txBody>
                    <a:bodyPr/>
                    <a:lstStyle/>
                    <a:p>
                      <a:pPr marL="90805">
                        <a:lnSpc>
                          <a:spcPts val="211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Example: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365125" marR="2378710" indent="-274320">
                        <a:lnSpc>
                          <a:spcPts val="216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NewClass{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8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counter;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209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91440">
                        <a:lnSpc>
                          <a:spcPts val="211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Example: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365125" marR="1562735" indent="-273685">
                        <a:lnSpc>
                          <a:spcPts val="216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NewClass{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static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counter;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ts val="209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840"/>
            <a:ext cx="3356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Methods</a:t>
            </a:r>
            <a:r>
              <a:rPr spc="-195" dirty="0"/>
              <a:t> </a:t>
            </a:r>
            <a:r>
              <a:rPr spc="-100" dirty="0"/>
              <a:t>[1-</a:t>
            </a:r>
            <a:r>
              <a:rPr spc="-170" dirty="0"/>
              <a:t>2]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61586" y="1498219"/>
            <a:ext cx="7305040" cy="2334895"/>
            <a:chOff x="4061586" y="1498219"/>
            <a:chExt cx="7305040" cy="2334895"/>
          </a:xfrm>
        </p:grpSpPr>
        <p:sp>
          <p:nvSpPr>
            <p:cNvPr id="4" name="object 4"/>
            <p:cNvSpPr/>
            <p:nvPr/>
          </p:nvSpPr>
          <p:spPr>
            <a:xfrm>
              <a:off x="4067936" y="1504569"/>
              <a:ext cx="7292340" cy="2322195"/>
            </a:xfrm>
            <a:custGeom>
              <a:avLst/>
              <a:gdLst/>
              <a:ahLst/>
              <a:cxnLst/>
              <a:rect l="l" t="t" r="r" b="b"/>
              <a:pathLst>
                <a:path w="7292340" h="2322195">
                  <a:moveTo>
                    <a:pt x="6131433" y="0"/>
                  </a:moveTo>
                  <a:lnTo>
                    <a:pt x="6131433" y="290194"/>
                  </a:lnTo>
                  <a:lnTo>
                    <a:pt x="0" y="290194"/>
                  </a:lnTo>
                  <a:lnTo>
                    <a:pt x="0" y="2031618"/>
                  </a:lnTo>
                  <a:lnTo>
                    <a:pt x="6131433" y="2031618"/>
                  </a:lnTo>
                  <a:lnTo>
                    <a:pt x="6131433" y="2321813"/>
                  </a:lnTo>
                  <a:lnTo>
                    <a:pt x="7292340" y="1160906"/>
                  </a:lnTo>
                  <a:lnTo>
                    <a:pt x="6131433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67936" y="1504569"/>
              <a:ext cx="7292340" cy="2322195"/>
            </a:xfrm>
            <a:custGeom>
              <a:avLst/>
              <a:gdLst/>
              <a:ahLst/>
              <a:cxnLst/>
              <a:rect l="l" t="t" r="r" b="b"/>
              <a:pathLst>
                <a:path w="7292340" h="2322195">
                  <a:moveTo>
                    <a:pt x="0" y="290194"/>
                  </a:moveTo>
                  <a:lnTo>
                    <a:pt x="6131433" y="290194"/>
                  </a:lnTo>
                  <a:lnTo>
                    <a:pt x="6131433" y="0"/>
                  </a:lnTo>
                  <a:lnTo>
                    <a:pt x="7292340" y="1160906"/>
                  </a:lnTo>
                  <a:lnTo>
                    <a:pt x="6131433" y="2321813"/>
                  </a:lnTo>
                  <a:lnTo>
                    <a:pt x="6131433" y="2031618"/>
                  </a:lnTo>
                  <a:lnTo>
                    <a:pt x="0" y="2031618"/>
                  </a:lnTo>
                  <a:lnTo>
                    <a:pt x="0" y="290194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65270" y="1741220"/>
            <a:ext cx="4093845" cy="55308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254"/>
              </a:spcBef>
              <a:buChar char="•"/>
              <a:tabLst>
                <a:tab pos="183515" algn="l"/>
              </a:tabLst>
            </a:pPr>
            <a:r>
              <a:rPr sz="1600" dirty="0">
                <a:latin typeface="Carlito"/>
                <a:cs typeface="Carlito"/>
              </a:rPr>
              <a:t>They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are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declared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using</a:t>
            </a:r>
            <a:r>
              <a:rPr sz="1600" spc="3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static</a:t>
            </a:r>
            <a:r>
              <a:rPr sz="1600" spc="-60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arlito"/>
                <a:cs typeface="Carlito"/>
              </a:rPr>
              <a:t>keyword.</a:t>
            </a:r>
            <a:endParaRPr sz="1600">
              <a:latin typeface="Carlito"/>
              <a:cs typeface="Carlito"/>
            </a:endParaRPr>
          </a:p>
          <a:p>
            <a:pPr marL="183515" indent="-170815">
              <a:lnSpc>
                <a:spcPct val="100000"/>
              </a:lnSpc>
              <a:spcBef>
                <a:spcPts val="155"/>
              </a:spcBef>
              <a:buChar char="•"/>
              <a:tabLst>
                <a:tab pos="183515" algn="l"/>
              </a:tabLst>
            </a:pPr>
            <a:r>
              <a:rPr sz="1600" dirty="0">
                <a:latin typeface="Carlito"/>
                <a:cs typeface="Carlito"/>
              </a:rPr>
              <a:t>These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methods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are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not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accessed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using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objects.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5270" y="2284983"/>
            <a:ext cx="4951730" cy="1238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Font typeface="Carlito"/>
              <a:buChar char="•"/>
              <a:tabLst>
                <a:tab pos="183515" algn="l"/>
              </a:tabLst>
            </a:pPr>
            <a:r>
              <a:rPr sz="1600" b="1" spc="-10" dirty="0">
                <a:latin typeface="Carlito"/>
                <a:cs typeface="Carlito"/>
              </a:rPr>
              <a:t>Syntax:</a:t>
            </a:r>
            <a:endParaRPr sz="1600">
              <a:latin typeface="Carlito"/>
              <a:cs typeface="Carlito"/>
            </a:endParaRPr>
          </a:p>
          <a:p>
            <a:pPr marL="184150">
              <a:lnSpc>
                <a:spcPts val="1910"/>
              </a:lnSpc>
            </a:pPr>
            <a:r>
              <a:rPr sz="1600" dirty="0">
                <a:latin typeface="Courier New"/>
                <a:cs typeface="Courier New"/>
              </a:rPr>
              <a:t>static</a:t>
            </a:r>
            <a:r>
              <a:rPr sz="1600" spc="-1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Returntype</a:t>
            </a:r>
            <a:r>
              <a:rPr sz="1600" spc="-114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methodname(arguments)</a:t>
            </a:r>
            <a:endParaRPr sz="1600">
              <a:latin typeface="Courier New"/>
              <a:cs typeface="Courier New"/>
            </a:endParaRPr>
          </a:p>
          <a:p>
            <a:pPr marL="184150">
              <a:lnSpc>
                <a:spcPts val="1900"/>
              </a:lnSpc>
            </a:pPr>
            <a:r>
              <a:rPr sz="1600" spc="-5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84150">
              <a:lnSpc>
                <a:spcPts val="1900"/>
              </a:lnSpc>
            </a:pPr>
            <a:r>
              <a:rPr sz="1600" spc="-10" dirty="0">
                <a:latin typeface="Courier New"/>
                <a:cs typeface="Courier New"/>
              </a:rPr>
              <a:t>//statement</a:t>
            </a:r>
            <a:endParaRPr sz="1600">
              <a:latin typeface="Courier New"/>
              <a:cs typeface="Courier New"/>
            </a:endParaRPr>
          </a:p>
          <a:p>
            <a:pPr marL="184150">
              <a:lnSpc>
                <a:spcPts val="1910"/>
              </a:lnSpc>
            </a:pPr>
            <a:r>
              <a:rPr sz="1600" spc="-5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97813" y="1733676"/>
            <a:ext cx="2776220" cy="1837689"/>
            <a:chOff x="1297813" y="1733676"/>
            <a:chExt cx="2776220" cy="1837689"/>
          </a:xfrm>
        </p:grpSpPr>
        <p:sp>
          <p:nvSpPr>
            <p:cNvPr id="9" name="object 9"/>
            <p:cNvSpPr/>
            <p:nvPr/>
          </p:nvSpPr>
          <p:spPr>
            <a:xfrm>
              <a:off x="1304163" y="1740026"/>
              <a:ext cx="2763520" cy="1824989"/>
            </a:xfrm>
            <a:custGeom>
              <a:avLst/>
              <a:gdLst/>
              <a:ahLst/>
              <a:cxnLst/>
              <a:rect l="l" t="t" r="r" b="b"/>
              <a:pathLst>
                <a:path w="2763520" h="1824989">
                  <a:moveTo>
                    <a:pt x="2458847" y="0"/>
                  </a:moveTo>
                  <a:lnTo>
                    <a:pt x="304165" y="0"/>
                  </a:lnTo>
                  <a:lnTo>
                    <a:pt x="254819" y="3980"/>
                  </a:lnTo>
                  <a:lnTo>
                    <a:pt x="208011" y="15503"/>
                  </a:lnTo>
                  <a:lnTo>
                    <a:pt x="164368" y="33943"/>
                  </a:lnTo>
                  <a:lnTo>
                    <a:pt x="124513" y="58676"/>
                  </a:lnTo>
                  <a:lnTo>
                    <a:pt x="89074" y="89074"/>
                  </a:lnTo>
                  <a:lnTo>
                    <a:pt x="58676" y="124513"/>
                  </a:lnTo>
                  <a:lnTo>
                    <a:pt x="33943" y="164368"/>
                  </a:lnTo>
                  <a:lnTo>
                    <a:pt x="15503" y="208011"/>
                  </a:lnTo>
                  <a:lnTo>
                    <a:pt x="3980" y="254819"/>
                  </a:lnTo>
                  <a:lnTo>
                    <a:pt x="0" y="304164"/>
                  </a:lnTo>
                  <a:lnTo>
                    <a:pt x="0" y="1520825"/>
                  </a:lnTo>
                  <a:lnTo>
                    <a:pt x="3980" y="1570170"/>
                  </a:lnTo>
                  <a:lnTo>
                    <a:pt x="15503" y="1616978"/>
                  </a:lnTo>
                  <a:lnTo>
                    <a:pt x="33943" y="1660621"/>
                  </a:lnTo>
                  <a:lnTo>
                    <a:pt x="58676" y="1700476"/>
                  </a:lnTo>
                  <a:lnTo>
                    <a:pt x="89074" y="1735915"/>
                  </a:lnTo>
                  <a:lnTo>
                    <a:pt x="124513" y="1766313"/>
                  </a:lnTo>
                  <a:lnTo>
                    <a:pt x="164368" y="1791046"/>
                  </a:lnTo>
                  <a:lnTo>
                    <a:pt x="208011" y="1809486"/>
                  </a:lnTo>
                  <a:lnTo>
                    <a:pt x="254819" y="1821009"/>
                  </a:lnTo>
                  <a:lnTo>
                    <a:pt x="304165" y="1824989"/>
                  </a:lnTo>
                  <a:lnTo>
                    <a:pt x="2458847" y="1824989"/>
                  </a:lnTo>
                  <a:lnTo>
                    <a:pt x="2508192" y="1821009"/>
                  </a:lnTo>
                  <a:lnTo>
                    <a:pt x="2555000" y="1809486"/>
                  </a:lnTo>
                  <a:lnTo>
                    <a:pt x="2598643" y="1791046"/>
                  </a:lnTo>
                  <a:lnTo>
                    <a:pt x="2638498" y="1766313"/>
                  </a:lnTo>
                  <a:lnTo>
                    <a:pt x="2673937" y="1735915"/>
                  </a:lnTo>
                  <a:lnTo>
                    <a:pt x="2704335" y="1700476"/>
                  </a:lnTo>
                  <a:lnTo>
                    <a:pt x="2729068" y="1660621"/>
                  </a:lnTo>
                  <a:lnTo>
                    <a:pt x="2747508" y="1616978"/>
                  </a:lnTo>
                  <a:lnTo>
                    <a:pt x="2759031" y="1570170"/>
                  </a:lnTo>
                  <a:lnTo>
                    <a:pt x="2763012" y="1520825"/>
                  </a:lnTo>
                  <a:lnTo>
                    <a:pt x="2763012" y="304164"/>
                  </a:lnTo>
                  <a:lnTo>
                    <a:pt x="2759031" y="254819"/>
                  </a:lnTo>
                  <a:lnTo>
                    <a:pt x="2747508" y="208011"/>
                  </a:lnTo>
                  <a:lnTo>
                    <a:pt x="2729068" y="164368"/>
                  </a:lnTo>
                  <a:lnTo>
                    <a:pt x="2704335" y="124513"/>
                  </a:lnTo>
                  <a:lnTo>
                    <a:pt x="2673937" y="89074"/>
                  </a:lnTo>
                  <a:lnTo>
                    <a:pt x="2638498" y="58676"/>
                  </a:lnTo>
                  <a:lnTo>
                    <a:pt x="2598643" y="33943"/>
                  </a:lnTo>
                  <a:lnTo>
                    <a:pt x="2555000" y="15503"/>
                  </a:lnTo>
                  <a:lnTo>
                    <a:pt x="2508192" y="3980"/>
                  </a:lnTo>
                  <a:lnTo>
                    <a:pt x="2458847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4163" y="1740026"/>
              <a:ext cx="2763520" cy="1824989"/>
            </a:xfrm>
            <a:custGeom>
              <a:avLst/>
              <a:gdLst/>
              <a:ahLst/>
              <a:cxnLst/>
              <a:rect l="l" t="t" r="r" b="b"/>
              <a:pathLst>
                <a:path w="2763520" h="1824989">
                  <a:moveTo>
                    <a:pt x="0" y="304164"/>
                  </a:moveTo>
                  <a:lnTo>
                    <a:pt x="3980" y="254819"/>
                  </a:lnTo>
                  <a:lnTo>
                    <a:pt x="15503" y="208011"/>
                  </a:lnTo>
                  <a:lnTo>
                    <a:pt x="33943" y="164368"/>
                  </a:lnTo>
                  <a:lnTo>
                    <a:pt x="58676" y="124513"/>
                  </a:lnTo>
                  <a:lnTo>
                    <a:pt x="89074" y="89074"/>
                  </a:lnTo>
                  <a:lnTo>
                    <a:pt x="124513" y="58676"/>
                  </a:lnTo>
                  <a:lnTo>
                    <a:pt x="164368" y="33943"/>
                  </a:lnTo>
                  <a:lnTo>
                    <a:pt x="208011" y="15503"/>
                  </a:lnTo>
                  <a:lnTo>
                    <a:pt x="254819" y="3980"/>
                  </a:lnTo>
                  <a:lnTo>
                    <a:pt x="304165" y="0"/>
                  </a:lnTo>
                  <a:lnTo>
                    <a:pt x="2458847" y="0"/>
                  </a:lnTo>
                  <a:lnTo>
                    <a:pt x="2508192" y="3980"/>
                  </a:lnTo>
                  <a:lnTo>
                    <a:pt x="2555000" y="15503"/>
                  </a:lnTo>
                  <a:lnTo>
                    <a:pt x="2598643" y="33943"/>
                  </a:lnTo>
                  <a:lnTo>
                    <a:pt x="2638498" y="58676"/>
                  </a:lnTo>
                  <a:lnTo>
                    <a:pt x="2673937" y="89074"/>
                  </a:lnTo>
                  <a:lnTo>
                    <a:pt x="2704335" y="124513"/>
                  </a:lnTo>
                  <a:lnTo>
                    <a:pt x="2729068" y="164368"/>
                  </a:lnTo>
                  <a:lnTo>
                    <a:pt x="2747508" y="208011"/>
                  </a:lnTo>
                  <a:lnTo>
                    <a:pt x="2759031" y="254819"/>
                  </a:lnTo>
                  <a:lnTo>
                    <a:pt x="2763012" y="304164"/>
                  </a:lnTo>
                  <a:lnTo>
                    <a:pt x="2763012" y="1520825"/>
                  </a:lnTo>
                  <a:lnTo>
                    <a:pt x="2759031" y="1570170"/>
                  </a:lnTo>
                  <a:lnTo>
                    <a:pt x="2747508" y="1616978"/>
                  </a:lnTo>
                  <a:lnTo>
                    <a:pt x="2729068" y="1660621"/>
                  </a:lnTo>
                  <a:lnTo>
                    <a:pt x="2704335" y="1700476"/>
                  </a:lnTo>
                  <a:lnTo>
                    <a:pt x="2673937" y="1735915"/>
                  </a:lnTo>
                  <a:lnTo>
                    <a:pt x="2638498" y="1766313"/>
                  </a:lnTo>
                  <a:lnTo>
                    <a:pt x="2598643" y="1791046"/>
                  </a:lnTo>
                  <a:lnTo>
                    <a:pt x="2555000" y="1809486"/>
                  </a:lnTo>
                  <a:lnTo>
                    <a:pt x="2508192" y="1821009"/>
                  </a:lnTo>
                  <a:lnTo>
                    <a:pt x="2458847" y="1824989"/>
                  </a:lnTo>
                  <a:lnTo>
                    <a:pt x="304165" y="1824989"/>
                  </a:lnTo>
                  <a:lnTo>
                    <a:pt x="254819" y="1821009"/>
                  </a:lnTo>
                  <a:lnTo>
                    <a:pt x="208011" y="1809486"/>
                  </a:lnTo>
                  <a:lnTo>
                    <a:pt x="164368" y="1791046"/>
                  </a:lnTo>
                  <a:lnTo>
                    <a:pt x="124513" y="1766313"/>
                  </a:lnTo>
                  <a:lnTo>
                    <a:pt x="89074" y="1735915"/>
                  </a:lnTo>
                  <a:lnTo>
                    <a:pt x="58676" y="1700476"/>
                  </a:lnTo>
                  <a:lnTo>
                    <a:pt x="33943" y="1660621"/>
                  </a:lnTo>
                  <a:lnTo>
                    <a:pt x="15503" y="1616978"/>
                  </a:lnTo>
                  <a:lnTo>
                    <a:pt x="3980" y="1570170"/>
                  </a:lnTo>
                  <a:lnTo>
                    <a:pt x="0" y="1520825"/>
                  </a:lnTo>
                  <a:lnTo>
                    <a:pt x="0" y="304164"/>
                  </a:lnTo>
                  <a:close/>
                </a:path>
              </a:pathLst>
            </a:custGeom>
            <a:ln w="12699">
              <a:solidFill>
                <a:srgbClr val="E7A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23060" y="2383281"/>
            <a:ext cx="21240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rlito"/>
                <a:cs typeface="Carlito"/>
              </a:rPr>
              <a:t>Class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Methods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61586" y="4002913"/>
            <a:ext cx="7305040" cy="2279650"/>
            <a:chOff x="4061586" y="4002913"/>
            <a:chExt cx="7305040" cy="2279650"/>
          </a:xfrm>
        </p:grpSpPr>
        <p:sp>
          <p:nvSpPr>
            <p:cNvPr id="13" name="object 13"/>
            <p:cNvSpPr/>
            <p:nvPr/>
          </p:nvSpPr>
          <p:spPr>
            <a:xfrm>
              <a:off x="4067936" y="4009263"/>
              <a:ext cx="7292340" cy="2266950"/>
            </a:xfrm>
            <a:custGeom>
              <a:avLst/>
              <a:gdLst/>
              <a:ahLst/>
              <a:cxnLst/>
              <a:rect l="l" t="t" r="r" b="b"/>
              <a:pathLst>
                <a:path w="7292340" h="2266950">
                  <a:moveTo>
                    <a:pt x="6158865" y="0"/>
                  </a:moveTo>
                  <a:lnTo>
                    <a:pt x="6158865" y="283337"/>
                  </a:lnTo>
                  <a:lnTo>
                    <a:pt x="0" y="283337"/>
                  </a:lnTo>
                  <a:lnTo>
                    <a:pt x="0" y="1983587"/>
                  </a:lnTo>
                  <a:lnTo>
                    <a:pt x="6158865" y="1983587"/>
                  </a:lnTo>
                  <a:lnTo>
                    <a:pt x="6158865" y="2266950"/>
                  </a:lnTo>
                  <a:lnTo>
                    <a:pt x="7292340" y="1133475"/>
                  </a:lnTo>
                  <a:lnTo>
                    <a:pt x="6158865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67936" y="4009263"/>
              <a:ext cx="7292340" cy="2266950"/>
            </a:xfrm>
            <a:custGeom>
              <a:avLst/>
              <a:gdLst/>
              <a:ahLst/>
              <a:cxnLst/>
              <a:rect l="l" t="t" r="r" b="b"/>
              <a:pathLst>
                <a:path w="7292340" h="2266950">
                  <a:moveTo>
                    <a:pt x="0" y="283337"/>
                  </a:moveTo>
                  <a:lnTo>
                    <a:pt x="6158865" y="283337"/>
                  </a:lnTo>
                  <a:lnTo>
                    <a:pt x="6158865" y="0"/>
                  </a:lnTo>
                  <a:lnTo>
                    <a:pt x="7292340" y="1133475"/>
                  </a:lnTo>
                  <a:lnTo>
                    <a:pt x="6158865" y="2266950"/>
                  </a:lnTo>
                  <a:lnTo>
                    <a:pt x="6158865" y="1983587"/>
                  </a:lnTo>
                  <a:lnTo>
                    <a:pt x="0" y="1983587"/>
                  </a:lnTo>
                  <a:lnTo>
                    <a:pt x="0" y="283337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65270" y="4234764"/>
            <a:ext cx="5801995" cy="178688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259"/>
              </a:spcBef>
              <a:buChar char="•"/>
              <a:tabLst>
                <a:tab pos="183515" algn="l"/>
              </a:tabLst>
            </a:pPr>
            <a:r>
              <a:rPr sz="1600" dirty="0">
                <a:latin typeface="Carlito"/>
                <a:cs typeface="Carlito"/>
              </a:rPr>
              <a:t>These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methods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are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accessed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only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using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objects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class.</a:t>
            </a:r>
            <a:endParaRPr sz="1600">
              <a:latin typeface="Carlito"/>
              <a:cs typeface="Carlito"/>
            </a:endParaRPr>
          </a:p>
          <a:p>
            <a:pPr marL="183515" indent="-170815">
              <a:lnSpc>
                <a:spcPct val="100000"/>
              </a:lnSpc>
              <a:spcBef>
                <a:spcPts val="155"/>
              </a:spcBef>
              <a:buChar char="•"/>
              <a:tabLst>
                <a:tab pos="183515" algn="l"/>
              </a:tabLst>
            </a:pPr>
            <a:r>
              <a:rPr sz="1600" dirty="0">
                <a:latin typeface="Carlito"/>
                <a:cs typeface="Carlito"/>
              </a:rPr>
              <a:t>They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can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accessed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within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class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also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using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this</a:t>
            </a:r>
            <a:r>
              <a:rPr sz="1600" spc="-60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arlito"/>
                <a:cs typeface="Carlito"/>
              </a:rPr>
              <a:t>keyword.</a:t>
            </a:r>
            <a:endParaRPr sz="1600">
              <a:latin typeface="Carlito"/>
              <a:cs typeface="Carlito"/>
            </a:endParaRPr>
          </a:p>
          <a:p>
            <a:pPr marL="183515" indent="-170815">
              <a:lnSpc>
                <a:spcPct val="100000"/>
              </a:lnSpc>
              <a:spcBef>
                <a:spcPts val="165"/>
              </a:spcBef>
              <a:buFont typeface="Carlito"/>
              <a:buChar char="•"/>
              <a:tabLst>
                <a:tab pos="183515" algn="l"/>
              </a:tabLst>
            </a:pPr>
            <a:r>
              <a:rPr sz="1600" b="1" spc="-10" dirty="0">
                <a:latin typeface="Carlito"/>
                <a:cs typeface="Carlito"/>
              </a:rPr>
              <a:t>Syntax:</a:t>
            </a:r>
            <a:endParaRPr sz="1600">
              <a:latin typeface="Carlito"/>
              <a:cs typeface="Carlito"/>
            </a:endParaRPr>
          </a:p>
          <a:p>
            <a:pPr marL="184150">
              <a:lnSpc>
                <a:spcPts val="1910"/>
              </a:lnSpc>
            </a:pPr>
            <a:r>
              <a:rPr sz="1600" dirty="0">
                <a:latin typeface="Courier New"/>
                <a:cs typeface="Courier New"/>
              </a:rPr>
              <a:t>Returntype</a:t>
            </a:r>
            <a:r>
              <a:rPr sz="1600" spc="-15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methodname(arguments)</a:t>
            </a:r>
            <a:endParaRPr sz="1600">
              <a:latin typeface="Courier New"/>
              <a:cs typeface="Courier New"/>
            </a:endParaRPr>
          </a:p>
          <a:p>
            <a:pPr marL="184150">
              <a:lnSpc>
                <a:spcPts val="1900"/>
              </a:lnSpc>
            </a:pPr>
            <a:r>
              <a:rPr sz="1600" spc="-5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84150">
              <a:lnSpc>
                <a:spcPts val="1900"/>
              </a:lnSpc>
            </a:pPr>
            <a:r>
              <a:rPr sz="1600" dirty="0">
                <a:latin typeface="Courier New"/>
                <a:cs typeface="Courier New"/>
              </a:rPr>
              <a:t>//statement</a:t>
            </a:r>
            <a:r>
              <a:rPr sz="1600" spc="-165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body</a:t>
            </a:r>
            <a:endParaRPr sz="1600">
              <a:latin typeface="Courier New"/>
              <a:cs typeface="Courier New"/>
            </a:endParaRPr>
          </a:p>
          <a:p>
            <a:pPr marL="184150">
              <a:lnSpc>
                <a:spcPts val="1910"/>
              </a:lnSpc>
            </a:pPr>
            <a:r>
              <a:rPr sz="1600" spc="-5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97813" y="4210939"/>
            <a:ext cx="2776220" cy="1837689"/>
            <a:chOff x="1297813" y="4210939"/>
            <a:chExt cx="2776220" cy="1837689"/>
          </a:xfrm>
        </p:grpSpPr>
        <p:sp>
          <p:nvSpPr>
            <p:cNvPr id="17" name="object 17"/>
            <p:cNvSpPr/>
            <p:nvPr/>
          </p:nvSpPr>
          <p:spPr>
            <a:xfrm>
              <a:off x="1304163" y="4217289"/>
              <a:ext cx="2763520" cy="1824989"/>
            </a:xfrm>
            <a:custGeom>
              <a:avLst/>
              <a:gdLst/>
              <a:ahLst/>
              <a:cxnLst/>
              <a:rect l="l" t="t" r="r" b="b"/>
              <a:pathLst>
                <a:path w="2763520" h="1824989">
                  <a:moveTo>
                    <a:pt x="2458847" y="0"/>
                  </a:moveTo>
                  <a:lnTo>
                    <a:pt x="304165" y="0"/>
                  </a:lnTo>
                  <a:lnTo>
                    <a:pt x="254819" y="3980"/>
                  </a:lnTo>
                  <a:lnTo>
                    <a:pt x="208011" y="15503"/>
                  </a:lnTo>
                  <a:lnTo>
                    <a:pt x="164368" y="33943"/>
                  </a:lnTo>
                  <a:lnTo>
                    <a:pt x="124513" y="58676"/>
                  </a:lnTo>
                  <a:lnTo>
                    <a:pt x="89074" y="89074"/>
                  </a:lnTo>
                  <a:lnTo>
                    <a:pt x="58676" y="124513"/>
                  </a:lnTo>
                  <a:lnTo>
                    <a:pt x="33943" y="164368"/>
                  </a:lnTo>
                  <a:lnTo>
                    <a:pt x="15503" y="208011"/>
                  </a:lnTo>
                  <a:lnTo>
                    <a:pt x="3980" y="254819"/>
                  </a:lnTo>
                  <a:lnTo>
                    <a:pt x="0" y="304165"/>
                  </a:lnTo>
                  <a:lnTo>
                    <a:pt x="0" y="1520825"/>
                  </a:lnTo>
                  <a:lnTo>
                    <a:pt x="3980" y="1570161"/>
                  </a:lnTo>
                  <a:lnTo>
                    <a:pt x="15503" y="1616963"/>
                  </a:lnTo>
                  <a:lnTo>
                    <a:pt x="33943" y="1660605"/>
                  </a:lnTo>
                  <a:lnTo>
                    <a:pt x="58676" y="1700459"/>
                  </a:lnTo>
                  <a:lnTo>
                    <a:pt x="89074" y="1735901"/>
                  </a:lnTo>
                  <a:lnTo>
                    <a:pt x="124513" y="1766302"/>
                  </a:lnTo>
                  <a:lnTo>
                    <a:pt x="164368" y="1791039"/>
                  </a:lnTo>
                  <a:lnTo>
                    <a:pt x="208011" y="1809483"/>
                  </a:lnTo>
                  <a:lnTo>
                    <a:pt x="254819" y="1821008"/>
                  </a:lnTo>
                  <a:lnTo>
                    <a:pt x="304165" y="1824989"/>
                  </a:lnTo>
                  <a:lnTo>
                    <a:pt x="2458847" y="1824989"/>
                  </a:lnTo>
                  <a:lnTo>
                    <a:pt x="2508192" y="1821008"/>
                  </a:lnTo>
                  <a:lnTo>
                    <a:pt x="2555000" y="1809483"/>
                  </a:lnTo>
                  <a:lnTo>
                    <a:pt x="2598643" y="1791039"/>
                  </a:lnTo>
                  <a:lnTo>
                    <a:pt x="2638498" y="1766302"/>
                  </a:lnTo>
                  <a:lnTo>
                    <a:pt x="2673937" y="1735901"/>
                  </a:lnTo>
                  <a:lnTo>
                    <a:pt x="2704335" y="1700459"/>
                  </a:lnTo>
                  <a:lnTo>
                    <a:pt x="2729068" y="1660605"/>
                  </a:lnTo>
                  <a:lnTo>
                    <a:pt x="2747508" y="1616963"/>
                  </a:lnTo>
                  <a:lnTo>
                    <a:pt x="2759031" y="1570161"/>
                  </a:lnTo>
                  <a:lnTo>
                    <a:pt x="2763012" y="1520825"/>
                  </a:lnTo>
                  <a:lnTo>
                    <a:pt x="2763012" y="304165"/>
                  </a:lnTo>
                  <a:lnTo>
                    <a:pt x="2759031" y="254819"/>
                  </a:lnTo>
                  <a:lnTo>
                    <a:pt x="2747508" y="208011"/>
                  </a:lnTo>
                  <a:lnTo>
                    <a:pt x="2729068" y="164368"/>
                  </a:lnTo>
                  <a:lnTo>
                    <a:pt x="2704335" y="124513"/>
                  </a:lnTo>
                  <a:lnTo>
                    <a:pt x="2673937" y="89074"/>
                  </a:lnTo>
                  <a:lnTo>
                    <a:pt x="2638498" y="58676"/>
                  </a:lnTo>
                  <a:lnTo>
                    <a:pt x="2598643" y="33943"/>
                  </a:lnTo>
                  <a:lnTo>
                    <a:pt x="2555000" y="15503"/>
                  </a:lnTo>
                  <a:lnTo>
                    <a:pt x="2508192" y="3980"/>
                  </a:lnTo>
                  <a:lnTo>
                    <a:pt x="2458847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04163" y="4217289"/>
              <a:ext cx="2763520" cy="1824989"/>
            </a:xfrm>
            <a:custGeom>
              <a:avLst/>
              <a:gdLst/>
              <a:ahLst/>
              <a:cxnLst/>
              <a:rect l="l" t="t" r="r" b="b"/>
              <a:pathLst>
                <a:path w="2763520" h="1824989">
                  <a:moveTo>
                    <a:pt x="0" y="304165"/>
                  </a:moveTo>
                  <a:lnTo>
                    <a:pt x="3980" y="254819"/>
                  </a:lnTo>
                  <a:lnTo>
                    <a:pt x="15503" y="208011"/>
                  </a:lnTo>
                  <a:lnTo>
                    <a:pt x="33943" y="164368"/>
                  </a:lnTo>
                  <a:lnTo>
                    <a:pt x="58676" y="124513"/>
                  </a:lnTo>
                  <a:lnTo>
                    <a:pt x="89074" y="89074"/>
                  </a:lnTo>
                  <a:lnTo>
                    <a:pt x="124513" y="58676"/>
                  </a:lnTo>
                  <a:lnTo>
                    <a:pt x="164368" y="33943"/>
                  </a:lnTo>
                  <a:lnTo>
                    <a:pt x="208011" y="15503"/>
                  </a:lnTo>
                  <a:lnTo>
                    <a:pt x="254819" y="3980"/>
                  </a:lnTo>
                  <a:lnTo>
                    <a:pt x="304165" y="0"/>
                  </a:lnTo>
                  <a:lnTo>
                    <a:pt x="2458847" y="0"/>
                  </a:lnTo>
                  <a:lnTo>
                    <a:pt x="2508192" y="3980"/>
                  </a:lnTo>
                  <a:lnTo>
                    <a:pt x="2555000" y="15503"/>
                  </a:lnTo>
                  <a:lnTo>
                    <a:pt x="2598643" y="33943"/>
                  </a:lnTo>
                  <a:lnTo>
                    <a:pt x="2638498" y="58676"/>
                  </a:lnTo>
                  <a:lnTo>
                    <a:pt x="2673937" y="89074"/>
                  </a:lnTo>
                  <a:lnTo>
                    <a:pt x="2704335" y="124513"/>
                  </a:lnTo>
                  <a:lnTo>
                    <a:pt x="2729068" y="164368"/>
                  </a:lnTo>
                  <a:lnTo>
                    <a:pt x="2747508" y="208011"/>
                  </a:lnTo>
                  <a:lnTo>
                    <a:pt x="2759031" y="254819"/>
                  </a:lnTo>
                  <a:lnTo>
                    <a:pt x="2763012" y="304165"/>
                  </a:lnTo>
                  <a:lnTo>
                    <a:pt x="2763012" y="1520825"/>
                  </a:lnTo>
                  <a:lnTo>
                    <a:pt x="2759031" y="1570161"/>
                  </a:lnTo>
                  <a:lnTo>
                    <a:pt x="2747508" y="1616963"/>
                  </a:lnTo>
                  <a:lnTo>
                    <a:pt x="2729068" y="1660605"/>
                  </a:lnTo>
                  <a:lnTo>
                    <a:pt x="2704335" y="1700459"/>
                  </a:lnTo>
                  <a:lnTo>
                    <a:pt x="2673937" y="1735901"/>
                  </a:lnTo>
                  <a:lnTo>
                    <a:pt x="2638498" y="1766302"/>
                  </a:lnTo>
                  <a:lnTo>
                    <a:pt x="2598643" y="1791039"/>
                  </a:lnTo>
                  <a:lnTo>
                    <a:pt x="2555000" y="1809483"/>
                  </a:lnTo>
                  <a:lnTo>
                    <a:pt x="2508192" y="1821008"/>
                  </a:lnTo>
                  <a:lnTo>
                    <a:pt x="2458847" y="1824989"/>
                  </a:lnTo>
                  <a:lnTo>
                    <a:pt x="304165" y="1824989"/>
                  </a:lnTo>
                  <a:lnTo>
                    <a:pt x="254819" y="1821008"/>
                  </a:lnTo>
                  <a:lnTo>
                    <a:pt x="208011" y="1809483"/>
                  </a:lnTo>
                  <a:lnTo>
                    <a:pt x="164368" y="1791039"/>
                  </a:lnTo>
                  <a:lnTo>
                    <a:pt x="124513" y="1766302"/>
                  </a:lnTo>
                  <a:lnTo>
                    <a:pt x="89074" y="1735901"/>
                  </a:lnTo>
                  <a:lnTo>
                    <a:pt x="58676" y="1700459"/>
                  </a:lnTo>
                  <a:lnTo>
                    <a:pt x="33943" y="1660605"/>
                  </a:lnTo>
                  <a:lnTo>
                    <a:pt x="15503" y="1616963"/>
                  </a:lnTo>
                  <a:lnTo>
                    <a:pt x="3980" y="1570161"/>
                  </a:lnTo>
                  <a:lnTo>
                    <a:pt x="0" y="1520825"/>
                  </a:lnTo>
                  <a:lnTo>
                    <a:pt x="0" y="304165"/>
                  </a:lnTo>
                  <a:close/>
                </a:path>
              </a:pathLst>
            </a:custGeom>
            <a:ln w="12699">
              <a:solidFill>
                <a:srgbClr val="E7A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23364" y="4665472"/>
            <a:ext cx="1323975" cy="8439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indent="43180">
              <a:lnSpc>
                <a:spcPts val="3080"/>
              </a:lnSpc>
              <a:spcBef>
                <a:spcPts val="434"/>
              </a:spcBef>
            </a:pPr>
            <a:r>
              <a:rPr sz="2800" spc="-10" dirty="0">
                <a:latin typeface="Carlito"/>
                <a:cs typeface="Carlito"/>
              </a:rPr>
              <a:t>Instance Methods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840"/>
            <a:ext cx="3356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Methods</a:t>
            </a:r>
            <a:r>
              <a:rPr spc="-210" dirty="0"/>
              <a:t> </a:t>
            </a:r>
            <a:r>
              <a:rPr spc="-280" dirty="0"/>
              <a:t>[2-</a:t>
            </a:r>
            <a:r>
              <a:rPr spc="-180" dirty="0"/>
              <a:t>2]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0707" y="1636902"/>
            <a:ext cx="5096510" cy="4352290"/>
            <a:chOff x="830707" y="1636902"/>
            <a:chExt cx="5096510" cy="4352290"/>
          </a:xfrm>
        </p:grpSpPr>
        <p:sp>
          <p:nvSpPr>
            <p:cNvPr id="4" name="object 4"/>
            <p:cNvSpPr/>
            <p:nvPr/>
          </p:nvSpPr>
          <p:spPr>
            <a:xfrm>
              <a:off x="837057" y="1643252"/>
              <a:ext cx="5083810" cy="4339590"/>
            </a:xfrm>
            <a:custGeom>
              <a:avLst/>
              <a:gdLst/>
              <a:ahLst/>
              <a:cxnLst/>
              <a:rect l="l" t="t" r="r" b="b"/>
              <a:pathLst>
                <a:path w="5083810" h="4339590">
                  <a:moveTo>
                    <a:pt x="4246372" y="0"/>
                  </a:moveTo>
                  <a:lnTo>
                    <a:pt x="0" y="0"/>
                  </a:lnTo>
                  <a:lnTo>
                    <a:pt x="0" y="4339590"/>
                  </a:lnTo>
                  <a:lnTo>
                    <a:pt x="4246372" y="4339590"/>
                  </a:lnTo>
                  <a:lnTo>
                    <a:pt x="5083302" y="2169795"/>
                  </a:lnTo>
                  <a:lnTo>
                    <a:pt x="4246372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7057" y="1643252"/>
              <a:ext cx="5083810" cy="4339590"/>
            </a:xfrm>
            <a:custGeom>
              <a:avLst/>
              <a:gdLst/>
              <a:ahLst/>
              <a:cxnLst/>
              <a:rect l="l" t="t" r="r" b="b"/>
              <a:pathLst>
                <a:path w="5083810" h="4339590">
                  <a:moveTo>
                    <a:pt x="0" y="0"/>
                  </a:moveTo>
                  <a:lnTo>
                    <a:pt x="4246372" y="0"/>
                  </a:lnTo>
                  <a:lnTo>
                    <a:pt x="5083302" y="2169795"/>
                  </a:lnTo>
                  <a:lnTo>
                    <a:pt x="4246372" y="4339590"/>
                  </a:lnTo>
                  <a:lnTo>
                    <a:pt x="0" y="433959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5669" y="2002535"/>
            <a:ext cx="4123054" cy="330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Code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Snippet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1</a:t>
            </a:r>
            <a:r>
              <a:rPr sz="1800" spc="-25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25"/>
              </a:spcBef>
            </a:pP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800" b="1" spc="-6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Student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var</a:t>
            </a:r>
            <a:r>
              <a:rPr sz="1800" b="1" spc="-4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660D79"/>
                </a:solidFill>
                <a:latin typeface="Courier New"/>
                <a:cs typeface="Courier New"/>
              </a:rPr>
              <a:t>name</a:t>
            </a:r>
            <a:r>
              <a:rPr sz="1800" b="1" spc="-30" dirty="0">
                <a:solidFill>
                  <a:srgbClr val="660D7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"Adelina</a:t>
            </a:r>
            <a:r>
              <a:rPr sz="1800" b="1" spc="-10" dirty="0">
                <a:latin typeface="Courier New"/>
                <a:cs typeface="Courier New"/>
              </a:rPr>
              <a:t>”</a:t>
            </a:r>
            <a:r>
              <a:rPr sz="1800" spc="-1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static</a:t>
            </a:r>
            <a:r>
              <a:rPr sz="1800" b="1" spc="-5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void</a:t>
            </a:r>
            <a:r>
              <a:rPr sz="1800" b="1" spc="-5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printName(name){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print(name);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85750" marR="141605" indent="-273685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void</a:t>
            </a:r>
            <a:r>
              <a:rPr sz="1800" b="1" spc="-4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 Student.printName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"Eliza"</a:t>
            </a:r>
            <a:r>
              <a:rPr sz="1800" b="1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08953" y="1603375"/>
            <a:ext cx="5097145" cy="4352290"/>
            <a:chOff x="6608953" y="1603375"/>
            <a:chExt cx="5097145" cy="4352290"/>
          </a:xfrm>
        </p:grpSpPr>
        <p:sp>
          <p:nvSpPr>
            <p:cNvPr id="8" name="object 8"/>
            <p:cNvSpPr/>
            <p:nvPr/>
          </p:nvSpPr>
          <p:spPr>
            <a:xfrm>
              <a:off x="6615303" y="1609725"/>
              <a:ext cx="5084445" cy="4339590"/>
            </a:xfrm>
            <a:custGeom>
              <a:avLst/>
              <a:gdLst/>
              <a:ahLst/>
              <a:cxnLst/>
              <a:rect l="l" t="t" r="r" b="b"/>
              <a:pathLst>
                <a:path w="5084445" h="4339590">
                  <a:moveTo>
                    <a:pt x="5084064" y="0"/>
                  </a:moveTo>
                  <a:lnTo>
                    <a:pt x="836929" y="0"/>
                  </a:lnTo>
                  <a:lnTo>
                    <a:pt x="0" y="2169795"/>
                  </a:lnTo>
                  <a:lnTo>
                    <a:pt x="836929" y="4339590"/>
                  </a:lnTo>
                  <a:lnTo>
                    <a:pt x="5084064" y="4339590"/>
                  </a:lnTo>
                  <a:lnTo>
                    <a:pt x="5084064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15303" y="1609725"/>
              <a:ext cx="5084445" cy="4339590"/>
            </a:xfrm>
            <a:custGeom>
              <a:avLst/>
              <a:gdLst/>
              <a:ahLst/>
              <a:cxnLst/>
              <a:rect l="l" t="t" r="r" b="b"/>
              <a:pathLst>
                <a:path w="5084445" h="4339590">
                  <a:moveTo>
                    <a:pt x="5084064" y="4339590"/>
                  </a:moveTo>
                  <a:lnTo>
                    <a:pt x="836929" y="4339590"/>
                  </a:lnTo>
                  <a:lnTo>
                    <a:pt x="0" y="2169795"/>
                  </a:lnTo>
                  <a:lnTo>
                    <a:pt x="836929" y="0"/>
                  </a:lnTo>
                  <a:lnTo>
                    <a:pt x="5084064" y="0"/>
                  </a:lnTo>
                  <a:lnTo>
                    <a:pt x="5084064" y="433959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50" dirty="0"/>
              <a:t> </a:t>
            </a:r>
            <a:r>
              <a:rPr dirty="0"/>
              <a:t>Snippet</a:t>
            </a:r>
            <a:r>
              <a:rPr spc="-50" dirty="0"/>
              <a:t> </a:t>
            </a:r>
            <a:r>
              <a:rPr spc="-25" dirty="0"/>
              <a:t>2</a:t>
            </a:r>
            <a:r>
              <a:rPr b="0" spc="-25" dirty="0">
                <a:latin typeface="Carlito"/>
                <a:cs typeface="Carlito"/>
              </a:rPr>
              <a:t>:</a:t>
            </a:r>
          </a:p>
          <a:p>
            <a:pPr>
              <a:lnSpc>
                <a:spcPct val="100000"/>
              </a:lnSpc>
              <a:spcBef>
                <a:spcPts val="2025"/>
              </a:spcBef>
            </a:pPr>
            <a:endParaRPr b="0" spc="-25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pc="-6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Student</a:t>
            </a:r>
            <a:r>
              <a:rPr b="0" spc="-55" dirty="0">
                <a:latin typeface="Courier New"/>
                <a:cs typeface="Courier New"/>
              </a:rPr>
              <a:t> </a:t>
            </a:r>
            <a:r>
              <a:rPr b="0" spc="-50" dirty="0">
                <a:latin typeface="Courier New"/>
                <a:cs typeface="Courier New"/>
              </a:rPr>
              <a:t>{</a:t>
            </a:r>
          </a:p>
          <a:p>
            <a:pPr marL="285750">
              <a:lnSpc>
                <a:spcPct val="100000"/>
              </a:lnSpc>
            </a:pPr>
            <a:r>
              <a:rPr dirty="0">
                <a:solidFill>
                  <a:srgbClr val="000080"/>
                </a:solidFill>
                <a:latin typeface="Courier New"/>
                <a:cs typeface="Courier New"/>
              </a:rPr>
              <a:t>var</a:t>
            </a:r>
            <a:r>
              <a:rPr spc="-4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660D79"/>
                </a:solidFill>
                <a:latin typeface="Courier New"/>
                <a:cs typeface="Courier New"/>
              </a:rPr>
              <a:t>name</a:t>
            </a:r>
            <a:r>
              <a:rPr spc="-30" dirty="0">
                <a:solidFill>
                  <a:srgbClr val="660D79"/>
                </a:solidFill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=</a:t>
            </a:r>
            <a:r>
              <a:rPr b="0" spc="-25" dirty="0"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8000"/>
                </a:solidFill>
                <a:latin typeface="Courier New"/>
                <a:cs typeface="Courier New"/>
              </a:rPr>
              <a:t>"Adelina"</a:t>
            </a:r>
            <a:r>
              <a:rPr b="0" spc="-10" dirty="0">
                <a:latin typeface="Courier New"/>
                <a:cs typeface="Courier New"/>
              </a:rPr>
              <a:t>;</a:t>
            </a:r>
          </a:p>
          <a:p>
            <a:pPr marL="285750">
              <a:lnSpc>
                <a:spcPct val="100000"/>
              </a:lnSpc>
            </a:pPr>
            <a:r>
              <a:rPr dirty="0">
                <a:solidFill>
                  <a:srgbClr val="000080"/>
                </a:solidFill>
                <a:latin typeface="Courier New"/>
                <a:cs typeface="Courier New"/>
              </a:rPr>
              <a:t>void</a:t>
            </a:r>
            <a:r>
              <a:rPr spc="-4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printName(name){</a:t>
            </a:r>
          </a:p>
          <a:p>
            <a:pPr marL="558800">
              <a:lnSpc>
                <a:spcPct val="100000"/>
              </a:lnSpc>
            </a:pPr>
            <a:r>
              <a:rPr b="0" spc="-10" dirty="0">
                <a:latin typeface="Courier New"/>
                <a:cs typeface="Courier New"/>
              </a:rPr>
              <a:t>print(name);</a:t>
            </a:r>
          </a:p>
          <a:p>
            <a:pPr marL="285750">
              <a:lnSpc>
                <a:spcPct val="100000"/>
              </a:lnSpc>
            </a:pPr>
            <a:r>
              <a:rPr b="0" spc="-5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b="0" spc="-5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80"/>
                </a:solidFill>
                <a:latin typeface="Courier New"/>
                <a:cs typeface="Courier New"/>
              </a:rPr>
              <a:t>void</a:t>
            </a:r>
            <a:r>
              <a:rPr spc="-4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main(){</a:t>
            </a:r>
          </a:p>
          <a:p>
            <a:pPr marL="285750" marR="5080">
              <a:lnSpc>
                <a:spcPct val="100000"/>
              </a:lnSpc>
            </a:pPr>
            <a:r>
              <a:rPr b="0" dirty="0">
                <a:latin typeface="Courier New"/>
                <a:cs typeface="Courier New"/>
              </a:rPr>
              <a:t>Student</a:t>
            </a:r>
            <a:r>
              <a:rPr b="0" spc="-45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im</a:t>
            </a:r>
            <a:r>
              <a:rPr b="0" spc="-35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=</a:t>
            </a:r>
            <a:r>
              <a:rPr b="0" spc="-35" dirty="0"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0080"/>
                </a:solidFill>
                <a:latin typeface="Courier New"/>
                <a:cs typeface="Courier New"/>
              </a:rPr>
              <a:t>new</a:t>
            </a:r>
            <a:r>
              <a:rPr spc="-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b="0" spc="-10" dirty="0">
                <a:solidFill>
                  <a:srgbClr val="2095F3"/>
                </a:solidFill>
                <a:latin typeface="Courier New"/>
                <a:cs typeface="Courier New"/>
              </a:rPr>
              <a:t>Student</a:t>
            </a:r>
            <a:r>
              <a:rPr b="0" spc="-10" dirty="0">
                <a:latin typeface="Courier New"/>
                <a:cs typeface="Courier New"/>
              </a:rPr>
              <a:t>(); im.printName(</a:t>
            </a:r>
            <a:r>
              <a:rPr spc="-10" dirty="0">
                <a:solidFill>
                  <a:srgbClr val="008000"/>
                </a:solidFill>
                <a:latin typeface="Courier New"/>
                <a:cs typeface="Courier New"/>
              </a:rPr>
              <a:t>"Julia"</a:t>
            </a:r>
            <a:r>
              <a:rPr b="0" spc="-10" dirty="0">
                <a:latin typeface="Courier New"/>
                <a:cs typeface="Courier New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b="0" spc="-5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5620"/>
            <a:ext cx="62947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Getter</a:t>
            </a:r>
            <a:r>
              <a:rPr spc="-210" dirty="0"/>
              <a:t> </a:t>
            </a:r>
            <a:r>
              <a:rPr spc="-65" dirty="0"/>
              <a:t>and</a:t>
            </a:r>
            <a:r>
              <a:rPr spc="-175" dirty="0"/>
              <a:t> </a:t>
            </a:r>
            <a:r>
              <a:rPr spc="-125" dirty="0"/>
              <a:t>Setter</a:t>
            </a:r>
            <a:r>
              <a:rPr spc="-140" dirty="0"/>
              <a:t> </a:t>
            </a:r>
            <a:r>
              <a:rPr spc="-60" dirty="0"/>
              <a:t>Methods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09742" y="1466214"/>
            <a:ext cx="6569075" cy="4755515"/>
            <a:chOff x="5309742" y="1466214"/>
            <a:chExt cx="6569075" cy="4755515"/>
          </a:xfrm>
        </p:grpSpPr>
        <p:sp>
          <p:nvSpPr>
            <p:cNvPr id="4" name="object 4"/>
            <p:cNvSpPr/>
            <p:nvPr/>
          </p:nvSpPr>
          <p:spPr>
            <a:xfrm>
              <a:off x="5316092" y="1472564"/>
              <a:ext cx="6556375" cy="4742815"/>
            </a:xfrm>
            <a:custGeom>
              <a:avLst/>
              <a:gdLst/>
              <a:ahLst/>
              <a:cxnLst/>
              <a:rect l="l" t="t" r="r" b="b"/>
              <a:pathLst>
                <a:path w="6556375" h="4742815">
                  <a:moveTo>
                    <a:pt x="5765800" y="0"/>
                  </a:moveTo>
                  <a:lnTo>
                    <a:pt x="790448" y="0"/>
                  </a:lnTo>
                  <a:lnTo>
                    <a:pt x="742301" y="1442"/>
                  </a:lnTo>
                  <a:lnTo>
                    <a:pt x="694917" y="5716"/>
                  </a:lnTo>
                  <a:lnTo>
                    <a:pt x="648378" y="12736"/>
                  </a:lnTo>
                  <a:lnTo>
                    <a:pt x="602766" y="22422"/>
                  </a:lnTo>
                  <a:lnTo>
                    <a:pt x="558164" y="34690"/>
                  </a:lnTo>
                  <a:lnTo>
                    <a:pt x="514656" y="49458"/>
                  </a:lnTo>
                  <a:lnTo>
                    <a:pt x="472324" y="66642"/>
                  </a:lnTo>
                  <a:lnTo>
                    <a:pt x="431250" y="86161"/>
                  </a:lnTo>
                  <a:lnTo>
                    <a:pt x="391517" y="107931"/>
                  </a:lnTo>
                  <a:lnTo>
                    <a:pt x="353208" y="131869"/>
                  </a:lnTo>
                  <a:lnTo>
                    <a:pt x="316406" y="157893"/>
                  </a:lnTo>
                  <a:lnTo>
                    <a:pt x="281194" y="185921"/>
                  </a:lnTo>
                  <a:lnTo>
                    <a:pt x="247654" y="215868"/>
                  </a:lnTo>
                  <a:lnTo>
                    <a:pt x="215868" y="247654"/>
                  </a:lnTo>
                  <a:lnTo>
                    <a:pt x="185921" y="281194"/>
                  </a:lnTo>
                  <a:lnTo>
                    <a:pt x="157893" y="316406"/>
                  </a:lnTo>
                  <a:lnTo>
                    <a:pt x="131869" y="353208"/>
                  </a:lnTo>
                  <a:lnTo>
                    <a:pt x="107931" y="391517"/>
                  </a:lnTo>
                  <a:lnTo>
                    <a:pt x="86161" y="431250"/>
                  </a:lnTo>
                  <a:lnTo>
                    <a:pt x="66642" y="472324"/>
                  </a:lnTo>
                  <a:lnTo>
                    <a:pt x="49458" y="514656"/>
                  </a:lnTo>
                  <a:lnTo>
                    <a:pt x="34690" y="558164"/>
                  </a:lnTo>
                  <a:lnTo>
                    <a:pt x="22422" y="602766"/>
                  </a:lnTo>
                  <a:lnTo>
                    <a:pt x="12736" y="648378"/>
                  </a:lnTo>
                  <a:lnTo>
                    <a:pt x="5716" y="694917"/>
                  </a:lnTo>
                  <a:lnTo>
                    <a:pt x="1442" y="742301"/>
                  </a:lnTo>
                  <a:lnTo>
                    <a:pt x="0" y="790448"/>
                  </a:lnTo>
                  <a:lnTo>
                    <a:pt x="0" y="3952240"/>
                  </a:lnTo>
                  <a:lnTo>
                    <a:pt x="1442" y="4000391"/>
                  </a:lnTo>
                  <a:lnTo>
                    <a:pt x="5716" y="4047780"/>
                  </a:lnTo>
                  <a:lnTo>
                    <a:pt x="12736" y="4094323"/>
                  </a:lnTo>
                  <a:lnTo>
                    <a:pt x="22422" y="4139938"/>
                  </a:lnTo>
                  <a:lnTo>
                    <a:pt x="34690" y="4184541"/>
                  </a:lnTo>
                  <a:lnTo>
                    <a:pt x="49458" y="4228051"/>
                  </a:lnTo>
                  <a:lnTo>
                    <a:pt x="66642" y="4270385"/>
                  </a:lnTo>
                  <a:lnTo>
                    <a:pt x="86161" y="4311460"/>
                  </a:lnTo>
                  <a:lnTo>
                    <a:pt x="107931" y="4351193"/>
                  </a:lnTo>
                  <a:lnTo>
                    <a:pt x="131869" y="4389501"/>
                  </a:lnTo>
                  <a:lnTo>
                    <a:pt x="157893" y="4426302"/>
                  </a:lnTo>
                  <a:lnTo>
                    <a:pt x="185921" y="4461514"/>
                  </a:lnTo>
                  <a:lnTo>
                    <a:pt x="215868" y="4495053"/>
                  </a:lnTo>
                  <a:lnTo>
                    <a:pt x="247654" y="4526837"/>
                  </a:lnTo>
                  <a:lnTo>
                    <a:pt x="281194" y="4556783"/>
                  </a:lnTo>
                  <a:lnTo>
                    <a:pt x="316406" y="4584809"/>
                  </a:lnTo>
                  <a:lnTo>
                    <a:pt x="353208" y="4610831"/>
                  </a:lnTo>
                  <a:lnTo>
                    <a:pt x="391517" y="4634768"/>
                  </a:lnTo>
                  <a:lnTo>
                    <a:pt x="431250" y="4656535"/>
                  </a:lnTo>
                  <a:lnTo>
                    <a:pt x="472324" y="4676052"/>
                  </a:lnTo>
                  <a:lnTo>
                    <a:pt x="514656" y="4693235"/>
                  </a:lnTo>
                  <a:lnTo>
                    <a:pt x="558164" y="4708001"/>
                  </a:lnTo>
                  <a:lnTo>
                    <a:pt x="602766" y="4720268"/>
                  </a:lnTo>
                  <a:lnTo>
                    <a:pt x="648378" y="4729952"/>
                  </a:lnTo>
                  <a:lnTo>
                    <a:pt x="694917" y="4736972"/>
                  </a:lnTo>
                  <a:lnTo>
                    <a:pt x="742301" y="4741245"/>
                  </a:lnTo>
                  <a:lnTo>
                    <a:pt x="790448" y="4742688"/>
                  </a:lnTo>
                  <a:lnTo>
                    <a:pt x="5765800" y="4742688"/>
                  </a:lnTo>
                  <a:lnTo>
                    <a:pt x="5813946" y="4741245"/>
                  </a:lnTo>
                  <a:lnTo>
                    <a:pt x="5861330" y="4736972"/>
                  </a:lnTo>
                  <a:lnTo>
                    <a:pt x="5907869" y="4729952"/>
                  </a:lnTo>
                  <a:lnTo>
                    <a:pt x="5953481" y="4720268"/>
                  </a:lnTo>
                  <a:lnTo>
                    <a:pt x="5998083" y="4708001"/>
                  </a:lnTo>
                  <a:lnTo>
                    <a:pt x="6041591" y="4693235"/>
                  </a:lnTo>
                  <a:lnTo>
                    <a:pt x="6083923" y="4676052"/>
                  </a:lnTo>
                  <a:lnTo>
                    <a:pt x="6124997" y="4656535"/>
                  </a:lnTo>
                  <a:lnTo>
                    <a:pt x="6164730" y="4634768"/>
                  </a:lnTo>
                  <a:lnTo>
                    <a:pt x="6203039" y="4610831"/>
                  </a:lnTo>
                  <a:lnTo>
                    <a:pt x="6239841" y="4584809"/>
                  </a:lnTo>
                  <a:lnTo>
                    <a:pt x="6275053" y="4556783"/>
                  </a:lnTo>
                  <a:lnTo>
                    <a:pt x="6308593" y="4526837"/>
                  </a:lnTo>
                  <a:lnTo>
                    <a:pt x="6340379" y="4495053"/>
                  </a:lnTo>
                  <a:lnTo>
                    <a:pt x="6370326" y="4461514"/>
                  </a:lnTo>
                  <a:lnTo>
                    <a:pt x="6398354" y="4426302"/>
                  </a:lnTo>
                  <a:lnTo>
                    <a:pt x="6424378" y="4389501"/>
                  </a:lnTo>
                  <a:lnTo>
                    <a:pt x="6448316" y="4351193"/>
                  </a:lnTo>
                  <a:lnTo>
                    <a:pt x="6470086" y="4311460"/>
                  </a:lnTo>
                  <a:lnTo>
                    <a:pt x="6489605" y="4270385"/>
                  </a:lnTo>
                  <a:lnTo>
                    <a:pt x="6506789" y="4228051"/>
                  </a:lnTo>
                  <a:lnTo>
                    <a:pt x="6521557" y="4184541"/>
                  </a:lnTo>
                  <a:lnTo>
                    <a:pt x="6533825" y="4139938"/>
                  </a:lnTo>
                  <a:lnTo>
                    <a:pt x="6543511" y="4094323"/>
                  </a:lnTo>
                  <a:lnTo>
                    <a:pt x="6550531" y="4047780"/>
                  </a:lnTo>
                  <a:lnTo>
                    <a:pt x="6554805" y="4000391"/>
                  </a:lnTo>
                  <a:lnTo>
                    <a:pt x="6556248" y="3952240"/>
                  </a:lnTo>
                  <a:lnTo>
                    <a:pt x="6556248" y="790448"/>
                  </a:lnTo>
                  <a:lnTo>
                    <a:pt x="6554805" y="742301"/>
                  </a:lnTo>
                  <a:lnTo>
                    <a:pt x="6550531" y="694917"/>
                  </a:lnTo>
                  <a:lnTo>
                    <a:pt x="6543511" y="648378"/>
                  </a:lnTo>
                  <a:lnTo>
                    <a:pt x="6533825" y="602766"/>
                  </a:lnTo>
                  <a:lnTo>
                    <a:pt x="6521557" y="558164"/>
                  </a:lnTo>
                  <a:lnTo>
                    <a:pt x="6506789" y="514656"/>
                  </a:lnTo>
                  <a:lnTo>
                    <a:pt x="6489605" y="472324"/>
                  </a:lnTo>
                  <a:lnTo>
                    <a:pt x="6470086" y="431250"/>
                  </a:lnTo>
                  <a:lnTo>
                    <a:pt x="6448316" y="391517"/>
                  </a:lnTo>
                  <a:lnTo>
                    <a:pt x="6424378" y="353208"/>
                  </a:lnTo>
                  <a:lnTo>
                    <a:pt x="6398354" y="316406"/>
                  </a:lnTo>
                  <a:lnTo>
                    <a:pt x="6370326" y="281194"/>
                  </a:lnTo>
                  <a:lnTo>
                    <a:pt x="6340379" y="247654"/>
                  </a:lnTo>
                  <a:lnTo>
                    <a:pt x="6308593" y="215868"/>
                  </a:lnTo>
                  <a:lnTo>
                    <a:pt x="6275053" y="185921"/>
                  </a:lnTo>
                  <a:lnTo>
                    <a:pt x="6239841" y="157893"/>
                  </a:lnTo>
                  <a:lnTo>
                    <a:pt x="6203039" y="131869"/>
                  </a:lnTo>
                  <a:lnTo>
                    <a:pt x="6164730" y="107931"/>
                  </a:lnTo>
                  <a:lnTo>
                    <a:pt x="6124997" y="86161"/>
                  </a:lnTo>
                  <a:lnTo>
                    <a:pt x="6083923" y="66642"/>
                  </a:lnTo>
                  <a:lnTo>
                    <a:pt x="6041591" y="49458"/>
                  </a:lnTo>
                  <a:lnTo>
                    <a:pt x="5998083" y="34690"/>
                  </a:lnTo>
                  <a:lnTo>
                    <a:pt x="5953481" y="22422"/>
                  </a:lnTo>
                  <a:lnTo>
                    <a:pt x="5907869" y="12736"/>
                  </a:lnTo>
                  <a:lnTo>
                    <a:pt x="5861330" y="5716"/>
                  </a:lnTo>
                  <a:lnTo>
                    <a:pt x="5813946" y="1442"/>
                  </a:lnTo>
                  <a:lnTo>
                    <a:pt x="576580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16092" y="1472564"/>
              <a:ext cx="6556375" cy="4742815"/>
            </a:xfrm>
            <a:custGeom>
              <a:avLst/>
              <a:gdLst/>
              <a:ahLst/>
              <a:cxnLst/>
              <a:rect l="l" t="t" r="r" b="b"/>
              <a:pathLst>
                <a:path w="6556375" h="4742815">
                  <a:moveTo>
                    <a:pt x="0" y="790448"/>
                  </a:moveTo>
                  <a:lnTo>
                    <a:pt x="1442" y="742301"/>
                  </a:lnTo>
                  <a:lnTo>
                    <a:pt x="5716" y="694917"/>
                  </a:lnTo>
                  <a:lnTo>
                    <a:pt x="12736" y="648378"/>
                  </a:lnTo>
                  <a:lnTo>
                    <a:pt x="22422" y="602766"/>
                  </a:lnTo>
                  <a:lnTo>
                    <a:pt x="34690" y="558164"/>
                  </a:lnTo>
                  <a:lnTo>
                    <a:pt x="49458" y="514656"/>
                  </a:lnTo>
                  <a:lnTo>
                    <a:pt x="66642" y="472324"/>
                  </a:lnTo>
                  <a:lnTo>
                    <a:pt x="86161" y="431250"/>
                  </a:lnTo>
                  <a:lnTo>
                    <a:pt x="107931" y="391517"/>
                  </a:lnTo>
                  <a:lnTo>
                    <a:pt x="131869" y="353208"/>
                  </a:lnTo>
                  <a:lnTo>
                    <a:pt x="157893" y="316406"/>
                  </a:lnTo>
                  <a:lnTo>
                    <a:pt x="185921" y="281194"/>
                  </a:lnTo>
                  <a:lnTo>
                    <a:pt x="215868" y="247654"/>
                  </a:lnTo>
                  <a:lnTo>
                    <a:pt x="247654" y="215868"/>
                  </a:lnTo>
                  <a:lnTo>
                    <a:pt x="281194" y="185921"/>
                  </a:lnTo>
                  <a:lnTo>
                    <a:pt x="316406" y="157893"/>
                  </a:lnTo>
                  <a:lnTo>
                    <a:pt x="353208" y="131869"/>
                  </a:lnTo>
                  <a:lnTo>
                    <a:pt x="391517" y="107931"/>
                  </a:lnTo>
                  <a:lnTo>
                    <a:pt x="431250" y="86161"/>
                  </a:lnTo>
                  <a:lnTo>
                    <a:pt x="472324" y="66642"/>
                  </a:lnTo>
                  <a:lnTo>
                    <a:pt x="514656" y="49458"/>
                  </a:lnTo>
                  <a:lnTo>
                    <a:pt x="558164" y="34690"/>
                  </a:lnTo>
                  <a:lnTo>
                    <a:pt x="602766" y="22422"/>
                  </a:lnTo>
                  <a:lnTo>
                    <a:pt x="648378" y="12736"/>
                  </a:lnTo>
                  <a:lnTo>
                    <a:pt x="694917" y="5716"/>
                  </a:lnTo>
                  <a:lnTo>
                    <a:pt x="742301" y="1442"/>
                  </a:lnTo>
                  <a:lnTo>
                    <a:pt x="790448" y="0"/>
                  </a:lnTo>
                  <a:lnTo>
                    <a:pt x="5765800" y="0"/>
                  </a:lnTo>
                  <a:lnTo>
                    <a:pt x="5813946" y="1442"/>
                  </a:lnTo>
                  <a:lnTo>
                    <a:pt x="5861330" y="5716"/>
                  </a:lnTo>
                  <a:lnTo>
                    <a:pt x="5907869" y="12736"/>
                  </a:lnTo>
                  <a:lnTo>
                    <a:pt x="5953481" y="22422"/>
                  </a:lnTo>
                  <a:lnTo>
                    <a:pt x="5998083" y="34690"/>
                  </a:lnTo>
                  <a:lnTo>
                    <a:pt x="6041591" y="49458"/>
                  </a:lnTo>
                  <a:lnTo>
                    <a:pt x="6083923" y="66642"/>
                  </a:lnTo>
                  <a:lnTo>
                    <a:pt x="6124997" y="86161"/>
                  </a:lnTo>
                  <a:lnTo>
                    <a:pt x="6164730" y="107931"/>
                  </a:lnTo>
                  <a:lnTo>
                    <a:pt x="6203039" y="131869"/>
                  </a:lnTo>
                  <a:lnTo>
                    <a:pt x="6239841" y="157893"/>
                  </a:lnTo>
                  <a:lnTo>
                    <a:pt x="6275053" y="185921"/>
                  </a:lnTo>
                  <a:lnTo>
                    <a:pt x="6308593" y="215868"/>
                  </a:lnTo>
                  <a:lnTo>
                    <a:pt x="6340379" y="247654"/>
                  </a:lnTo>
                  <a:lnTo>
                    <a:pt x="6370326" y="281194"/>
                  </a:lnTo>
                  <a:lnTo>
                    <a:pt x="6398354" y="316406"/>
                  </a:lnTo>
                  <a:lnTo>
                    <a:pt x="6424378" y="353208"/>
                  </a:lnTo>
                  <a:lnTo>
                    <a:pt x="6448316" y="391517"/>
                  </a:lnTo>
                  <a:lnTo>
                    <a:pt x="6470086" y="431250"/>
                  </a:lnTo>
                  <a:lnTo>
                    <a:pt x="6489605" y="472324"/>
                  </a:lnTo>
                  <a:lnTo>
                    <a:pt x="6506789" y="514656"/>
                  </a:lnTo>
                  <a:lnTo>
                    <a:pt x="6521557" y="558164"/>
                  </a:lnTo>
                  <a:lnTo>
                    <a:pt x="6533825" y="602766"/>
                  </a:lnTo>
                  <a:lnTo>
                    <a:pt x="6543511" y="648378"/>
                  </a:lnTo>
                  <a:lnTo>
                    <a:pt x="6550531" y="694917"/>
                  </a:lnTo>
                  <a:lnTo>
                    <a:pt x="6554805" y="742301"/>
                  </a:lnTo>
                  <a:lnTo>
                    <a:pt x="6556248" y="790448"/>
                  </a:lnTo>
                  <a:lnTo>
                    <a:pt x="6556248" y="3952240"/>
                  </a:lnTo>
                  <a:lnTo>
                    <a:pt x="6554805" y="4000391"/>
                  </a:lnTo>
                  <a:lnTo>
                    <a:pt x="6550531" y="4047780"/>
                  </a:lnTo>
                  <a:lnTo>
                    <a:pt x="6543511" y="4094323"/>
                  </a:lnTo>
                  <a:lnTo>
                    <a:pt x="6533825" y="4139938"/>
                  </a:lnTo>
                  <a:lnTo>
                    <a:pt x="6521557" y="4184541"/>
                  </a:lnTo>
                  <a:lnTo>
                    <a:pt x="6506789" y="4228051"/>
                  </a:lnTo>
                  <a:lnTo>
                    <a:pt x="6489605" y="4270385"/>
                  </a:lnTo>
                  <a:lnTo>
                    <a:pt x="6470086" y="4311460"/>
                  </a:lnTo>
                  <a:lnTo>
                    <a:pt x="6448316" y="4351193"/>
                  </a:lnTo>
                  <a:lnTo>
                    <a:pt x="6424378" y="4389501"/>
                  </a:lnTo>
                  <a:lnTo>
                    <a:pt x="6398354" y="4426302"/>
                  </a:lnTo>
                  <a:lnTo>
                    <a:pt x="6370326" y="4461514"/>
                  </a:lnTo>
                  <a:lnTo>
                    <a:pt x="6340379" y="4495053"/>
                  </a:lnTo>
                  <a:lnTo>
                    <a:pt x="6308593" y="4526837"/>
                  </a:lnTo>
                  <a:lnTo>
                    <a:pt x="6275053" y="4556783"/>
                  </a:lnTo>
                  <a:lnTo>
                    <a:pt x="6239841" y="4584809"/>
                  </a:lnTo>
                  <a:lnTo>
                    <a:pt x="6203039" y="4610831"/>
                  </a:lnTo>
                  <a:lnTo>
                    <a:pt x="6164730" y="4634768"/>
                  </a:lnTo>
                  <a:lnTo>
                    <a:pt x="6124997" y="4656535"/>
                  </a:lnTo>
                  <a:lnTo>
                    <a:pt x="6083923" y="4676052"/>
                  </a:lnTo>
                  <a:lnTo>
                    <a:pt x="6041591" y="4693235"/>
                  </a:lnTo>
                  <a:lnTo>
                    <a:pt x="5998083" y="4708001"/>
                  </a:lnTo>
                  <a:lnTo>
                    <a:pt x="5953481" y="4720268"/>
                  </a:lnTo>
                  <a:lnTo>
                    <a:pt x="5907869" y="4729952"/>
                  </a:lnTo>
                  <a:lnTo>
                    <a:pt x="5861330" y="4736972"/>
                  </a:lnTo>
                  <a:lnTo>
                    <a:pt x="5813946" y="4741245"/>
                  </a:lnTo>
                  <a:lnTo>
                    <a:pt x="5765800" y="4742688"/>
                  </a:lnTo>
                  <a:lnTo>
                    <a:pt x="790448" y="4742688"/>
                  </a:lnTo>
                  <a:lnTo>
                    <a:pt x="742301" y="4741245"/>
                  </a:lnTo>
                  <a:lnTo>
                    <a:pt x="694917" y="4736972"/>
                  </a:lnTo>
                  <a:lnTo>
                    <a:pt x="648378" y="4729952"/>
                  </a:lnTo>
                  <a:lnTo>
                    <a:pt x="602766" y="4720268"/>
                  </a:lnTo>
                  <a:lnTo>
                    <a:pt x="558164" y="4708001"/>
                  </a:lnTo>
                  <a:lnTo>
                    <a:pt x="514656" y="4693235"/>
                  </a:lnTo>
                  <a:lnTo>
                    <a:pt x="472324" y="4676052"/>
                  </a:lnTo>
                  <a:lnTo>
                    <a:pt x="431250" y="4656535"/>
                  </a:lnTo>
                  <a:lnTo>
                    <a:pt x="391517" y="4634768"/>
                  </a:lnTo>
                  <a:lnTo>
                    <a:pt x="353208" y="4610831"/>
                  </a:lnTo>
                  <a:lnTo>
                    <a:pt x="316406" y="4584809"/>
                  </a:lnTo>
                  <a:lnTo>
                    <a:pt x="281194" y="4556783"/>
                  </a:lnTo>
                  <a:lnTo>
                    <a:pt x="247654" y="4526837"/>
                  </a:lnTo>
                  <a:lnTo>
                    <a:pt x="215868" y="4495053"/>
                  </a:lnTo>
                  <a:lnTo>
                    <a:pt x="185921" y="4461514"/>
                  </a:lnTo>
                  <a:lnTo>
                    <a:pt x="157893" y="4426302"/>
                  </a:lnTo>
                  <a:lnTo>
                    <a:pt x="131869" y="4389501"/>
                  </a:lnTo>
                  <a:lnTo>
                    <a:pt x="107931" y="4351193"/>
                  </a:lnTo>
                  <a:lnTo>
                    <a:pt x="86161" y="4311460"/>
                  </a:lnTo>
                  <a:lnTo>
                    <a:pt x="66642" y="4270385"/>
                  </a:lnTo>
                  <a:lnTo>
                    <a:pt x="49458" y="4228051"/>
                  </a:lnTo>
                  <a:lnTo>
                    <a:pt x="34690" y="4184541"/>
                  </a:lnTo>
                  <a:lnTo>
                    <a:pt x="22422" y="4139938"/>
                  </a:lnTo>
                  <a:lnTo>
                    <a:pt x="12736" y="4094323"/>
                  </a:lnTo>
                  <a:lnTo>
                    <a:pt x="5716" y="4047780"/>
                  </a:lnTo>
                  <a:lnTo>
                    <a:pt x="1442" y="4000391"/>
                  </a:lnTo>
                  <a:lnTo>
                    <a:pt x="0" y="3952240"/>
                  </a:lnTo>
                  <a:lnTo>
                    <a:pt x="0" y="79044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26608" y="1558544"/>
            <a:ext cx="150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Code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Snippet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3</a:t>
            </a:r>
            <a:r>
              <a:rPr sz="1800" spc="-25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3145790" indent="-273685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b="1" spc="-6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/>
              <a:t>Employee</a:t>
            </a:r>
            <a:r>
              <a:rPr spc="-60" dirty="0"/>
              <a:t> </a:t>
            </a:r>
            <a:r>
              <a:rPr spc="-50" dirty="0"/>
              <a:t>{ </a:t>
            </a:r>
            <a:r>
              <a:rPr b="1" dirty="0">
                <a:solidFill>
                  <a:srgbClr val="000080"/>
                </a:solidFill>
                <a:latin typeface="Courier New"/>
                <a:cs typeface="Courier New"/>
              </a:rPr>
              <a:t>late</a:t>
            </a:r>
            <a:r>
              <a:rPr b="1" spc="-5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/>
              <a:t>String</a:t>
            </a:r>
            <a:r>
              <a:rPr spc="-50" dirty="0"/>
              <a:t> </a:t>
            </a:r>
            <a:r>
              <a:rPr b="1" spc="-10" dirty="0">
                <a:solidFill>
                  <a:srgbClr val="660D79"/>
                </a:solidFill>
                <a:latin typeface="Courier New"/>
                <a:cs typeface="Courier New"/>
              </a:rPr>
              <a:t>eName</a:t>
            </a:r>
            <a:r>
              <a:rPr spc="-10" dirty="0"/>
              <a:t>; </a:t>
            </a:r>
            <a:r>
              <a:rPr dirty="0"/>
              <a:t>String</a:t>
            </a:r>
            <a:r>
              <a:rPr spc="-60" dirty="0"/>
              <a:t> </a:t>
            </a:r>
            <a:r>
              <a:rPr b="1" dirty="0">
                <a:solidFill>
                  <a:srgbClr val="000080"/>
                </a:solidFill>
                <a:latin typeface="Courier New"/>
                <a:cs typeface="Courier New"/>
              </a:rPr>
              <a:t>get</a:t>
            </a:r>
            <a:r>
              <a:rPr b="1" spc="-4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660D79"/>
                </a:solidFill>
                <a:latin typeface="Courier New"/>
                <a:cs typeface="Courier New"/>
              </a:rPr>
              <a:t>ename</a:t>
            </a:r>
            <a:r>
              <a:rPr b="1" spc="-45" dirty="0">
                <a:solidFill>
                  <a:srgbClr val="660D79"/>
                </a:solidFill>
                <a:latin typeface="Courier New"/>
                <a:cs typeface="Courier New"/>
              </a:rPr>
              <a:t> </a:t>
            </a:r>
            <a:r>
              <a:rPr spc="-50" dirty="0"/>
              <a:t>{</a:t>
            </a:r>
          </a:p>
          <a:p>
            <a:pPr marL="558800">
              <a:lnSpc>
                <a:spcPct val="100000"/>
              </a:lnSpc>
            </a:pPr>
            <a:r>
              <a:rPr b="1" dirty="0">
                <a:solidFill>
                  <a:srgbClr val="000080"/>
                </a:solidFill>
                <a:latin typeface="Courier New"/>
                <a:cs typeface="Courier New"/>
              </a:rPr>
              <a:t>return</a:t>
            </a:r>
            <a:r>
              <a:rPr b="1" spc="-6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660D79"/>
                </a:solidFill>
                <a:latin typeface="Courier New"/>
                <a:cs typeface="Courier New"/>
              </a:rPr>
              <a:t>eName</a:t>
            </a:r>
            <a:r>
              <a:rPr spc="-10" dirty="0"/>
              <a:t>;</a:t>
            </a:r>
          </a:p>
          <a:p>
            <a:pPr marL="285750">
              <a:lnSpc>
                <a:spcPct val="100000"/>
              </a:lnSpc>
            </a:pPr>
            <a:r>
              <a:rPr spc="-50" dirty="0"/>
              <a:t>}</a:t>
            </a:r>
          </a:p>
          <a:p>
            <a:pPr marL="422275">
              <a:lnSpc>
                <a:spcPct val="100000"/>
              </a:lnSpc>
            </a:pPr>
            <a:r>
              <a:rPr b="1" dirty="0">
                <a:solidFill>
                  <a:srgbClr val="000080"/>
                </a:solidFill>
                <a:latin typeface="Courier New"/>
                <a:cs typeface="Courier New"/>
              </a:rPr>
              <a:t>set</a:t>
            </a:r>
            <a:r>
              <a:rPr b="1" spc="-6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660D79"/>
                </a:solidFill>
                <a:latin typeface="Courier New"/>
                <a:cs typeface="Courier New"/>
              </a:rPr>
              <a:t>ename</a:t>
            </a:r>
            <a:r>
              <a:rPr dirty="0"/>
              <a:t>(String</a:t>
            </a:r>
            <a:r>
              <a:rPr spc="-65" dirty="0"/>
              <a:t> </a:t>
            </a:r>
            <a:r>
              <a:rPr dirty="0"/>
              <a:t>name)</a:t>
            </a:r>
            <a:r>
              <a:rPr spc="-65" dirty="0"/>
              <a:t> </a:t>
            </a:r>
            <a:r>
              <a:rPr spc="-60" dirty="0"/>
              <a:t>{</a:t>
            </a:r>
          </a:p>
          <a:p>
            <a:pPr marL="558800">
              <a:lnSpc>
                <a:spcPct val="100000"/>
              </a:lnSpc>
            </a:pPr>
            <a:r>
              <a:rPr b="1" dirty="0">
                <a:solidFill>
                  <a:srgbClr val="000080"/>
                </a:solidFill>
                <a:latin typeface="Courier New"/>
                <a:cs typeface="Courier New"/>
              </a:rPr>
              <a:t>this</a:t>
            </a:r>
            <a:r>
              <a:rPr dirty="0"/>
              <a:t>.</a:t>
            </a:r>
            <a:r>
              <a:rPr b="1" dirty="0">
                <a:solidFill>
                  <a:srgbClr val="660D79"/>
                </a:solidFill>
                <a:latin typeface="Courier New"/>
                <a:cs typeface="Courier New"/>
              </a:rPr>
              <a:t>eName</a:t>
            </a:r>
            <a:r>
              <a:rPr b="1" spc="-55" dirty="0">
                <a:solidFill>
                  <a:srgbClr val="660D79"/>
                </a:solidFill>
                <a:latin typeface="Courier New"/>
                <a:cs typeface="Courier New"/>
              </a:rPr>
              <a:t> </a:t>
            </a:r>
            <a:r>
              <a:rPr dirty="0"/>
              <a:t>=</a:t>
            </a:r>
            <a:r>
              <a:rPr spc="-50" dirty="0"/>
              <a:t> </a:t>
            </a:r>
            <a:r>
              <a:rPr spc="-10" dirty="0"/>
              <a:t>name;</a:t>
            </a:r>
          </a:p>
          <a:p>
            <a:pPr marL="285750">
              <a:lnSpc>
                <a:spcPct val="100000"/>
              </a:lnSpc>
              <a:spcBef>
                <a:spcPts val="25"/>
              </a:spcBef>
            </a:pPr>
            <a:r>
              <a:rPr spc="-50" dirty="0"/>
              <a:t>}</a:t>
            </a: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pc="-50" dirty="0"/>
              <a:t>}</a:t>
            </a:r>
          </a:p>
          <a:p>
            <a:pPr marL="12700">
              <a:lnSpc>
                <a:spcPct val="100000"/>
              </a:lnSpc>
            </a:pPr>
            <a:r>
              <a:rPr b="1" dirty="0">
                <a:solidFill>
                  <a:srgbClr val="000080"/>
                </a:solidFill>
                <a:latin typeface="Courier New"/>
                <a:cs typeface="Courier New"/>
              </a:rPr>
              <a:t>void</a:t>
            </a:r>
            <a:r>
              <a:rPr b="1" spc="-5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/>
              <a:t>main()</a:t>
            </a:r>
            <a:r>
              <a:rPr spc="-45" dirty="0"/>
              <a:t> </a:t>
            </a:r>
            <a:r>
              <a:rPr spc="-50" dirty="0"/>
              <a:t>{</a:t>
            </a:r>
          </a:p>
          <a:p>
            <a:pPr marL="285750" marR="1508125">
              <a:lnSpc>
                <a:spcPct val="100000"/>
              </a:lnSpc>
            </a:pPr>
            <a:r>
              <a:rPr dirty="0"/>
              <a:t>Employee</a:t>
            </a:r>
            <a:r>
              <a:rPr spc="-40" dirty="0"/>
              <a:t> </a:t>
            </a:r>
            <a:r>
              <a:rPr dirty="0"/>
              <a:t>emp</a:t>
            </a:r>
            <a:r>
              <a:rPr spc="-35" dirty="0"/>
              <a:t> </a:t>
            </a:r>
            <a:r>
              <a:rPr dirty="0"/>
              <a:t>=</a:t>
            </a:r>
            <a:r>
              <a:rPr spc="-40" dirty="0"/>
              <a:t> </a:t>
            </a:r>
            <a:r>
              <a:rPr b="1" dirty="0">
                <a:solidFill>
                  <a:srgbClr val="000080"/>
                </a:solidFill>
                <a:latin typeface="Courier New"/>
                <a:cs typeface="Courier New"/>
              </a:rPr>
              <a:t>new</a:t>
            </a:r>
            <a:r>
              <a:rPr b="1" spc="-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2095F3"/>
                </a:solidFill>
              </a:rPr>
              <a:t>Employee</a:t>
            </a:r>
            <a:r>
              <a:rPr spc="-10" dirty="0"/>
              <a:t>(); </a:t>
            </a:r>
            <a:r>
              <a:rPr dirty="0"/>
              <a:t>emp.</a:t>
            </a:r>
            <a:r>
              <a:rPr b="1" dirty="0">
                <a:solidFill>
                  <a:srgbClr val="660D79"/>
                </a:solidFill>
                <a:latin typeface="Courier New"/>
                <a:cs typeface="Courier New"/>
              </a:rPr>
              <a:t>ename</a:t>
            </a:r>
            <a:r>
              <a:rPr b="1" spc="-85" dirty="0">
                <a:solidFill>
                  <a:srgbClr val="660D79"/>
                </a:solidFill>
                <a:latin typeface="Courier New"/>
                <a:cs typeface="Courier New"/>
              </a:rPr>
              <a:t> </a:t>
            </a:r>
            <a:r>
              <a:rPr spc="-10" dirty="0"/>
              <a:t>=</a:t>
            </a:r>
            <a:r>
              <a:rPr b="1" spc="-10" dirty="0">
                <a:solidFill>
                  <a:srgbClr val="008000"/>
                </a:solidFill>
                <a:latin typeface="Courier New"/>
                <a:cs typeface="Courier New"/>
              </a:rPr>
              <a:t>'Jeff'</a:t>
            </a:r>
            <a:r>
              <a:rPr spc="-10" dirty="0"/>
              <a:t>;</a:t>
            </a:r>
          </a:p>
          <a:p>
            <a:pPr marL="285750">
              <a:lnSpc>
                <a:spcPct val="100000"/>
              </a:lnSpc>
            </a:pPr>
            <a:r>
              <a:rPr dirty="0"/>
              <a:t>print(</a:t>
            </a:r>
            <a:r>
              <a:rPr b="1" dirty="0">
                <a:solidFill>
                  <a:srgbClr val="008000"/>
                </a:solidFill>
                <a:latin typeface="Courier New"/>
                <a:cs typeface="Courier New"/>
              </a:rPr>
              <a:t>"Employee</a:t>
            </a:r>
            <a:r>
              <a:rPr b="1" spc="-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8000"/>
                </a:solidFill>
                <a:latin typeface="Courier New"/>
                <a:cs typeface="Courier New"/>
              </a:rPr>
              <a:t>name</a:t>
            </a:r>
            <a:r>
              <a:rPr b="1" spc="-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8000"/>
                </a:solidFill>
                <a:latin typeface="Courier New"/>
                <a:cs typeface="Courier New"/>
              </a:rPr>
              <a:t>Is</a:t>
            </a:r>
            <a:r>
              <a:rPr b="1" spc="-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8000"/>
                </a:solidFill>
                <a:latin typeface="Courier New"/>
                <a:cs typeface="Courier New"/>
              </a:rPr>
              <a:t>:</a:t>
            </a:r>
            <a:r>
              <a:rPr b="1" spc="-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pc="-10" dirty="0"/>
              <a:t>${emp.</a:t>
            </a:r>
            <a:r>
              <a:rPr b="1" spc="-10" dirty="0">
                <a:solidFill>
                  <a:srgbClr val="660D79"/>
                </a:solidFill>
                <a:latin typeface="Courier New"/>
                <a:cs typeface="Courier New"/>
              </a:rPr>
              <a:t>ename</a:t>
            </a:r>
            <a:r>
              <a:rPr spc="-10" dirty="0"/>
              <a:t>}</a:t>
            </a:r>
            <a:r>
              <a:rPr b="1" spc="-1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spc="-10" dirty="0"/>
              <a:t>);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0" dirty="0"/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6250" y="2485898"/>
            <a:ext cx="853440" cy="6089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81915">
              <a:lnSpc>
                <a:spcPts val="2200"/>
              </a:lnSpc>
              <a:spcBef>
                <a:spcPts val="335"/>
              </a:spcBef>
            </a:pPr>
            <a:r>
              <a:rPr sz="2000" spc="-10" dirty="0">
                <a:latin typeface="Carlito"/>
                <a:cs typeface="Carlito"/>
              </a:rPr>
              <a:t>Getter Method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92377" y="2028063"/>
            <a:ext cx="264160" cy="3228340"/>
          </a:xfrm>
          <a:custGeom>
            <a:avLst/>
            <a:gdLst/>
            <a:ahLst/>
            <a:cxnLst/>
            <a:rect l="l" t="t" r="r" b="b"/>
            <a:pathLst>
              <a:path w="264160" h="3228340">
                <a:moveTo>
                  <a:pt x="235458" y="1584198"/>
                </a:moveTo>
                <a:lnTo>
                  <a:pt x="189630" y="1577713"/>
                </a:lnTo>
                <a:lnTo>
                  <a:pt x="152209" y="1560036"/>
                </a:lnTo>
                <a:lnTo>
                  <a:pt x="126980" y="1533834"/>
                </a:lnTo>
                <a:lnTo>
                  <a:pt x="117728" y="1501775"/>
                </a:lnTo>
                <a:lnTo>
                  <a:pt x="117728" y="874522"/>
                </a:lnTo>
                <a:lnTo>
                  <a:pt x="108477" y="842462"/>
                </a:lnTo>
                <a:lnTo>
                  <a:pt x="83248" y="816260"/>
                </a:lnTo>
                <a:lnTo>
                  <a:pt x="45827" y="798583"/>
                </a:lnTo>
                <a:lnTo>
                  <a:pt x="0" y="792099"/>
                </a:lnTo>
                <a:lnTo>
                  <a:pt x="45827" y="785614"/>
                </a:lnTo>
                <a:lnTo>
                  <a:pt x="83248" y="767937"/>
                </a:lnTo>
                <a:lnTo>
                  <a:pt x="108477" y="741735"/>
                </a:lnTo>
                <a:lnTo>
                  <a:pt x="117728" y="709676"/>
                </a:lnTo>
                <a:lnTo>
                  <a:pt x="117728" y="82423"/>
                </a:lnTo>
                <a:lnTo>
                  <a:pt x="126980" y="50363"/>
                </a:lnTo>
                <a:lnTo>
                  <a:pt x="152209" y="24161"/>
                </a:lnTo>
                <a:lnTo>
                  <a:pt x="189630" y="6484"/>
                </a:lnTo>
                <a:lnTo>
                  <a:pt x="235458" y="0"/>
                </a:lnTo>
              </a:path>
              <a:path w="264160" h="3228340">
                <a:moveTo>
                  <a:pt x="263652" y="3227832"/>
                </a:moveTo>
                <a:lnTo>
                  <a:pt x="217824" y="3221347"/>
                </a:lnTo>
                <a:lnTo>
                  <a:pt x="180403" y="3203670"/>
                </a:lnTo>
                <a:lnTo>
                  <a:pt x="155174" y="3177468"/>
                </a:lnTo>
                <a:lnTo>
                  <a:pt x="145922" y="3145409"/>
                </a:lnTo>
                <a:lnTo>
                  <a:pt x="145922" y="2497582"/>
                </a:lnTo>
                <a:lnTo>
                  <a:pt x="136671" y="2465522"/>
                </a:lnTo>
                <a:lnTo>
                  <a:pt x="111442" y="2439320"/>
                </a:lnTo>
                <a:lnTo>
                  <a:pt x="74021" y="2421643"/>
                </a:lnTo>
                <a:lnTo>
                  <a:pt x="28193" y="2415159"/>
                </a:lnTo>
                <a:lnTo>
                  <a:pt x="74021" y="2408674"/>
                </a:lnTo>
                <a:lnTo>
                  <a:pt x="111442" y="2390997"/>
                </a:lnTo>
                <a:lnTo>
                  <a:pt x="136671" y="2364795"/>
                </a:lnTo>
                <a:lnTo>
                  <a:pt x="145922" y="2332736"/>
                </a:lnTo>
                <a:lnTo>
                  <a:pt x="145922" y="1684909"/>
                </a:lnTo>
                <a:lnTo>
                  <a:pt x="155174" y="1652849"/>
                </a:lnTo>
                <a:lnTo>
                  <a:pt x="180403" y="1626647"/>
                </a:lnTo>
                <a:lnTo>
                  <a:pt x="217824" y="1608970"/>
                </a:lnTo>
                <a:lnTo>
                  <a:pt x="263652" y="1602486"/>
                </a:lnTo>
              </a:path>
            </a:pathLst>
          </a:custGeom>
          <a:ln w="12700">
            <a:solidFill>
              <a:srgbClr val="D67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2323" y="2028063"/>
            <a:ext cx="3329940" cy="1584325"/>
          </a:xfrm>
          <a:custGeom>
            <a:avLst/>
            <a:gdLst/>
            <a:ahLst/>
            <a:cxnLst/>
            <a:rect l="l" t="t" r="r" b="b"/>
            <a:pathLst>
              <a:path w="3329940" h="1584325">
                <a:moveTo>
                  <a:pt x="3329940" y="0"/>
                </a:moveTo>
                <a:lnTo>
                  <a:pt x="0" y="0"/>
                </a:lnTo>
                <a:lnTo>
                  <a:pt x="0" y="1584198"/>
                </a:lnTo>
                <a:lnTo>
                  <a:pt x="3329940" y="1584198"/>
                </a:lnTo>
                <a:lnTo>
                  <a:pt x="3329940" y="0"/>
                </a:lnTo>
                <a:close/>
              </a:path>
            </a:pathLst>
          </a:custGeom>
          <a:solidFill>
            <a:srgbClr val="42D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97888" y="2166874"/>
            <a:ext cx="10045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965" indent="-227965">
              <a:lnSpc>
                <a:spcPct val="100000"/>
              </a:lnSpc>
              <a:spcBef>
                <a:spcPts val="95"/>
              </a:spcBef>
              <a:buFont typeface="Carlito"/>
              <a:buChar char="•"/>
              <a:tabLst>
                <a:tab pos="227965" algn="l"/>
              </a:tabLst>
            </a:pPr>
            <a:r>
              <a:rPr sz="2000" b="1" spc="-10" dirty="0">
                <a:latin typeface="Carlito"/>
                <a:cs typeface="Carlito"/>
              </a:rPr>
              <a:t>Syntax</a:t>
            </a:r>
            <a:r>
              <a:rPr sz="2000" spc="-10" dirty="0"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7888" y="2773425"/>
            <a:ext cx="3091815" cy="631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2390"/>
              </a:lnSpc>
              <a:spcBef>
                <a:spcPts val="95"/>
              </a:spcBef>
            </a:pPr>
            <a:r>
              <a:rPr sz="1600" dirty="0">
                <a:latin typeface="Courier New"/>
                <a:cs typeface="Courier New"/>
              </a:rPr>
              <a:t>returntype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get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fieldname</a:t>
            </a:r>
            <a:r>
              <a:rPr sz="2000" spc="-1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ts val="2390"/>
              </a:lnSpc>
            </a:pPr>
            <a:r>
              <a:rPr sz="2000" spc="-5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727" y="4108703"/>
            <a:ext cx="853440" cy="6089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103505">
              <a:lnSpc>
                <a:spcPts val="2200"/>
              </a:lnSpc>
              <a:spcBef>
                <a:spcPts val="335"/>
              </a:spcBef>
            </a:pPr>
            <a:r>
              <a:rPr sz="2000" spc="-10" dirty="0">
                <a:latin typeface="Carlito"/>
                <a:cs typeface="Carlito"/>
              </a:rPr>
              <a:t>Setter Method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50517" y="3630548"/>
            <a:ext cx="3304540" cy="1625600"/>
          </a:xfrm>
          <a:custGeom>
            <a:avLst/>
            <a:gdLst/>
            <a:ahLst/>
            <a:cxnLst/>
            <a:rect l="l" t="t" r="r" b="b"/>
            <a:pathLst>
              <a:path w="3304540" h="1625600">
                <a:moveTo>
                  <a:pt x="3304031" y="0"/>
                </a:moveTo>
                <a:lnTo>
                  <a:pt x="0" y="0"/>
                </a:lnTo>
                <a:lnTo>
                  <a:pt x="0" y="1625345"/>
                </a:lnTo>
                <a:lnTo>
                  <a:pt x="3304031" y="1625345"/>
                </a:lnTo>
                <a:lnTo>
                  <a:pt x="3304031" y="0"/>
                </a:lnTo>
                <a:close/>
              </a:path>
            </a:pathLst>
          </a:custGeom>
          <a:solidFill>
            <a:srgbClr val="F7D2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26082" y="3660394"/>
            <a:ext cx="10045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965" indent="-227965">
              <a:lnSpc>
                <a:spcPct val="100000"/>
              </a:lnSpc>
              <a:spcBef>
                <a:spcPts val="95"/>
              </a:spcBef>
              <a:buFont typeface="Carlito"/>
              <a:buChar char="•"/>
              <a:tabLst>
                <a:tab pos="227965" algn="l"/>
              </a:tabLst>
            </a:pPr>
            <a:r>
              <a:rPr sz="2000" b="1" spc="-10" dirty="0">
                <a:latin typeface="Carlito"/>
                <a:cs typeface="Carlito"/>
              </a:rPr>
              <a:t>Syntax</a:t>
            </a:r>
            <a:r>
              <a:rPr sz="2000" spc="-10" dirty="0"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26082" y="4266946"/>
            <a:ext cx="3060700" cy="890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2220"/>
              </a:lnSpc>
              <a:spcBef>
                <a:spcPts val="95"/>
              </a:spcBef>
            </a:pPr>
            <a:r>
              <a:rPr sz="2000" b="1" dirty="0">
                <a:latin typeface="Courier New"/>
                <a:cs typeface="Courier New"/>
              </a:rPr>
              <a:t>set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fieldname(value)</a:t>
            </a:r>
            <a:endParaRPr sz="2000">
              <a:latin typeface="Courier New"/>
              <a:cs typeface="Courier New"/>
            </a:endParaRPr>
          </a:p>
          <a:p>
            <a:pPr marL="381000">
              <a:lnSpc>
                <a:spcPts val="2210"/>
              </a:lnSpc>
            </a:pPr>
            <a:r>
              <a:rPr sz="2000" spc="-5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ts val="2390"/>
              </a:lnSpc>
            </a:pPr>
            <a:r>
              <a:rPr sz="2000" spc="-5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6CC2C9-8A5A-42D1-8F46-DDF1432CC503}"/>
              </a:ext>
            </a:extLst>
          </p:cNvPr>
          <p:cNvSpPr/>
          <p:nvPr/>
        </p:nvSpPr>
        <p:spPr>
          <a:xfrm>
            <a:off x="1077436" y="5604012"/>
            <a:ext cx="4866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In Dart, we use the 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Google Sans"/>
              </a:rPr>
              <a:t>late keyword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to declare variables that will be initialized later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Inheritance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0206" y="1633854"/>
            <a:ext cx="4001770" cy="1368425"/>
            <a:chOff x="640206" y="1633854"/>
            <a:chExt cx="4001770" cy="1368425"/>
          </a:xfrm>
        </p:grpSpPr>
        <p:sp>
          <p:nvSpPr>
            <p:cNvPr id="4" name="object 4"/>
            <p:cNvSpPr/>
            <p:nvPr/>
          </p:nvSpPr>
          <p:spPr>
            <a:xfrm>
              <a:off x="646556" y="1640204"/>
              <a:ext cx="3989070" cy="1355725"/>
            </a:xfrm>
            <a:custGeom>
              <a:avLst/>
              <a:gdLst/>
              <a:ahLst/>
              <a:cxnLst/>
              <a:rect l="l" t="t" r="r" b="b"/>
              <a:pathLst>
                <a:path w="3989070" h="1355725">
                  <a:moveTo>
                    <a:pt x="3650233" y="0"/>
                  </a:moveTo>
                  <a:lnTo>
                    <a:pt x="338899" y="0"/>
                  </a:lnTo>
                  <a:lnTo>
                    <a:pt x="0" y="677799"/>
                  </a:lnTo>
                  <a:lnTo>
                    <a:pt x="338899" y="1355598"/>
                  </a:lnTo>
                  <a:lnTo>
                    <a:pt x="3650233" y="1355598"/>
                  </a:lnTo>
                  <a:lnTo>
                    <a:pt x="3989070" y="677799"/>
                  </a:lnTo>
                  <a:lnTo>
                    <a:pt x="365023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6556" y="1640204"/>
              <a:ext cx="3989070" cy="1355725"/>
            </a:xfrm>
            <a:custGeom>
              <a:avLst/>
              <a:gdLst/>
              <a:ahLst/>
              <a:cxnLst/>
              <a:rect l="l" t="t" r="r" b="b"/>
              <a:pathLst>
                <a:path w="3989070" h="1355725">
                  <a:moveTo>
                    <a:pt x="0" y="677799"/>
                  </a:moveTo>
                  <a:lnTo>
                    <a:pt x="338899" y="0"/>
                  </a:lnTo>
                  <a:lnTo>
                    <a:pt x="3650233" y="0"/>
                  </a:lnTo>
                  <a:lnTo>
                    <a:pt x="3989070" y="677799"/>
                  </a:lnTo>
                  <a:lnTo>
                    <a:pt x="3650233" y="1355598"/>
                  </a:lnTo>
                  <a:lnTo>
                    <a:pt x="338899" y="1355598"/>
                  </a:lnTo>
                  <a:lnTo>
                    <a:pt x="0" y="67779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85824" y="1879091"/>
            <a:ext cx="25082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class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inherit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properties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methods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another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class.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3141" y="4229989"/>
            <a:ext cx="4354195" cy="1390015"/>
            <a:chOff x="493141" y="4229989"/>
            <a:chExt cx="4354195" cy="1390015"/>
          </a:xfrm>
        </p:grpSpPr>
        <p:sp>
          <p:nvSpPr>
            <p:cNvPr id="8" name="object 8"/>
            <p:cNvSpPr/>
            <p:nvPr/>
          </p:nvSpPr>
          <p:spPr>
            <a:xfrm>
              <a:off x="499491" y="4236339"/>
              <a:ext cx="4341495" cy="1377315"/>
            </a:xfrm>
            <a:custGeom>
              <a:avLst/>
              <a:gdLst/>
              <a:ahLst/>
              <a:cxnLst/>
              <a:rect l="l" t="t" r="r" b="b"/>
              <a:pathLst>
                <a:path w="4341495" h="1377314">
                  <a:moveTo>
                    <a:pt x="3996944" y="0"/>
                  </a:moveTo>
                  <a:lnTo>
                    <a:pt x="344233" y="0"/>
                  </a:lnTo>
                  <a:lnTo>
                    <a:pt x="0" y="688467"/>
                  </a:lnTo>
                  <a:lnTo>
                    <a:pt x="344233" y="1376934"/>
                  </a:lnTo>
                  <a:lnTo>
                    <a:pt x="3996944" y="1376934"/>
                  </a:lnTo>
                  <a:lnTo>
                    <a:pt x="4341114" y="688467"/>
                  </a:lnTo>
                  <a:lnTo>
                    <a:pt x="3996944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9491" y="4236339"/>
              <a:ext cx="4341495" cy="1377315"/>
            </a:xfrm>
            <a:custGeom>
              <a:avLst/>
              <a:gdLst/>
              <a:ahLst/>
              <a:cxnLst/>
              <a:rect l="l" t="t" r="r" b="b"/>
              <a:pathLst>
                <a:path w="4341495" h="1377314">
                  <a:moveTo>
                    <a:pt x="0" y="688467"/>
                  </a:moveTo>
                  <a:lnTo>
                    <a:pt x="344233" y="0"/>
                  </a:lnTo>
                  <a:lnTo>
                    <a:pt x="3996944" y="0"/>
                  </a:lnTo>
                  <a:lnTo>
                    <a:pt x="4341114" y="688467"/>
                  </a:lnTo>
                  <a:lnTo>
                    <a:pt x="3996944" y="1376934"/>
                  </a:lnTo>
                  <a:lnTo>
                    <a:pt x="344233" y="1376934"/>
                  </a:lnTo>
                  <a:lnTo>
                    <a:pt x="0" y="68846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54608" y="4211573"/>
            <a:ext cx="32296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main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class</a:t>
            </a:r>
            <a:r>
              <a:rPr sz="18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that</a:t>
            </a:r>
            <a:r>
              <a:rPr sz="18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has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properties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800" spc="2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methods</a:t>
            </a:r>
            <a:r>
              <a:rPr sz="1800" spc="2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800" spc="2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called</a:t>
            </a:r>
            <a:r>
              <a:rPr sz="18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2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parent class.</a:t>
            </a:r>
            <a:endParaRPr sz="18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class</a:t>
            </a:r>
            <a:r>
              <a:rPr sz="1800" spc="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that</a:t>
            </a:r>
            <a:r>
              <a:rPr sz="1800" spc="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inherits</a:t>
            </a:r>
            <a:r>
              <a:rPr sz="1800" spc="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2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parent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class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called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child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class.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97095" y="1476121"/>
            <a:ext cx="7438390" cy="4017010"/>
            <a:chOff x="4697095" y="1476121"/>
            <a:chExt cx="7438390" cy="4017010"/>
          </a:xfrm>
        </p:grpSpPr>
        <p:sp>
          <p:nvSpPr>
            <p:cNvPr id="12" name="object 12"/>
            <p:cNvSpPr/>
            <p:nvPr/>
          </p:nvSpPr>
          <p:spPr>
            <a:xfrm>
              <a:off x="4703445" y="1482471"/>
              <a:ext cx="7425690" cy="4004310"/>
            </a:xfrm>
            <a:custGeom>
              <a:avLst/>
              <a:gdLst/>
              <a:ahLst/>
              <a:cxnLst/>
              <a:rect l="l" t="t" r="r" b="b"/>
              <a:pathLst>
                <a:path w="7425690" h="4004310">
                  <a:moveTo>
                    <a:pt x="6661150" y="0"/>
                  </a:moveTo>
                  <a:lnTo>
                    <a:pt x="764539" y="0"/>
                  </a:lnTo>
                  <a:lnTo>
                    <a:pt x="0" y="2002154"/>
                  </a:lnTo>
                  <a:lnTo>
                    <a:pt x="764539" y="4004309"/>
                  </a:lnTo>
                  <a:lnTo>
                    <a:pt x="6661150" y="4004309"/>
                  </a:lnTo>
                  <a:lnTo>
                    <a:pt x="7425689" y="2002154"/>
                  </a:lnTo>
                  <a:lnTo>
                    <a:pt x="6661150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03445" y="1482471"/>
              <a:ext cx="7425690" cy="4004310"/>
            </a:xfrm>
            <a:custGeom>
              <a:avLst/>
              <a:gdLst/>
              <a:ahLst/>
              <a:cxnLst/>
              <a:rect l="l" t="t" r="r" b="b"/>
              <a:pathLst>
                <a:path w="7425690" h="4004310">
                  <a:moveTo>
                    <a:pt x="0" y="2002154"/>
                  </a:moveTo>
                  <a:lnTo>
                    <a:pt x="764539" y="0"/>
                  </a:lnTo>
                  <a:lnTo>
                    <a:pt x="6661150" y="0"/>
                  </a:lnTo>
                  <a:lnTo>
                    <a:pt x="7425689" y="2002154"/>
                  </a:lnTo>
                  <a:lnTo>
                    <a:pt x="6661150" y="4004309"/>
                  </a:lnTo>
                  <a:lnTo>
                    <a:pt x="764539" y="4004309"/>
                  </a:lnTo>
                  <a:lnTo>
                    <a:pt x="0" y="200215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883402" y="1536953"/>
            <a:ext cx="5081270" cy="385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Syntax</a:t>
            </a:r>
            <a:r>
              <a:rPr sz="1800" spc="-10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125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800" b="1" spc="-5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ParentClass{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//single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level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inheritance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800" b="1" spc="-9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ChildClass1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extends</a:t>
            </a:r>
            <a:r>
              <a:rPr sz="1800" b="1" spc="-7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ParentClass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50"/>
              </a:lnSpc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multi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level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inheritance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50"/>
              </a:lnSpc>
            </a:pP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800" b="1" spc="-9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ChildClass2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urier New"/>
                <a:cs typeface="Courier New"/>
              </a:rPr>
              <a:t>extends</a:t>
            </a:r>
            <a:r>
              <a:rPr sz="1800" b="1" spc="-7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ChildClass1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1172</Words>
  <Application>Microsoft Office PowerPoint</Application>
  <PresentationFormat>Widescreen</PresentationFormat>
  <Paragraphs>258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Carlito</vt:lpstr>
      <vt:lpstr>Courier New</vt:lpstr>
      <vt:lpstr>Georgia</vt:lpstr>
      <vt:lpstr>Google Sans</vt:lpstr>
      <vt:lpstr>Tahoma</vt:lpstr>
      <vt:lpstr>Times New Roman</vt:lpstr>
      <vt:lpstr>Verdana</vt:lpstr>
      <vt:lpstr>Work Sans</vt:lpstr>
      <vt:lpstr>Office Theme</vt:lpstr>
      <vt:lpstr>PowerPoint Presentation</vt:lpstr>
      <vt:lpstr>Session Overview</vt:lpstr>
      <vt:lpstr>OOP Approach</vt:lpstr>
      <vt:lpstr>Classes and Objects</vt:lpstr>
      <vt:lpstr>Instance and Class Variables</vt:lpstr>
      <vt:lpstr>Methods [1-2]</vt:lpstr>
      <vt:lpstr>Methods [2-2]</vt:lpstr>
      <vt:lpstr>Getter and Setter Methods</vt:lpstr>
      <vt:lpstr>Inheritance</vt:lpstr>
      <vt:lpstr>Program1</vt:lpstr>
      <vt:lpstr>Program2</vt:lpstr>
      <vt:lpstr>Encapsulation</vt:lpstr>
      <vt:lpstr>Program</vt:lpstr>
      <vt:lpstr>Polymorphism</vt:lpstr>
      <vt:lpstr>Program</vt:lpstr>
      <vt:lpstr>Abstraction</vt:lpstr>
      <vt:lpstr>Program</vt:lpstr>
      <vt:lpstr>Interfaces</vt:lpstr>
      <vt:lpstr>Program</vt:lpstr>
      <vt:lpstr>Constructors [1-2]</vt:lpstr>
      <vt:lpstr>Constructors [2-2]</vt:lpstr>
      <vt:lpstr>Program</vt:lpstr>
      <vt:lpstr>The this Keyword</vt:lpstr>
      <vt:lpstr>The super Keyword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Aptech Limited</dc:creator>
  <cp:lastModifiedBy>Marium</cp:lastModifiedBy>
  <cp:revision>41</cp:revision>
  <dcterms:created xsi:type="dcterms:W3CDTF">2024-01-29T07:14:28Z</dcterms:created>
  <dcterms:modified xsi:type="dcterms:W3CDTF">2024-01-30T05:01:15Z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2024-01-29T00:00:00Z</vt:filetime>
  </property>
  <property fmtid="{D5CDD505-2E9C-101B-9397-08002B2CF9AE}" pid="5" name="Producer">
    <vt:lpwstr>3-Heights(TM) PDF Security Shell 4.8.25.2 (http://www.pdf-tools.com)</vt:lpwstr>
  </property>
</Properties>
</file>