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78" r:id="rId10"/>
    <p:sldId id="262" r:id="rId11"/>
    <p:sldId id="263" r:id="rId12"/>
    <p:sldId id="264" r:id="rId13"/>
    <p:sldId id="279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0"/>
            <a:ext cx="12182855" cy="3341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7017" y="3962400"/>
            <a:ext cx="7847965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57017" y="3962400"/>
            <a:ext cx="7847965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615" y="1498472"/>
            <a:ext cx="5312791" cy="4758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840"/>
            <a:ext cx="60248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327" y="2107438"/>
            <a:ext cx="629158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7933"/>
            <a:ext cx="119697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42885" y="6613087"/>
            <a:ext cx="40989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%27dan@gmail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%27jack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00"/>
              </a:lnSpc>
              <a:spcBef>
                <a:spcPts val="100"/>
              </a:spcBef>
            </a:pPr>
            <a:r>
              <a:rPr sz="6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Session</a:t>
            </a:r>
            <a:r>
              <a:rPr sz="6000" b="1" spc="4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6000" b="1" spc="-50" dirty="0">
                <a:solidFill>
                  <a:srgbClr val="0085B4"/>
                </a:solidFill>
                <a:latin typeface="Times New Roman"/>
                <a:cs typeface="Times New Roman"/>
              </a:rPr>
              <a:t>5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ts val="4600"/>
              </a:lnSpc>
            </a:pPr>
            <a:r>
              <a:rPr sz="4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Collections</a:t>
            </a:r>
            <a:r>
              <a:rPr sz="4000" b="1" spc="12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and</a:t>
            </a:r>
            <a:r>
              <a:rPr sz="4000" b="1" spc="12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Exceptions</a:t>
            </a:r>
            <a:r>
              <a:rPr sz="4000" b="1" spc="10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65" dirty="0">
                <a:solidFill>
                  <a:srgbClr val="0085B4"/>
                </a:solidFill>
                <a:latin typeface="Times New Roman"/>
                <a:cs typeface="Times New Roman"/>
              </a:rPr>
              <a:t>in</a:t>
            </a:r>
            <a:r>
              <a:rPr sz="4000" b="1" spc="12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35" dirty="0">
                <a:solidFill>
                  <a:srgbClr val="0085B4"/>
                </a:solidFill>
                <a:latin typeface="Times New Roman"/>
                <a:cs typeface="Times New Roman"/>
              </a:rPr>
              <a:t>Dart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8278"/>
            <a:ext cx="2478023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6769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HashSet</a:t>
            </a:r>
            <a:r>
              <a:rPr spc="-165" dirty="0"/>
              <a:t> </a:t>
            </a:r>
            <a:r>
              <a:rPr spc="-65" dirty="0"/>
              <a:t>and</a:t>
            </a:r>
            <a:r>
              <a:rPr spc="-160" dirty="0"/>
              <a:t> </a:t>
            </a:r>
            <a:r>
              <a:rPr spc="-45" dirty="0"/>
              <a:t>HashMap</a:t>
            </a:r>
            <a:r>
              <a:rPr spc="-165" dirty="0"/>
              <a:t> </a:t>
            </a:r>
            <a:r>
              <a:rPr spc="-100" dirty="0"/>
              <a:t>[1-</a:t>
            </a:r>
            <a:r>
              <a:rPr spc="-85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9377" y="1508125"/>
            <a:ext cx="9288145" cy="1052195"/>
            <a:chOff x="1619377" y="1508125"/>
            <a:chExt cx="9288145" cy="1052195"/>
          </a:xfrm>
        </p:grpSpPr>
        <p:sp>
          <p:nvSpPr>
            <p:cNvPr id="4" name="object 4"/>
            <p:cNvSpPr/>
            <p:nvPr/>
          </p:nvSpPr>
          <p:spPr>
            <a:xfrm>
              <a:off x="1625727" y="1898522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19">
                  <a:moveTo>
                    <a:pt x="9275064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9275064" y="655320"/>
                  </a:lnTo>
                  <a:lnTo>
                    <a:pt x="927506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5727" y="1898522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19">
                  <a:moveTo>
                    <a:pt x="0" y="655320"/>
                  </a:moveTo>
                  <a:lnTo>
                    <a:pt x="9275064" y="655320"/>
                  </a:lnTo>
                  <a:lnTo>
                    <a:pt x="9275064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687" y="1514475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8702929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4"/>
                  </a:lnTo>
                  <a:lnTo>
                    <a:pt x="10052" y="78116"/>
                  </a:lnTo>
                  <a:lnTo>
                    <a:pt x="0" y="127888"/>
                  </a:lnTo>
                  <a:lnTo>
                    <a:pt x="0" y="639445"/>
                  </a:lnTo>
                  <a:lnTo>
                    <a:pt x="10052" y="689217"/>
                  </a:lnTo>
                  <a:lnTo>
                    <a:pt x="37464" y="729869"/>
                  </a:lnTo>
                  <a:lnTo>
                    <a:pt x="78116" y="757281"/>
                  </a:lnTo>
                  <a:lnTo>
                    <a:pt x="127888" y="767334"/>
                  </a:lnTo>
                  <a:lnTo>
                    <a:pt x="8702929" y="767334"/>
                  </a:lnTo>
                  <a:lnTo>
                    <a:pt x="8752701" y="757281"/>
                  </a:lnTo>
                  <a:lnTo>
                    <a:pt x="8793353" y="729869"/>
                  </a:lnTo>
                  <a:lnTo>
                    <a:pt x="8820765" y="689217"/>
                  </a:lnTo>
                  <a:lnTo>
                    <a:pt x="8830817" y="639445"/>
                  </a:lnTo>
                  <a:lnTo>
                    <a:pt x="8830817" y="127888"/>
                  </a:lnTo>
                  <a:lnTo>
                    <a:pt x="8820765" y="78116"/>
                  </a:lnTo>
                  <a:lnTo>
                    <a:pt x="8793353" y="37464"/>
                  </a:lnTo>
                  <a:lnTo>
                    <a:pt x="8752701" y="10052"/>
                  </a:lnTo>
                  <a:lnTo>
                    <a:pt x="8702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7687" y="1514475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8702929" y="0"/>
                  </a:lnTo>
                  <a:lnTo>
                    <a:pt x="8752701" y="10052"/>
                  </a:lnTo>
                  <a:lnTo>
                    <a:pt x="8793353" y="37464"/>
                  </a:lnTo>
                  <a:lnTo>
                    <a:pt x="8820765" y="78116"/>
                  </a:lnTo>
                  <a:lnTo>
                    <a:pt x="8830817" y="127888"/>
                  </a:lnTo>
                  <a:lnTo>
                    <a:pt x="8830817" y="639445"/>
                  </a:lnTo>
                  <a:lnTo>
                    <a:pt x="8820765" y="689217"/>
                  </a:lnTo>
                  <a:lnTo>
                    <a:pt x="8793353" y="729869"/>
                  </a:lnTo>
                  <a:lnTo>
                    <a:pt x="8752701" y="757281"/>
                  </a:lnTo>
                  <a:lnTo>
                    <a:pt x="8702929" y="767334"/>
                  </a:lnTo>
                  <a:lnTo>
                    <a:pt x="127888" y="767334"/>
                  </a:lnTo>
                  <a:lnTo>
                    <a:pt x="78116" y="757281"/>
                  </a:lnTo>
                  <a:lnTo>
                    <a:pt x="37464" y="729869"/>
                  </a:lnTo>
                  <a:lnTo>
                    <a:pt x="10052" y="689217"/>
                  </a:lnTo>
                  <a:lnTo>
                    <a:pt x="0" y="639445"/>
                  </a:lnTo>
                  <a:lnTo>
                    <a:pt x="0" y="127888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19377" y="2687701"/>
            <a:ext cx="9288145" cy="1051560"/>
            <a:chOff x="1619377" y="2687701"/>
            <a:chExt cx="9288145" cy="1051560"/>
          </a:xfrm>
        </p:grpSpPr>
        <p:sp>
          <p:nvSpPr>
            <p:cNvPr id="9" name="object 9"/>
            <p:cNvSpPr/>
            <p:nvPr/>
          </p:nvSpPr>
          <p:spPr>
            <a:xfrm>
              <a:off x="1625727" y="3078099"/>
              <a:ext cx="9275445" cy="654685"/>
            </a:xfrm>
            <a:custGeom>
              <a:avLst/>
              <a:gdLst/>
              <a:ahLst/>
              <a:cxnLst/>
              <a:rect l="l" t="t" r="r" b="b"/>
              <a:pathLst>
                <a:path w="9275445" h="654685">
                  <a:moveTo>
                    <a:pt x="9275064" y="0"/>
                  </a:moveTo>
                  <a:lnTo>
                    <a:pt x="0" y="0"/>
                  </a:lnTo>
                  <a:lnTo>
                    <a:pt x="0" y="654557"/>
                  </a:lnTo>
                  <a:lnTo>
                    <a:pt x="9275064" y="654557"/>
                  </a:lnTo>
                  <a:lnTo>
                    <a:pt x="927506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5727" y="3078099"/>
              <a:ext cx="9275445" cy="654685"/>
            </a:xfrm>
            <a:custGeom>
              <a:avLst/>
              <a:gdLst/>
              <a:ahLst/>
              <a:cxnLst/>
              <a:rect l="l" t="t" r="r" b="b"/>
              <a:pathLst>
                <a:path w="9275445" h="654685">
                  <a:moveTo>
                    <a:pt x="0" y="654557"/>
                  </a:moveTo>
                  <a:lnTo>
                    <a:pt x="9275064" y="654557"/>
                  </a:lnTo>
                  <a:lnTo>
                    <a:pt x="9275064" y="0"/>
                  </a:lnTo>
                  <a:lnTo>
                    <a:pt x="0" y="0"/>
                  </a:lnTo>
                  <a:lnTo>
                    <a:pt x="0" y="65455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7687" y="2694051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8702929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4"/>
                  </a:lnTo>
                  <a:lnTo>
                    <a:pt x="10052" y="78116"/>
                  </a:lnTo>
                  <a:lnTo>
                    <a:pt x="0" y="127888"/>
                  </a:lnTo>
                  <a:lnTo>
                    <a:pt x="0" y="639445"/>
                  </a:lnTo>
                  <a:lnTo>
                    <a:pt x="10052" y="689217"/>
                  </a:lnTo>
                  <a:lnTo>
                    <a:pt x="37464" y="729869"/>
                  </a:lnTo>
                  <a:lnTo>
                    <a:pt x="78116" y="757281"/>
                  </a:lnTo>
                  <a:lnTo>
                    <a:pt x="127888" y="767334"/>
                  </a:lnTo>
                  <a:lnTo>
                    <a:pt x="8702929" y="767334"/>
                  </a:lnTo>
                  <a:lnTo>
                    <a:pt x="8752701" y="757281"/>
                  </a:lnTo>
                  <a:lnTo>
                    <a:pt x="8793353" y="729869"/>
                  </a:lnTo>
                  <a:lnTo>
                    <a:pt x="8820765" y="689217"/>
                  </a:lnTo>
                  <a:lnTo>
                    <a:pt x="8830817" y="639445"/>
                  </a:lnTo>
                  <a:lnTo>
                    <a:pt x="8830817" y="127888"/>
                  </a:lnTo>
                  <a:lnTo>
                    <a:pt x="8820765" y="78116"/>
                  </a:lnTo>
                  <a:lnTo>
                    <a:pt x="8793353" y="37464"/>
                  </a:lnTo>
                  <a:lnTo>
                    <a:pt x="8752701" y="10052"/>
                  </a:lnTo>
                  <a:lnTo>
                    <a:pt x="8702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687" y="2694051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8702929" y="0"/>
                  </a:lnTo>
                  <a:lnTo>
                    <a:pt x="8752701" y="10052"/>
                  </a:lnTo>
                  <a:lnTo>
                    <a:pt x="8793353" y="37464"/>
                  </a:lnTo>
                  <a:lnTo>
                    <a:pt x="8820765" y="78116"/>
                  </a:lnTo>
                  <a:lnTo>
                    <a:pt x="8830817" y="127888"/>
                  </a:lnTo>
                  <a:lnTo>
                    <a:pt x="8830817" y="639445"/>
                  </a:lnTo>
                  <a:lnTo>
                    <a:pt x="8820765" y="689217"/>
                  </a:lnTo>
                  <a:lnTo>
                    <a:pt x="8793353" y="729869"/>
                  </a:lnTo>
                  <a:lnTo>
                    <a:pt x="8752701" y="757281"/>
                  </a:lnTo>
                  <a:lnTo>
                    <a:pt x="8702929" y="767334"/>
                  </a:lnTo>
                  <a:lnTo>
                    <a:pt x="127888" y="767334"/>
                  </a:lnTo>
                  <a:lnTo>
                    <a:pt x="78116" y="757281"/>
                  </a:lnTo>
                  <a:lnTo>
                    <a:pt x="37464" y="729869"/>
                  </a:lnTo>
                  <a:lnTo>
                    <a:pt x="10052" y="689217"/>
                  </a:lnTo>
                  <a:lnTo>
                    <a:pt x="0" y="639445"/>
                  </a:lnTo>
                  <a:lnTo>
                    <a:pt x="0" y="127888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19377" y="3867277"/>
            <a:ext cx="9288145" cy="1051560"/>
            <a:chOff x="1619377" y="3867277"/>
            <a:chExt cx="9288145" cy="1051560"/>
          </a:xfrm>
        </p:grpSpPr>
        <p:sp>
          <p:nvSpPr>
            <p:cNvPr id="14" name="object 14"/>
            <p:cNvSpPr/>
            <p:nvPr/>
          </p:nvSpPr>
          <p:spPr>
            <a:xfrm>
              <a:off x="1625727" y="4256913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20">
                  <a:moveTo>
                    <a:pt x="9275064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9275064" y="655319"/>
                  </a:lnTo>
                  <a:lnTo>
                    <a:pt x="927506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5727" y="4256913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20">
                  <a:moveTo>
                    <a:pt x="0" y="655319"/>
                  </a:moveTo>
                  <a:lnTo>
                    <a:pt x="9275064" y="655319"/>
                  </a:lnTo>
                  <a:lnTo>
                    <a:pt x="9275064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7687" y="3873627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8702929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5"/>
                  </a:lnTo>
                  <a:lnTo>
                    <a:pt x="10052" y="78116"/>
                  </a:lnTo>
                  <a:lnTo>
                    <a:pt x="0" y="127889"/>
                  </a:lnTo>
                  <a:lnTo>
                    <a:pt x="0" y="639445"/>
                  </a:lnTo>
                  <a:lnTo>
                    <a:pt x="10052" y="689217"/>
                  </a:lnTo>
                  <a:lnTo>
                    <a:pt x="37464" y="729869"/>
                  </a:lnTo>
                  <a:lnTo>
                    <a:pt x="78116" y="757281"/>
                  </a:lnTo>
                  <a:lnTo>
                    <a:pt x="127888" y="767334"/>
                  </a:lnTo>
                  <a:lnTo>
                    <a:pt x="8702929" y="767334"/>
                  </a:lnTo>
                  <a:lnTo>
                    <a:pt x="8752701" y="757281"/>
                  </a:lnTo>
                  <a:lnTo>
                    <a:pt x="8793353" y="729869"/>
                  </a:lnTo>
                  <a:lnTo>
                    <a:pt x="8820765" y="689217"/>
                  </a:lnTo>
                  <a:lnTo>
                    <a:pt x="8830817" y="639445"/>
                  </a:lnTo>
                  <a:lnTo>
                    <a:pt x="8830817" y="127889"/>
                  </a:lnTo>
                  <a:lnTo>
                    <a:pt x="8820765" y="78116"/>
                  </a:lnTo>
                  <a:lnTo>
                    <a:pt x="8793353" y="37465"/>
                  </a:lnTo>
                  <a:lnTo>
                    <a:pt x="8752701" y="10052"/>
                  </a:lnTo>
                  <a:lnTo>
                    <a:pt x="8702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7687" y="3873627"/>
              <a:ext cx="8830945" cy="767715"/>
            </a:xfrm>
            <a:custGeom>
              <a:avLst/>
              <a:gdLst/>
              <a:ahLst/>
              <a:cxnLst/>
              <a:rect l="l" t="t" r="r" b="b"/>
              <a:pathLst>
                <a:path w="8830945" h="767714">
                  <a:moveTo>
                    <a:pt x="0" y="127889"/>
                  </a:moveTo>
                  <a:lnTo>
                    <a:pt x="10052" y="78116"/>
                  </a:lnTo>
                  <a:lnTo>
                    <a:pt x="37464" y="37465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8702929" y="0"/>
                  </a:lnTo>
                  <a:lnTo>
                    <a:pt x="8752701" y="10052"/>
                  </a:lnTo>
                  <a:lnTo>
                    <a:pt x="8793353" y="37465"/>
                  </a:lnTo>
                  <a:lnTo>
                    <a:pt x="8820765" y="78116"/>
                  </a:lnTo>
                  <a:lnTo>
                    <a:pt x="8830817" y="127889"/>
                  </a:lnTo>
                  <a:lnTo>
                    <a:pt x="8830817" y="639445"/>
                  </a:lnTo>
                  <a:lnTo>
                    <a:pt x="8820765" y="689217"/>
                  </a:lnTo>
                  <a:lnTo>
                    <a:pt x="8793353" y="729869"/>
                  </a:lnTo>
                  <a:lnTo>
                    <a:pt x="8752701" y="757281"/>
                  </a:lnTo>
                  <a:lnTo>
                    <a:pt x="8702929" y="767334"/>
                  </a:lnTo>
                  <a:lnTo>
                    <a:pt x="127888" y="767334"/>
                  </a:lnTo>
                  <a:lnTo>
                    <a:pt x="78116" y="757281"/>
                  </a:lnTo>
                  <a:lnTo>
                    <a:pt x="37464" y="729869"/>
                  </a:lnTo>
                  <a:lnTo>
                    <a:pt x="10052" y="689217"/>
                  </a:lnTo>
                  <a:lnTo>
                    <a:pt x="0" y="639445"/>
                  </a:lnTo>
                  <a:lnTo>
                    <a:pt x="0" y="127889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19377" y="5046090"/>
            <a:ext cx="9288145" cy="1052195"/>
            <a:chOff x="1619377" y="5046090"/>
            <a:chExt cx="9288145" cy="1052195"/>
          </a:xfrm>
        </p:grpSpPr>
        <p:sp>
          <p:nvSpPr>
            <p:cNvPr id="19" name="object 19"/>
            <p:cNvSpPr/>
            <p:nvPr/>
          </p:nvSpPr>
          <p:spPr>
            <a:xfrm>
              <a:off x="1625727" y="5436488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20">
                  <a:moveTo>
                    <a:pt x="9275064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9275064" y="655320"/>
                  </a:lnTo>
                  <a:lnTo>
                    <a:pt x="927506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5727" y="5436488"/>
              <a:ext cx="9275445" cy="655320"/>
            </a:xfrm>
            <a:custGeom>
              <a:avLst/>
              <a:gdLst/>
              <a:ahLst/>
              <a:cxnLst/>
              <a:rect l="l" t="t" r="r" b="b"/>
              <a:pathLst>
                <a:path w="9275445" h="655320">
                  <a:moveTo>
                    <a:pt x="0" y="655320"/>
                  </a:moveTo>
                  <a:lnTo>
                    <a:pt x="9275064" y="655320"/>
                  </a:lnTo>
                  <a:lnTo>
                    <a:pt x="9275064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7687" y="5052440"/>
              <a:ext cx="8830945" cy="768350"/>
            </a:xfrm>
            <a:custGeom>
              <a:avLst/>
              <a:gdLst/>
              <a:ahLst/>
              <a:cxnLst/>
              <a:rect l="l" t="t" r="r" b="b"/>
              <a:pathLst>
                <a:path w="8830945" h="768350">
                  <a:moveTo>
                    <a:pt x="8702802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54" y="689909"/>
                  </a:lnTo>
                  <a:lnTo>
                    <a:pt x="37480" y="730600"/>
                  </a:lnTo>
                  <a:lnTo>
                    <a:pt x="78170" y="758035"/>
                  </a:lnTo>
                  <a:lnTo>
                    <a:pt x="128015" y="768095"/>
                  </a:lnTo>
                  <a:lnTo>
                    <a:pt x="8702802" y="768095"/>
                  </a:lnTo>
                  <a:lnTo>
                    <a:pt x="8752647" y="758035"/>
                  </a:lnTo>
                  <a:lnTo>
                    <a:pt x="8793337" y="730600"/>
                  </a:lnTo>
                  <a:lnTo>
                    <a:pt x="8820763" y="689909"/>
                  </a:lnTo>
                  <a:lnTo>
                    <a:pt x="8830817" y="640079"/>
                  </a:lnTo>
                  <a:lnTo>
                    <a:pt x="8830817" y="128015"/>
                  </a:lnTo>
                  <a:lnTo>
                    <a:pt x="8820763" y="78170"/>
                  </a:lnTo>
                  <a:lnTo>
                    <a:pt x="8793337" y="37480"/>
                  </a:lnTo>
                  <a:lnTo>
                    <a:pt x="8752647" y="10054"/>
                  </a:lnTo>
                  <a:lnTo>
                    <a:pt x="8702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7687" y="5052440"/>
              <a:ext cx="8830945" cy="768350"/>
            </a:xfrm>
            <a:custGeom>
              <a:avLst/>
              <a:gdLst/>
              <a:ahLst/>
              <a:cxnLst/>
              <a:rect l="l" t="t" r="r" b="b"/>
              <a:pathLst>
                <a:path w="8830945" h="768350">
                  <a:moveTo>
                    <a:pt x="0" y="128015"/>
                  </a:moveTo>
                  <a:lnTo>
                    <a:pt x="10054" y="78170"/>
                  </a:lnTo>
                  <a:lnTo>
                    <a:pt x="37480" y="37480"/>
                  </a:lnTo>
                  <a:lnTo>
                    <a:pt x="78170" y="10054"/>
                  </a:lnTo>
                  <a:lnTo>
                    <a:pt x="128015" y="0"/>
                  </a:lnTo>
                  <a:lnTo>
                    <a:pt x="8702802" y="0"/>
                  </a:lnTo>
                  <a:lnTo>
                    <a:pt x="8752647" y="10054"/>
                  </a:lnTo>
                  <a:lnTo>
                    <a:pt x="8793337" y="37480"/>
                  </a:lnTo>
                  <a:lnTo>
                    <a:pt x="8820763" y="78170"/>
                  </a:lnTo>
                  <a:lnTo>
                    <a:pt x="8830817" y="128015"/>
                  </a:lnTo>
                  <a:lnTo>
                    <a:pt x="8830817" y="640079"/>
                  </a:lnTo>
                  <a:lnTo>
                    <a:pt x="8820763" y="689909"/>
                  </a:lnTo>
                  <a:lnTo>
                    <a:pt x="8793337" y="730600"/>
                  </a:lnTo>
                  <a:lnTo>
                    <a:pt x="8752647" y="758035"/>
                  </a:lnTo>
                  <a:lnTo>
                    <a:pt x="8702802" y="768095"/>
                  </a:lnTo>
                  <a:lnTo>
                    <a:pt x="128015" y="768095"/>
                  </a:lnTo>
                  <a:lnTo>
                    <a:pt x="78170" y="758035"/>
                  </a:lnTo>
                  <a:lnTo>
                    <a:pt x="37480" y="730600"/>
                  </a:lnTo>
                  <a:lnTo>
                    <a:pt x="10054" y="689909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37561" y="1666240"/>
            <a:ext cx="8248015" cy="409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HashSet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hash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unordered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implementation.</a:t>
            </a:r>
            <a:endParaRPr sz="2400">
              <a:latin typeface="Carlito"/>
              <a:cs typeface="Carlito"/>
            </a:endParaRPr>
          </a:p>
          <a:p>
            <a:pPr marL="12700" marR="201295">
              <a:lnSpc>
                <a:spcPct val="276700"/>
              </a:lnSpc>
              <a:spcBef>
                <a:spcPts val="1320"/>
              </a:spcBef>
            </a:pPr>
            <a:r>
              <a:rPr sz="2400" dirty="0">
                <a:latin typeface="Carlito"/>
                <a:cs typeface="Carlito"/>
              </a:rPr>
              <a:t>HashMap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hash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implementation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unordered. </a:t>
            </a:r>
            <a:r>
              <a:rPr sz="2400" dirty="0">
                <a:latin typeface="Carlito"/>
                <a:cs typeface="Carlito"/>
              </a:rPr>
              <a:t>HashSet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HashMap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provided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dart:collection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70"/>
              </a:lnSpc>
            </a:pPr>
            <a:r>
              <a:rPr sz="2400" spc="-10" dirty="0">
                <a:latin typeface="Carlito"/>
                <a:cs typeface="Carlito"/>
              </a:rPr>
              <a:t>library.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rlito"/>
              <a:cs typeface="Carlito"/>
            </a:endParaRPr>
          </a:p>
          <a:p>
            <a:pPr marL="12700" marR="354330">
              <a:lnSpc>
                <a:spcPts val="2630"/>
              </a:lnSpc>
            </a:pP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collections,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retrieving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inserted.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10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6769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HashSet</a:t>
            </a:r>
            <a:r>
              <a:rPr spc="-170" dirty="0"/>
              <a:t> </a:t>
            </a:r>
            <a:r>
              <a:rPr spc="-65" dirty="0"/>
              <a:t>and</a:t>
            </a:r>
            <a:r>
              <a:rPr spc="-170" dirty="0"/>
              <a:t> </a:t>
            </a:r>
            <a:r>
              <a:rPr spc="-45" dirty="0"/>
              <a:t>HashMap</a:t>
            </a:r>
            <a:r>
              <a:rPr spc="-170" dirty="0"/>
              <a:t> </a:t>
            </a:r>
            <a:r>
              <a:rPr spc="-280" dirty="0"/>
              <a:t>[2-</a:t>
            </a:r>
            <a:r>
              <a:rPr spc="-90" dirty="0"/>
              <a:t>2]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15" y="1498472"/>
            <a:ext cx="5255260" cy="4494530"/>
          </a:xfrm>
          <a:prstGeom prst="rect">
            <a:avLst/>
          </a:prstGeom>
          <a:solidFill>
            <a:srgbClr val="A9D18E"/>
          </a:solidFill>
          <a:ln w="12700">
            <a:solidFill>
              <a:srgbClr val="2E528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200" b="1" dirty="0">
                <a:latin typeface="Carlito"/>
                <a:cs typeface="Carlito"/>
              </a:rPr>
              <a:t>Code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Snippet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6</a:t>
            </a:r>
            <a:r>
              <a:rPr sz="2200" dirty="0">
                <a:latin typeface="Carlito"/>
                <a:cs typeface="Carlito"/>
              </a:rPr>
              <a:t>: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HashSet</a:t>
            </a:r>
            <a:endParaRPr sz="2200">
              <a:latin typeface="Courier New"/>
              <a:cs typeface="Courier New"/>
            </a:endParaRPr>
          </a:p>
          <a:p>
            <a:pPr marL="90805" marR="785495">
              <a:lnSpc>
                <a:spcPct val="200000"/>
              </a:lnSpc>
            </a:pPr>
            <a:r>
              <a:rPr sz="2200" dirty="0">
                <a:latin typeface="Courier New"/>
                <a:cs typeface="Courier New"/>
              </a:rPr>
              <a:t>import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'dart: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collection'; </a:t>
            </a:r>
            <a:r>
              <a:rPr sz="2200" dirty="0">
                <a:latin typeface="Courier New"/>
                <a:cs typeface="Courier New"/>
              </a:rPr>
              <a:t>void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main()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59715" marR="28067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Set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numbers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new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HashSet(); numbers.add(10); numbers.add(20); numbers.add(30); numbers.add(40); numbers.add(50); print(numbers);</a:t>
            </a:r>
            <a:endParaRPr sz="2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8553" y="1475613"/>
            <a:ext cx="5667375" cy="4536440"/>
          </a:xfrm>
          <a:prstGeom prst="rect">
            <a:avLst/>
          </a:prstGeom>
          <a:solidFill>
            <a:srgbClr val="A9D18E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265"/>
              </a:lnSpc>
            </a:pPr>
            <a:r>
              <a:rPr sz="2200" b="1" dirty="0">
                <a:latin typeface="Carlito"/>
                <a:cs typeface="Carlito"/>
              </a:rPr>
              <a:t>Code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Snippet</a:t>
            </a:r>
            <a:r>
              <a:rPr sz="2200" b="1" spc="-3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7</a:t>
            </a:r>
            <a:r>
              <a:rPr sz="2200" dirty="0">
                <a:latin typeface="Carlito"/>
                <a:cs typeface="Carlito"/>
              </a:rPr>
              <a:t>: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HashMap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import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'dart: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collection’;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Map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details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HashMap();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227329" marR="64897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details['name']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'dan’; </a:t>
            </a:r>
            <a:r>
              <a:rPr sz="1800" dirty="0">
                <a:latin typeface="Courier New"/>
                <a:cs typeface="Courier New"/>
              </a:rPr>
              <a:t>details['email']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  <a:hlinkClick r:id="rId2"/>
              </a:rPr>
              <a:t>'dan@gmail.com';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details['number']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'xxxxxxxxx’;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print(details);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60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LinkedList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39257" y="560451"/>
            <a:ext cx="6308725" cy="3509010"/>
            <a:chOff x="5739257" y="560451"/>
            <a:chExt cx="6308725" cy="3509010"/>
          </a:xfrm>
        </p:grpSpPr>
        <p:sp>
          <p:nvSpPr>
            <p:cNvPr id="4" name="object 4"/>
            <p:cNvSpPr/>
            <p:nvPr/>
          </p:nvSpPr>
          <p:spPr>
            <a:xfrm>
              <a:off x="5745607" y="566801"/>
              <a:ext cx="739775" cy="3496310"/>
            </a:xfrm>
            <a:custGeom>
              <a:avLst/>
              <a:gdLst/>
              <a:ahLst/>
              <a:cxnLst/>
              <a:rect l="l" t="t" r="r" b="b"/>
              <a:pathLst>
                <a:path w="739775" h="3496310">
                  <a:moveTo>
                    <a:pt x="15239" y="0"/>
                  </a:moveTo>
                  <a:lnTo>
                    <a:pt x="48918" y="34322"/>
                  </a:lnTo>
                  <a:lnTo>
                    <a:pt x="81794" y="69130"/>
                  </a:lnTo>
                  <a:lnTo>
                    <a:pt x="113869" y="104413"/>
                  </a:lnTo>
                  <a:lnTo>
                    <a:pt x="145142" y="140160"/>
                  </a:lnTo>
                  <a:lnTo>
                    <a:pt x="175613" y="176357"/>
                  </a:lnTo>
                  <a:lnTo>
                    <a:pt x="205282" y="212995"/>
                  </a:lnTo>
                  <a:lnTo>
                    <a:pt x="234149" y="250060"/>
                  </a:lnTo>
                  <a:lnTo>
                    <a:pt x="262214" y="287541"/>
                  </a:lnTo>
                  <a:lnTo>
                    <a:pt x="289478" y="325427"/>
                  </a:lnTo>
                  <a:lnTo>
                    <a:pt x="315939" y="363705"/>
                  </a:lnTo>
                  <a:lnTo>
                    <a:pt x="341599" y="402365"/>
                  </a:lnTo>
                  <a:lnTo>
                    <a:pt x="366457" y="441394"/>
                  </a:lnTo>
                  <a:lnTo>
                    <a:pt x="390513" y="480780"/>
                  </a:lnTo>
                  <a:lnTo>
                    <a:pt x="413767" y="520512"/>
                  </a:lnTo>
                  <a:lnTo>
                    <a:pt x="436219" y="560579"/>
                  </a:lnTo>
                  <a:lnTo>
                    <a:pt x="457870" y="600967"/>
                  </a:lnTo>
                  <a:lnTo>
                    <a:pt x="478718" y="641666"/>
                  </a:lnTo>
                  <a:lnTo>
                    <a:pt x="498765" y="682665"/>
                  </a:lnTo>
                  <a:lnTo>
                    <a:pt x="518010" y="723950"/>
                  </a:lnTo>
                  <a:lnTo>
                    <a:pt x="536453" y="765511"/>
                  </a:lnTo>
                  <a:lnTo>
                    <a:pt x="554094" y="807336"/>
                  </a:lnTo>
                  <a:lnTo>
                    <a:pt x="570933" y="849413"/>
                  </a:lnTo>
                  <a:lnTo>
                    <a:pt x="586970" y="891730"/>
                  </a:lnTo>
                  <a:lnTo>
                    <a:pt x="602206" y="934275"/>
                  </a:lnTo>
                  <a:lnTo>
                    <a:pt x="616639" y="977038"/>
                  </a:lnTo>
                  <a:lnTo>
                    <a:pt x="630271" y="1020006"/>
                  </a:lnTo>
                  <a:lnTo>
                    <a:pt x="643101" y="1063167"/>
                  </a:lnTo>
                  <a:lnTo>
                    <a:pt x="655129" y="1106510"/>
                  </a:lnTo>
                  <a:lnTo>
                    <a:pt x="666355" y="1150022"/>
                  </a:lnTo>
                  <a:lnTo>
                    <a:pt x="676779" y="1193694"/>
                  </a:lnTo>
                  <a:lnTo>
                    <a:pt x="686402" y="1237511"/>
                  </a:lnTo>
                  <a:lnTo>
                    <a:pt x="695222" y="1281464"/>
                  </a:lnTo>
                  <a:lnTo>
                    <a:pt x="703241" y="1325539"/>
                  </a:lnTo>
                  <a:lnTo>
                    <a:pt x="710458" y="1369726"/>
                  </a:lnTo>
                  <a:lnTo>
                    <a:pt x="716873" y="1414013"/>
                  </a:lnTo>
                  <a:lnTo>
                    <a:pt x="722486" y="1458387"/>
                  </a:lnTo>
                  <a:lnTo>
                    <a:pt x="727297" y="1502838"/>
                  </a:lnTo>
                  <a:lnTo>
                    <a:pt x="731306" y="1547353"/>
                  </a:lnTo>
                  <a:lnTo>
                    <a:pt x="734514" y="1591921"/>
                  </a:lnTo>
                  <a:lnTo>
                    <a:pt x="736919" y="1636530"/>
                  </a:lnTo>
                  <a:lnTo>
                    <a:pt x="738523" y="1681168"/>
                  </a:lnTo>
                  <a:lnTo>
                    <a:pt x="739325" y="1725824"/>
                  </a:lnTo>
                  <a:lnTo>
                    <a:pt x="739325" y="1770485"/>
                  </a:lnTo>
                  <a:lnTo>
                    <a:pt x="738523" y="1815141"/>
                  </a:lnTo>
                  <a:lnTo>
                    <a:pt x="736919" y="1859779"/>
                  </a:lnTo>
                  <a:lnTo>
                    <a:pt x="734514" y="1904388"/>
                  </a:lnTo>
                  <a:lnTo>
                    <a:pt x="731306" y="1948956"/>
                  </a:lnTo>
                  <a:lnTo>
                    <a:pt x="727297" y="1993471"/>
                  </a:lnTo>
                  <a:lnTo>
                    <a:pt x="722486" y="2037922"/>
                  </a:lnTo>
                  <a:lnTo>
                    <a:pt x="716873" y="2082296"/>
                  </a:lnTo>
                  <a:lnTo>
                    <a:pt x="710458" y="2126583"/>
                  </a:lnTo>
                  <a:lnTo>
                    <a:pt x="703241" y="2170770"/>
                  </a:lnTo>
                  <a:lnTo>
                    <a:pt x="695222" y="2214845"/>
                  </a:lnTo>
                  <a:lnTo>
                    <a:pt x="686402" y="2258798"/>
                  </a:lnTo>
                  <a:lnTo>
                    <a:pt x="676779" y="2302615"/>
                  </a:lnTo>
                  <a:lnTo>
                    <a:pt x="666355" y="2346287"/>
                  </a:lnTo>
                  <a:lnTo>
                    <a:pt x="655129" y="2389799"/>
                  </a:lnTo>
                  <a:lnTo>
                    <a:pt x="643101" y="2433142"/>
                  </a:lnTo>
                  <a:lnTo>
                    <a:pt x="630271" y="2476303"/>
                  </a:lnTo>
                  <a:lnTo>
                    <a:pt x="616639" y="2519271"/>
                  </a:lnTo>
                  <a:lnTo>
                    <a:pt x="602206" y="2562034"/>
                  </a:lnTo>
                  <a:lnTo>
                    <a:pt x="586970" y="2604579"/>
                  </a:lnTo>
                  <a:lnTo>
                    <a:pt x="570933" y="2646896"/>
                  </a:lnTo>
                  <a:lnTo>
                    <a:pt x="554094" y="2688973"/>
                  </a:lnTo>
                  <a:lnTo>
                    <a:pt x="536453" y="2730798"/>
                  </a:lnTo>
                  <a:lnTo>
                    <a:pt x="518010" y="2772359"/>
                  </a:lnTo>
                  <a:lnTo>
                    <a:pt x="498765" y="2813644"/>
                  </a:lnTo>
                  <a:lnTo>
                    <a:pt x="478718" y="2854643"/>
                  </a:lnTo>
                  <a:lnTo>
                    <a:pt x="457870" y="2895342"/>
                  </a:lnTo>
                  <a:lnTo>
                    <a:pt x="436219" y="2935730"/>
                  </a:lnTo>
                  <a:lnTo>
                    <a:pt x="413767" y="2975797"/>
                  </a:lnTo>
                  <a:lnTo>
                    <a:pt x="390513" y="3015529"/>
                  </a:lnTo>
                  <a:lnTo>
                    <a:pt x="366457" y="3054915"/>
                  </a:lnTo>
                  <a:lnTo>
                    <a:pt x="341599" y="3093944"/>
                  </a:lnTo>
                  <a:lnTo>
                    <a:pt x="315939" y="3132604"/>
                  </a:lnTo>
                  <a:lnTo>
                    <a:pt x="289478" y="3170882"/>
                  </a:lnTo>
                  <a:lnTo>
                    <a:pt x="262214" y="3208768"/>
                  </a:lnTo>
                  <a:lnTo>
                    <a:pt x="234149" y="3246249"/>
                  </a:lnTo>
                  <a:lnTo>
                    <a:pt x="205282" y="3283314"/>
                  </a:lnTo>
                  <a:lnTo>
                    <a:pt x="175613" y="3319952"/>
                  </a:lnTo>
                  <a:lnTo>
                    <a:pt x="145142" y="3356149"/>
                  </a:lnTo>
                  <a:lnTo>
                    <a:pt x="113869" y="3391896"/>
                  </a:lnTo>
                  <a:lnTo>
                    <a:pt x="81794" y="3427179"/>
                  </a:lnTo>
                  <a:lnTo>
                    <a:pt x="48918" y="3461987"/>
                  </a:lnTo>
                  <a:lnTo>
                    <a:pt x="15239" y="3496310"/>
                  </a:lnTo>
                  <a:lnTo>
                    <a:pt x="0" y="3481070"/>
                  </a:lnTo>
                  <a:lnTo>
                    <a:pt x="33774" y="3446638"/>
                  </a:lnTo>
                  <a:lnTo>
                    <a:pt x="66734" y="3411712"/>
                  </a:lnTo>
                  <a:lnTo>
                    <a:pt x="98881" y="3376305"/>
                  </a:lnTo>
                  <a:lnTo>
                    <a:pt x="130213" y="3340428"/>
                  </a:lnTo>
                  <a:lnTo>
                    <a:pt x="160732" y="3304094"/>
                  </a:lnTo>
                  <a:lnTo>
                    <a:pt x="190437" y="3267315"/>
                  </a:lnTo>
                  <a:lnTo>
                    <a:pt x="219328" y="3230102"/>
                  </a:lnTo>
                  <a:lnTo>
                    <a:pt x="247406" y="3192468"/>
                  </a:lnTo>
                  <a:lnTo>
                    <a:pt x="274669" y="3154424"/>
                  </a:lnTo>
                  <a:lnTo>
                    <a:pt x="301119" y="3115983"/>
                  </a:lnTo>
                  <a:lnTo>
                    <a:pt x="326755" y="3077157"/>
                  </a:lnTo>
                  <a:lnTo>
                    <a:pt x="351577" y="3037958"/>
                  </a:lnTo>
                  <a:lnTo>
                    <a:pt x="375585" y="2998398"/>
                  </a:lnTo>
                  <a:lnTo>
                    <a:pt x="398779" y="2958488"/>
                  </a:lnTo>
                  <a:lnTo>
                    <a:pt x="421160" y="2918241"/>
                  </a:lnTo>
                  <a:lnTo>
                    <a:pt x="442727" y="2877670"/>
                  </a:lnTo>
                  <a:lnTo>
                    <a:pt x="463480" y="2836785"/>
                  </a:lnTo>
                  <a:lnTo>
                    <a:pt x="483419" y="2795599"/>
                  </a:lnTo>
                  <a:lnTo>
                    <a:pt x="502544" y="2754125"/>
                  </a:lnTo>
                  <a:lnTo>
                    <a:pt x="520855" y="2712373"/>
                  </a:lnTo>
                  <a:lnTo>
                    <a:pt x="538352" y="2670357"/>
                  </a:lnTo>
                  <a:lnTo>
                    <a:pt x="555036" y="2628088"/>
                  </a:lnTo>
                  <a:lnTo>
                    <a:pt x="570906" y="2585578"/>
                  </a:lnTo>
                  <a:lnTo>
                    <a:pt x="585962" y="2542839"/>
                  </a:lnTo>
                  <a:lnTo>
                    <a:pt x="600204" y="2499884"/>
                  </a:lnTo>
                  <a:lnTo>
                    <a:pt x="613632" y="2456724"/>
                  </a:lnTo>
                  <a:lnTo>
                    <a:pt x="626247" y="2413371"/>
                  </a:lnTo>
                  <a:lnTo>
                    <a:pt x="638047" y="2369838"/>
                  </a:lnTo>
                  <a:lnTo>
                    <a:pt x="649034" y="2326137"/>
                  </a:lnTo>
                  <a:lnTo>
                    <a:pt x="659207" y="2282278"/>
                  </a:lnTo>
                  <a:lnTo>
                    <a:pt x="668566" y="2238276"/>
                  </a:lnTo>
                  <a:lnTo>
                    <a:pt x="677112" y="2194141"/>
                  </a:lnTo>
                  <a:lnTo>
                    <a:pt x="684843" y="2149885"/>
                  </a:lnTo>
                  <a:lnTo>
                    <a:pt x="691761" y="2105521"/>
                  </a:lnTo>
                  <a:lnTo>
                    <a:pt x="697864" y="2061061"/>
                  </a:lnTo>
                  <a:lnTo>
                    <a:pt x="703154" y="2016517"/>
                  </a:lnTo>
                  <a:lnTo>
                    <a:pt x="707631" y="1971900"/>
                  </a:lnTo>
                  <a:lnTo>
                    <a:pt x="711293" y="1927223"/>
                  </a:lnTo>
                  <a:lnTo>
                    <a:pt x="714141" y="1882498"/>
                  </a:lnTo>
                  <a:lnTo>
                    <a:pt x="716176" y="1837737"/>
                  </a:lnTo>
                  <a:lnTo>
                    <a:pt x="717397" y="1792952"/>
                  </a:lnTo>
                  <a:lnTo>
                    <a:pt x="717803" y="1748154"/>
                  </a:lnTo>
                  <a:lnTo>
                    <a:pt x="717397" y="1703357"/>
                  </a:lnTo>
                  <a:lnTo>
                    <a:pt x="716176" y="1658572"/>
                  </a:lnTo>
                  <a:lnTo>
                    <a:pt x="714141" y="1613811"/>
                  </a:lnTo>
                  <a:lnTo>
                    <a:pt x="711293" y="1569086"/>
                  </a:lnTo>
                  <a:lnTo>
                    <a:pt x="707631" y="1524409"/>
                  </a:lnTo>
                  <a:lnTo>
                    <a:pt x="703154" y="1479792"/>
                  </a:lnTo>
                  <a:lnTo>
                    <a:pt x="697864" y="1435248"/>
                  </a:lnTo>
                  <a:lnTo>
                    <a:pt x="691761" y="1390788"/>
                  </a:lnTo>
                  <a:lnTo>
                    <a:pt x="684843" y="1346424"/>
                  </a:lnTo>
                  <a:lnTo>
                    <a:pt x="677112" y="1302168"/>
                  </a:lnTo>
                  <a:lnTo>
                    <a:pt x="668566" y="1258033"/>
                  </a:lnTo>
                  <a:lnTo>
                    <a:pt x="659207" y="1214031"/>
                  </a:lnTo>
                  <a:lnTo>
                    <a:pt x="649034" y="1170172"/>
                  </a:lnTo>
                  <a:lnTo>
                    <a:pt x="638047" y="1126471"/>
                  </a:lnTo>
                  <a:lnTo>
                    <a:pt x="626247" y="1082938"/>
                  </a:lnTo>
                  <a:lnTo>
                    <a:pt x="613632" y="1039585"/>
                  </a:lnTo>
                  <a:lnTo>
                    <a:pt x="600204" y="996425"/>
                  </a:lnTo>
                  <a:lnTo>
                    <a:pt x="585962" y="953470"/>
                  </a:lnTo>
                  <a:lnTo>
                    <a:pt x="570906" y="910731"/>
                  </a:lnTo>
                  <a:lnTo>
                    <a:pt x="555036" y="868221"/>
                  </a:lnTo>
                  <a:lnTo>
                    <a:pt x="538352" y="825952"/>
                  </a:lnTo>
                  <a:lnTo>
                    <a:pt x="520855" y="783936"/>
                  </a:lnTo>
                  <a:lnTo>
                    <a:pt x="502544" y="742184"/>
                  </a:lnTo>
                  <a:lnTo>
                    <a:pt x="483419" y="700710"/>
                  </a:lnTo>
                  <a:lnTo>
                    <a:pt x="463480" y="659524"/>
                  </a:lnTo>
                  <a:lnTo>
                    <a:pt x="442727" y="618639"/>
                  </a:lnTo>
                  <a:lnTo>
                    <a:pt x="421160" y="578068"/>
                  </a:lnTo>
                  <a:lnTo>
                    <a:pt x="398780" y="537821"/>
                  </a:lnTo>
                  <a:lnTo>
                    <a:pt x="375585" y="497911"/>
                  </a:lnTo>
                  <a:lnTo>
                    <a:pt x="351577" y="458351"/>
                  </a:lnTo>
                  <a:lnTo>
                    <a:pt x="326755" y="419152"/>
                  </a:lnTo>
                  <a:lnTo>
                    <a:pt x="301119" y="380326"/>
                  </a:lnTo>
                  <a:lnTo>
                    <a:pt x="274669" y="341885"/>
                  </a:lnTo>
                  <a:lnTo>
                    <a:pt x="247406" y="303841"/>
                  </a:lnTo>
                  <a:lnTo>
                    <a:pt x="219329" y="266207"/>
                  </a:lnTo>
                  <a:lnTo>
                    <a:pt x="190437" y="228994"/>
                  </a:lnTo>
                  <a:lnTo>
                    <a:pt x="160732" y="192215"/>
                  </a:lnTo>
                  <a:lnTo>
                    <a:pt x="130213" y="155881"/>
                  </a:lnTo>
                  <a:lnTo>
                    <a:pt x="98881" y="120004"/>
                  </a:lnTo>
                  <a:lnTo>
                    <a:pt x="66734" y="84597"/>
                  </a:lnTo>
                  <a:lnTo>
                    <a:pt x="33774" y="49671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699">
              <a:solidFill>
                <a:srgbClr val="3441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1537" y="846201"/>
              <a:ext cx="5840095" cy="734695"/>
            </a:xfrm>
            <a:custGeom>
              <a:avLst/>
              <a:gdLst/>
              <a:ahLst/>
              <a:cxnLst/>
              <a:rect l="l" t="t" r="r" b="b"/>
              <a:pathLst>
                <a:path w="5840095" h="734694">
                  <a:moveTo>
                    <a:pt x="5839968" y="0"/>
                  </a:moveTo>
                  <a:lnTo>
                    <a:pt x="0" y="0"/>
                  </a:lnTo>
                  <a:lnTo>
                    <a:pt x="0" y="734568"/>
                  </a:lnTo>
                  <a:lnTo>
                    <a:pt x="5839968" y="734568"/>
                  </a:lnTo>
                  <a:lnTo>
                    <a:pt x="583996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1537" y="846201"/>
              <a:ext cx="5840095" cy="734695"/>
            </a:xfrm>
            <a:custGeom>
              <a:avLst/>
              <a:gdLst/>
              <a:ahLst/>
              <a:cxnLst/>
              <a:rect l="l" t="t" r="r" b="b"/>
              <a:pathLst>
                <a:path w="5840095" h="734694">
                  <a:moveTo>
                    <a:pt x="0" y="734568"/>
                  </a:moveTo>
                  <a:lnTo>
                    <a:pt x="5839968" y="734568"/>
                  </a:lnTo>
                  <a:lnTo>
                    <a:pt x="5839968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71385" y="981455"/>
            <a:ext cx="520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LinkedList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sequential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structure.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35701" y="748411"/>
            <a:ext cx="6312535" cy="3041015"/>
            <a:chOff x="5735701" y="748411"/>
            <a:chExt cx="6312535" cy="3041015"/>
          </a:xfrm>
        </p:grpSpPr>
        <p:sp>
          <p:nvSpPr>
            <p:cNvPr id="9" name="object 9"/>
            <p:cNvSpPr/>
            <p:nvPr/>
          </p:nvSpPr>
          <p:spPr>
            <a:xfrm>
              <a:off x="5742051" y="754761"/>
              <a:ext cx="918210" cy="917575"/>
            </a:xfrm>
            <a:custGeom>
              <a:avLst/>
              <a:gdLst/>
              <a:ahLst/>
              <a:cxnLst/>
              <a:rect l="l" t="t" r="r" b="b"/>
              <a:pathLst>
                <a:path w="918209" h="917575">
                  <a:moveTo>
                    <a:pt x="459104" y="0"/>
                  </a:moveTo>
                  <a:lnTo>
                    <a:pt x="412153" y="2368"/>
                  </a:lnTo>
                  <a:lnTo>
                    <a:pt x="366561" y="9318"/>
                  </a:lnTo>
                  <a:lnTo>
                    <a:pt x="322558" y="20621"/>
                  </a:lnTo>
                  <a:lnTo>
                    <a:pt x="280374" y="36046"/>
                  </a:lnTo>
                  <a:lnTo>
                    <a:pt x="240240" y="55361"/>
                  </a:lnTo>
                  <a:lnTo>
                    <a:pt x="202387" y="78337"/>
                  </a:lnTo>
                  <a:lnTo>
                    <a:pt x="167045" y="104744"/>
                  </a:lnTo>
                  <a:lnTo>
                    <a:pt x="134445" y="134350"/>
                  </a:lnTo>
                  <a:lnTo>
                    <a:pt x="104817" y="166925"/>
                  </a:lnTo>
                  <a:lnTo>
                    <a:pt x="78391" y="202238"/>
                  </a:lnTo>
                  <a:lnTo>
                    <a:pt x="55398" y="240060"/>
                  </a:lnTo>
                  <a:lnTo>
                    <a:pt x="36069" y="280160"/>
                  </a:lnTo>
                  <a:lnTo>
                    <a:pt x="20635" y="322306"/>
                  </a:lnTo>
                  <a:lnTo>
                    <a:pt x="9324" y="366269"/>
                  </a:lnTo>
                  <a:lnTo>
                    <a:pt x="2369" y="411819"/>
                  </a:lnTo>
                  <a:lnTo>
                    <a:pt x="0" y="458724"/>
                  </a:lnTo>
                  <a:lnTo>
                    <a:pt x="2369" y="505628"/>
                  </a:lnTo>
                  <a:lnTo>
                    <a:pt x="9324" y="551178"/>
                  </a:lnTo>
                  <a:lnTo>
                    <a:pt x="20635" y="595141"/>
                  </a:lnTo>
                  <a:lnTo>
                    <a:pt x="36069" y="637287"/>
                  </a:lnTo>
                  <a:lnTo>
                    <a:pt x="55398" y="677387"/>
                  </a:lnTo>
                  <a:lnTo>
                    <a:pt x="78391" y="715209"/>
                  </a:lnTo>
                  <a:lnTo>
                    <a:pt x="104817" y="750522"/>
                  </a:lnTo>
                  <a:lnTo>
                    <a:pt x="134445" y="783097"/>
                  </a:lnTo>
                  <a:lnTo>
                    <a:pt x="167045" y="812703"/>
                  </a:lnTo>
                  <a:lnTo>
                    <a:pt x="202387" y="839110"/>
                  </a:lnTo>
                  <a:lnTo>
                    <a:pt x="240240" y="862086"/>
                  </a:lnTo>
                  <a:lnTo>
                    <a:pt x="280374" y="881401"/>
                  </a:lnTo>
                  <a:lnTo>
                    <a:pt x="322558" y="896826"/>
                  </a:lnTo>
                  <a:lnTo>
                    <a:pt x="366561" y="908129"/>
                  </a:lnTo>
                  <a:lnTo>
                    <a:pt x="412153" y="915079"/>
                  </a:lnTo>
                  <a:lnTo>
                    <a:pt x="459104" y="917448"/>
                  </a:lnTo>
                  <a:lnTo>
                    <a:pt x="506056" y="915079"/>
                  </a:lnTo>
                  <a:lnTo>
                    <a:pt x="551648" y="908129"/>
                  </a:lnTo>
                  <a:lnTo>
                    <a:pt x="595651" y="896826"/>
                  </a:lnTo>
                  <a:lnTo>
                    <a:pt x="637835" y="881401"/>
                  </a:lnTo>
                  <a:lnTo>
                    <a:pt x="677969" y="862086"/>
                  </a:lnTo>
                  <a:lnTo>
                    <a:pt x="715822" y="839110"/>
                  </a:lnTo>
                  <a:lnTo>
                    <a:pt x="751164" y="812703"/>
                  </a:lnTo>
                  <a:lnTo>
                    <a:pt x="783764" y="783097"/>
                  </a:lnTo>
                  <a:lnTo>
                    <a:pt x="813392" y="750522"/>
                  </a:lnTo>
                  <a:lnTo>
                    <a:pt x="839818" y="715209"/>
                  </a:lnTo>
                  <a:lnTo>
                    <a:pt x="862811" y="677387"/>
                  </a:lnTo>
                  <a:lnTo>
                    <a:pt x="882140" y="637287"/>
                  </a:lnTo>
                  <a:lnTo>
                    <a:pt x="897574" y="595141"/>
                  </a:lnTo>
                  <a:lnTo>
                    <a:pt x="908885" y="551178"/>
                  </a:lnTo>
                  <a:lnTo>
                    <a:pt x="915840" y="505628"/>
                  </a:lnTo>
                  <a:lnTo>
                    <a:pt x="918209" y="458724"/>
                  </a:lnTo>
                  <a:lnTo>
                    <a:pt x="915840" y="411819"/>
                  </a:lnTo>
                  <a:lnTo>
                    <a:pt x="908885" y="366269"/>
                  </a:lnTo>
                  <a:lnTo>
                    <a:pt x="897574" y="322306"/>
                  </a:lnTo>
                  <a:lnTo>
                    <a:pt x="882140" y="280160"/>
                  </a:lnTo>
                  <a:lnTo>
                    <a:pt x="862811" y="240060"/>
                  </a:lnTo>
                  <a:lnTo>
                    <a:pt x="839818" y="202238"/>
                  </a:lnTo>
                  <a:lnTo>
                    <a:pt x="813392" y="166925"/>
                  </a:lnTo>
                  <a:lnTo>
                    <a:pt x="783764" y="134350"/>
                  </a:lnTo>
                  <a:lnTo>
                    <a:pt x="751164" y="104744"/>
                  </a:lnTo>
                  <a:lnTo>
                    <a:pt x="715822" y="78337"/>
                  </a:lnTo>
                  <a:lnTo>
                    <a:pt x="677969" y="55361"/>
                  </a:lnTo>
                  <a:lnTo>
                    <a:pt x="637835" y="36046"/>
                  </a:lnTo>
                  <a:lnTo>
                    <a:pt x="595651" y="20621"/>
                  </a:lnTo>
                  <a:lnTo>
                    <a:pt x="551648" y="9318"/>
                  </a:lnTo>
                  <a:lnTo>
                    <a:pt x="506056" y="2368"/>
                  </a:lnTo>
                  <a:lnTo>
                    <a:pt x="459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2051" y="754761"/>
              <a:ext cx="918210" cy="917575"/>
            </a:xfrm>
            <a:custGeom>
              <a:avLst/>
              <a:gdLst/>
              <a:ahLst/>
              <a:cxnLst/>
              <a:rect l="l" t="t" r="r" b="b"/>
              <a:pathLst>
                <a:path w="918209" h="917575">
                  <a:moveTo>
                    <a:pt x="0" y="458724"/>
                  </a:moveTo>
                  <a:lnTo>
                    <a:pt x="2369" y="411819"/>
                  </a:lnTo>
                  <a:lnTo>
                    <a:pt x="9324" y="366269"/>
                  </a:lnTo>
                  <a:lnTo>
                    <a:pt x="20635" y="322306"/>
                  </a:lnTo>
                  <a:lnTo>
                    <a:pt x="36069" y="280160"/>
                  </a:lnTo>
                  <a:lnTo>
                    <a:pt x="55398" y="240060"/>
                  </a:lnTo>
                  <a:lnTo>
                    <a:pt x="78391" y="202238"/>
                  </a:lnTo>
                  <a:lnTo>
                    <a:pt x="104817" y="166925"/>
                  </a:lnTo>
                  <a:lnTo>
                    <a:pt x="134445" y="134350"/>
                  </a:lnTo>
                  <a:lnTo>
                    <a:pt x="167045" y="104744"/>
                  </a:lnTo>
                  <a:lnTo>
                    <a:pt x="202387" y="78337"/>
                  </a:lnTo>
                  <a:lnTo>
                    <a:pt x="240240" y="55361"/>
                  </a:lnTo>
                  <a:lnTo>
                    <a:pt x="280374" y="36046"/>
                  </a:lnTo>
                  <a:lnTo>
                    <a:pt x="322558" y="20621"/>
                  </a:lnTo>
                  <a:lnTo>
                    <a:pt x="366561" y="9318"/>
                  </a:lnTo>
                  <a:lnTo>
                    <a:pt x="412153" y="2368"/>
                  </a:lnTo>
                  <a:lnTo>
                    <a:pt x="459104" y="0"/>
                  </a:lnTo>
                  <a:lnTo>
                    <a:pt x="506056" y="2368"/>
                  </a:lnTo>
                  <a:lnTo>
                    <a:pt x="551648" y="9318"/>
                  </a:lnTo>
                  <a:lnTo>
                    <a:pt x="595651" y="20621"/>
                  </a:lnTo>
                  <a:lnTo>
                    <a:pt x="637835" y="36046"/>
                  </a:lnTo>
                  <a:lnTo>
                    <a:pt x="677969" y="55361"/>
                  </a:lnTo>
                  <a:lnTo>
                    <a:pt x="715822" y="78337"/>
                  </a:lnTo>
                  <a:lnTo>
                    <a:pt x="751164" y="104744"/>
                  </a:lnTo>
                  <a:lnTo>
                    <a:pt x="783764" y="134350"/>
                  </a:lnTo>
                  <a:lnTo>
                    <a:pt x="813392" y="166925"/>
                  </a:lnTo>
                  <a:lnTo>
                    <a:pt x="839818" y="202238"/>
                  </a:lnTo>
                  <a:lnTo>
                    <a:pt x="862811" y="240060"/>
                  </a:lnTo>
                  <a:lnTo>
                    <a:pt x="882140" y="280160"/>
                  </a:lnTo>
                  <a:lnTo>
                    <a:pt x="897574" y="322306"/>
                  </a:lnTo>
                  <a:lnTo>
                    <a:pt x="908885" y="366269"/>
                  </a:lnTo>
                  <a:lnTo>
                    <a:pt x="915840" y="411819"/>
                  </a:lnTo>
                  <a:lnTo>
                    <a:pt x="918209" y="458724"/>
                  </a:lnTo>
                  <a:lnTo>
                    <a:pt x="915840" y="505628"/>
                  </a:lnTo>
                  <a:lnTo>
                    <a:pt x="908885" y="551178"/>
                  </a:lnTo>
                  <a:lnTo>
                    <a:pt x="897574" y="595141"/>
                  </a:lnTo>
                  <a:lnTo>
                    <a:pt x="882140" y="637287"/>
                  </a:lnTo>
                  <a:lnTo>
                    <a:pt x="862811" y="677387"/>
                  </a:lnTo>
                  <a:lnTo>
                    <a:pt x="839818" y="715209"/>
                  </a:lnTo>
                  <a:lnTo>
                    <a:pt x="813392" y="750522"/>
                  </a:lnTo>
                  <a:lnTo>
                    <a:pt x="783764" y="783097"/>
                  </a:lnTo>
                  <a:lnTo>
                    <a:pt x="751164" y="812703"/>
                  </a:lnTo>
                  <a:lnTo>
                    <a:pt x="715822" y="839110"/>
                  </a:lnTo>
                  <a:lnTo>
                    <a:pt x="677969" y="862086"/>
                  </a:lnTo>
                  <a:lnTo>
                    <a:pt x="637835" y="881401"/>
                  </a:lnTo>
                  <a:lnTo>
                    <a:pt x="595651" y="896826"/>
                  </a:lnTo>
                  <a:lnTo>
                    <a:pt x="551648" y="908129"/>
                  </a:lnTo>
                  <a:lnTo>
                    <a:pt x="506056" y="915079"/>
                  </a:lnTo>
                  <a:lnTo>
                    <a:pt x="459104" y="917448"/>
                  </a:lnTo>
                  <a:lnTo>
                    <a:pt x="412153" y="915079"/>
                  </a:lnTo>
                  <a:lnTo>
                    <a:pt x="366561" y="908129"/>
                  </a:lnTo>
                  <a:lnTo>
                    <a:pt x="322558" y="896826"/>
                  </a:lnTo>
                  <a:lnTo>
                    <a:pt x="280374" y="881401"/>
                  </a:lnTo>
                  <a:lnTo>
                    <a:pt x="240240" y="862086"/>
                  </a:lnTo>
                  <a:lnTo>
                    <a:pt x="202387" y="839110"/>
                  </a:lnTo>
                  <a:lnTo>
                    <a:pt x="167045" y="812703"/>
                  </a:lnTo>
                  <a:lnTo>
                    <a:pt x="134445" y="783097"/>
                  </a:lnTo>
                  <a:lnTo>
                    <a:pt x="104817" y="750522"/>
                  </a:lnTo>
                  <a:lnTo>
                    <a:pt x="78391" y="715209"/>
                  </a:lnTo>
                  <a:lnTo>
                    <a:pt x="55398" y="677387"/>
                  </a:lnTo>
                  <a:lnTo>
                    <a:pt x="36069" y="637287"/>
                  </a:lnTo>
                  <a:lnTo>
                    <a:pt x="20635" y="595141"/>
                  </a:lnTo>
                  <a:lnTo>
                    <a:pt x="9324" y="551178"/>
                  </a:lnTo>
                  <a:lnTo>
                    <a:pt x="2369" y="505628"/>
                  </a:lnTo>
                  <a:lnTo>
                    <a:pt x="0" y="458724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8237" y="1948052"/>
              <a:ext cx="5573395" cy="734060"/>
            </a:xfrm>
            <a:custGeom>
              <a:avLst/>
              <a:gdLst/>
              <a:ahLst/>
              <a:cxnLst/>
              <a:rect l="l" t="t" r="r" b="b"/>
              <a:pathLst>
                <a:path w="5573395" h="734060">
                  <a:moveTo>
                    <a:pt x="5573268" y="0"/>
                  </a:moveTo>
                  <a:lnTo>
                    <a:pt x="0" y="0"/>
                  </a:lnTo>
                  <a:lnTo>
                    <a:pt x="0" y="733806"/>
                  </a:lnTo>
                  <a:lnTo>
                    <a:pt x="5573268" y="733806"/>
                  </a:lnTo>
                  <a:lnTo>
                    <a:pt x="557326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8237" y="1948052"/>
              <a:ext cx="5573395" cy="734060"/>
            </a:xfrm>
            <a:custGeom>
              <a:avLst/>
              <a:gdLst/>
              <a:ahLst/>
              <a:cxnLst/>
              <a:rect l="l" t="t" r="r" b="b"/>
              <a:pathLst>
                <a:path w="5573395" h="734060">
                  <a:moveTo>
                    <a:pt x="0" y="733806"/>
                  </a:moveTo>
                  <a:lnTo>
                    <a:pt x="5573268" y="733806"/>
                  </a:lnTo>
                  <a:lnTo>
                    <a:pt x="5573268" y="0"/>
                  </a:lnTo>
                  <a:lnTo>
                    <a:pt x="0" y="0"/>
                  </a:lnTo>
                  <a:lnTo>
                    <a:pt x="0" y="733806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513" y="1855850"/>
              <a:ext cx="917575" cy="917575"/>
            </a:xfrm>
            <a:custGeom>
              <a:avLst/>
              <a:gdLst/>
              <a:ahLst/>
              <a:cxnLst/>
              <a:rect l="l" t="t" r="r" b="b"/>
              <a:pathLst>
                <a:path w="917575" h="917575">
                  <a:moveTo>
                    <a:pt x="458724" y="0"/>
                  </a:moveTo>
                  <a:lnTo>
                    <a:pt x="411819" y="2368"/>
                  </a:lnTo>
                  <a:lnTo>
                    <a:pt x="366269" y="9318"/>
                  </a:lnTo>
                  <a:lnTo>
                    <a:pt x="322306" y="20621"/>
                  </a:lnTo>
                  <a:lnTo>
                    <a:pt x="280160" y="36046"/>
                  </a:lnTo>
                  <a:lnTo>
                    <a:pt x="240060" y="55361"/>
                  </a:lnTo>
                  <a:lnTo>
                    <a:pt x="202238" y="78337"/>
                  </a:lnTo>
                  <a:lnTo>
                    <a:pt x="166925" y="104744"/>
                  </a:lnTo>
                  <a:lnTo>
                    <a:pt x="134350" y="134350"/>
                  </a:lnTo>
                  <a:lnTo>
                    <a:pt x="104744" y="166925"/>
                  </a:lnTo>
                  <a:lnTo>
                    <a:pt x="78337" y="202238"/>
                  </a:lnTo>
                  <a:lnTo>
                    <a:pt x="55361" y="240060"/>
                  </a:lnTo>
                  <a:lnTo>
                    <a:pt x="36046" y="280160"/>
                  </a:lnTo>
                  <a:lnTo>
                    <a:pt x="20621" y="322306"/>
                  </a:lnTo>
                  <a:lnTo>
                    <a:pt x="9318" y="366269"/>
                  </a:lnTo>
                  <a:lnTo>
                    <a:pt x="2368" y="411819"/>
                  </a:lnTo>
                  <a:lnTo>
                    <a:pt x="0" y="458724"/>
                  </a:lnTo>
                  <a:lnTo>
                    <a:pt x="2368" y="505628"/>
                  </a:lnTo>
                  <a:lnTo>
                    <a:pt x="9318" y="551178"/>
                  </a:lnTo>
                  <a:lnTo>
                    <a:pt x="20621" y="595141"/>
                  </a:lnTo>
                  <a:lnTo>
                    <a:pt x="36046" y="637287"/>
                  </a:lnTo>
                  <a:lnTo>
                    <a:pt x="55361" y="677387"/>
                  </a:lnTo>
                  <a:lnTo>
                    <a:pt x="78337" y="715209"/>
                  </a:lnTo>
                  <a:lnTo>
                    <a:pt x="104744" y="750522"/>
                  </a:lnTo>
                  <a:lnTo>
                    <a:pt x="134350" y="783097"/>
                  </a:lnTo>
                  <a:lnTo>
                    <a:pt x="166925" y="812703"/>
                  </a:lnTo>
                  <a:lnTo>
                    <a:pt x="202238" y="839110"/>
                  </a:lnTo>
                  <a:lnTo>
                    <a:pt x="240060" y="862086"/>
                  </a:lnTo>
                  <a:lnTo>
                    <a:pt x="280160" y="881401"/>
                  </a:lnTo>
                  <a:lnTo>
                    <a:pt x="322306" y="896826"/>
                  </a:lnTo>
                  <a:lnTo>
                    <a:pt x="366269" y="908129"/>
                  </a:lnTo>
                  <a:lnTo>
                    <a:pt x="411819" y="915079"/>
                  </a:lnTo>
                  <a:lnTo>
                    <a:pt x="458724" y="917448"/>
                  </a:lnTo>
                  <a:lnTo>
                    <a:pt x="505628" y="915079"/>
                  </a:lnTo>
                  <a:lnTo>
                    <a:pt x="551178" y="908129"/>
                  </a:lnTo>
                  <a:lnTo>
                    <a:pt x="595141" y="896826"/>
                  </a:lnTo>
                  <a:lnTo>
                    <a:pt x="637287" y="881401"/>
                  </a:lnTo>
                  <a:lnTo>
                    <a:pt x="677387" y="862086"/>
                  </a:lnTo>
                  <a:lnTo>
                    <a:pt x="715209" y="839110"/>
                  </a:lnTo>
                  <a:lnTo>
                    <a:pt x="750522" y="812703"/>
                  </a:lnTo>
                  <a:lnTo>
                    <a:pt x="783097" y="783097"/>
                  </a:lnTo>
                  <a:lnTo>
                    <a:pt x="812703" y="750522"/>
                  </a:lnTo>
                  <a:lnTo>
                    <a:pt x="839110" y="715209"/>
                  </a:lnTo>
                  <a:lnTo>
                    <a:pt x="862086" y="677387"/>
                  </a:lnTo>
                  <a:lnTo>
                    <a:pt x="881401" y="637287"/>
                  </a:lnTo>
                  <a:lnTo>
                    <a:pt x="896826" y="595141"/>
                  </a:lnTo>
                  <a:lnTo>
                    <a:pt x="908129" y="551178"/>
                  </a:lnTo>
                  <a:lnTo>
                    <a:pt x="915079" y="505628"/>
                  </a:lnTo>
                  <a:lnTo>
                    <a:pt x="917447" y="458724"/>
                  </a:lnTo>
                  <a:lnTo>
                    <a:pt x="915079" y="411819"/>
                  </a:lnTo>
                  <a:lnTo>
                    <a:pt x="908129" y="366269"/>
                  </a:lnTo>
                  <a:lnTo>
                    <a:pt x="896826" y="322306"/>
                  </a:lnTo>
                  <a:lnTo>
                    <a:pt x="881401" y="280160"/>
                  </a:lnTo>
                  <a:lnTo>
                    <a:pt x="862086" y="240060"/>
                  </a:lnTo>
                  <a:lnTo>
                    <a:pt x="839110" y="202238"/>
                  </a:lnTo>
                  <a:lnTo>
                    <a:pt x="812703" y="166925"/>
                  </a:lnTo>
                  <a:lnTo>
                    <a:pt x="783097" y="134350"/>
                  </a:lnTo>
                  <a:lnTo>
                    <a:pt x="750522" y="104744"/>
                  </a:lnTo>
                  <a:lnTo>
                    <a:pt x="715209" y="78337"/>
                  </a:lnTo>
                  <a:lnTo>
                    <a:pt x="677387" y="55361"/>
                  </a:lnTo>
                  <a:lnTo>
                    <a:pt x="637287" y="36046"/>
                  </a:lnTo>
                  <a:lnTo>
                    <a:pt x="595141" y="20621"/>
                  </a:lnTo>
                  <a:lnTo>
                    <a:pt x="551178" y="9318"/>
                  </a:lnTo>
                  <a:lnTo>
                    <a:pt x="505628" y="2368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9513" y="1855850"/>
              <a:ext cx="917575" cy="917575"/>
            </a:xfrm>
            <a:custGeom>
              <a:avLst/>
              <a:gdLst/>
              <a:ahLst/>
              <a:cxnLst/>
              <a:rect l="l" t="t" r="r" b="b"/>
              <a:pathLst>
                <a:path w="917575" h="917575">
                  <a:moveTo>
                    <a:pt x="0" y="458724"/>
                  </a:moveTo>
                  <a:lnTo>
                    <a:pt x="2368" y="411819"/>
                  </a:lnTo>
                  <a:lnTo>
                    <a:pt x="9318" y="366269"/>
                  </a:lnTo>
                  <a:lnTo>
                    <a:pt x="20621" y="322306"/>
                  </a:lnTo>
                  <a:lnTo>
                    <a:pt x="36046" y="280160"/>
                  </a:lnTo>
                  <a:lnTo>
                    <a:pt x="55361" y="240060"/>
                  </a:lnTo>
                  <a:lnTo>
                    <a:pt x="78337" y="202238"/>
                  </a:lnTo>
                  <a:lnTo>
                    <a:pt x="104744" y="166925"/>
                  </a:lnTo>
                  <a:lnTo>
                    <a:pt x="134350" y="134350"/>
                  </a:lnTo>
                  <a:lnTo>
                    <a:pt x="166925" y="104744"/>
                  </a:lnTo>
                  <a:lnTo>
                    <a:pt x="202238" y="78337"/>
                  </a:lnTo>
                  <a:lnTo>
                    <a:pt x="240060" y="55361"/>
                  </a:lnTo>
                  <a:lnTo>
                    <a:pt x="280160" y="36046"/>
                  </a:lnTo>
                  <a:lnTo>
                    <a:pt x="322306" y="20621"/>
                  </a:lnTo>
                  <a:lnTo>
                    <a:pt x="366269" y="9318"/>
                  </a:lnTo>
                  <a:lnTo>
                    <a:pt x="411819" y="2368"/>
                  </a:lnTo>
                  <a:lnTo>
                    <a:pt x="458724" y="0"/>
                  </a:lnTo>
                  <a:lnTo>
                    <a:pt x="505628" y="2368"/>
                  </a:lnTo>
                  <a:lnTo>
                    <a:pt x="551178" y="9318"/>
                  </a:lnTo>
                  <a:lnTo>
                    <a:pt x="595141" y="20621"/>
                  </a:lnTo>
                  <a:lnTo>
                    <a:pt x="637287" y="36046"/>
                  </a:lnTo>
                  <a:lnTo>
                    <a:pt x="677387" y="55361"/>
                  </a:lnTo>
                  <a:lnTo>
                    <a:pt x="715209" y="78337"/>
                  </a:lnTo>
                  <a:lnTo>
                    <a:pt x="750522" y="104744"/>
                  </a:lnTo>
                  <a:lnTo>
                    <a:pt x="783097" y="134350"/>
                  </a:lnTo>
                  <a:lnTo>
                    <a:pt x="812703" y="166925"/>
                  </a:lnTo>
                  <a:lnTo>
                    <a:pt x="839110" y="202238"/>
                  </a:lnTo>
                  <a:lnTo>
                    <a:pt x="862086" y="240060"/>
                  </a:lnTo>
                  <a:lnTo>
                    <a:pt x="881401" y="280160"/>
                  </a:lnTo>
                  <a:lnTo>
                    <a:pt x="896826" y="322306"/>
                  </a:lnTo>
                  <a:lnTo>
                    <a:pt x="908129" y="366269"/>
                  </a:lnTo>
                  <a:lnTo>
                    <a:pt x="915079" y="411819"/>
                  </a:lnTo>
                  <a:lnTo>
                    <a:pt x="917447" y="458724"/>
                  </a:lnTo>
                  <a:lnTo>
                    <a:pt x="915079" y="505628"/>
                  </a:lnTo>
                  <a:lnTo>
                    <a:pt x="908129" y="551178"/>
                  </a:lnTo>
                  <a:lnTo>
                    <a:pt x="896826" y="595141"/>
                  </a:lnTo>
                  <a:lnTo>
                    <a:pt x="881401" y="637287"/>
                  </a:lnTo>
                  <a:lnTo>
                    <a:pt x="862086" y="677387"/>
                  </a:lnTo>
                  <a:lnTo>
                    <a:pt x="839110" y="715209"/>
                  </a:lnTo>
                  <a:lnTo>
                    <a:pt x="812703" y="750522"/>
                  </a:lnTo>
                  <a:lnTo>
                    <a:pt x="783097" y="783097"/>
                  </a:lnTo>
                  <a:lnTo>
                    <a:pt x="750522" y="812703"/>
                  </a:lnTo>
                  <a:lnTo>
                    <a:pt x="715209" y="839110"/>
                  </a:lnTo>
                  <a:lnTo>
                    <a:pt x="677387" y="862086"/>
                  </a:lnTo>
                  <a:lnTo>
                    <a:pt x="637287" y="881401"/>
                  </a:lnTo>
                  <a:lnTo>
                    <a:pt x="595141" y="896826"/>
                  </a:lnTo>
                  <a:lnTo>
                    <a:pt x="551178" y="908129"/>
                  </a:lnTo>
                  <a:lnTo>
                    <a:pt x="505628" y="915079"/>
                  </a:lnTo>
                  <a:lnTo>
                    <a:pt x="458724" y="917448"/>
                  </a:lnTo>
                  <a:lnTo>
                    <a:pt x="411819" y="915079"/>
                  </a:lnTo>
                  <a:lnTo>
                    <a:pt x="366269" y="908129"/>
                  </a:lnTo>
                  <a:lnTo>
                    <a:pt x="322306" y="896826"/>
                  </a:lnTo>
                  <a:lnTo>
                    <a:pt x="280160" y="881401"/>
                  </a:lnTo>
                  <a:lnTo>
                    <a:pt x="240060" y="862086"/>
                  </a:lnTo>
                  <a:lnTo>
                    <a:pt x="202238" y="839110"/>
                  </a:lnTo>
                  <a:lnTo>
                    <a:pt x="166925" y="812703"/>
                  </a:lnTo>
                  <a:lnTo>
                    <a:pt x="134350" y="783097"/>
                  </a:lnTo>
                  <a:lnTo>
                    <a:pt x="104744" y="750522"/>
                  </a:lnTo>
                  <a:lnTo>
                    <a:pt x="78337" y="715209"/>
                  </a:lnTo>
                  <a:lnTo>
                    <a:pt x="55361" y="677387"/>
                  </a:lnTo>
                  <a:lnTo>
                    <a:pt x="36046" y="637287"/>
                  </a:lnTo>
                  <a:lnTo>
                    <a:pt x="20621" y="595141"/>
                  </a:lnTo>
                  <a:lnTo>
                    <a:pt x="9318" y="551178"/>
                  </a:lnTo>
                  <a:lnTo>
                    <a:pt x="2368" y="505628"/>
                  </a:lnTo>
                  <a:lnTo>
                    <a:pt x="0" y="458724"/>
                  </a:lnTo>
                  <a:close/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1537" y="3049143"/>
              <a:ext cx="5840095" cy="734060"/>
            </a:xfrm>
            <a:custGeom>
              <a:avLst/>
              <a:gdLst/>
              <a:ahLst/>
              <a:cxnLst/>
              <a:rect l="l" t="t" r="r" b="b"/>
              <a:pathLst>
                <a:path w="5840095" h="734060">
                  <a:moveTo>
                    <a:pt x="5839968" y="0"/>
                  </a:moveTo>
                  <a:lnTo>
                    <a:pt x="0" y="0"/>
                  </a:lnTo>
                  <a:lnTo>
                    <a:pt x="0" y="733805"/>
                  </a:lnTo>
                  <a:lnTo>
                    <a:pt x="5839968" y="733805"/>
                  </a:lnTo>
                  <a:lnTo>
                    <a:pt x="583996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1537" y="3049143"/>
              <a:ext cx="5840095" cy="734060"/>
            </a:xfrm>
            <a:custGeom>
              <a:avLst/>
              <a:gdLst/>
              <a:ahLst/>
              <a:cxnLst/>
              <a:rect l="l" t="t" r="r" b="b"/>
              <a:pathLst>
                <a:path w="5840095" h="734060">
                  <a:moveTo>
                    <a:pt x="0" y="733805"/>
                  </a:moveTo>
                  <a:lnTo>
                    <a:pt x="5839968" y="733805"/>
                  </a:lnTo>
                  <a:lnTo>
                    <a:pt x="5839968" y="0"/>
                  </a:lnTo>
                  <a:lnTo>
                    <a:pt x="0" y="0"/>
                  </a:lnTo>
                  <a:lnTo>
                    <a:pt x="0" y="733805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71385" y="2082800"/>
            <a:ext cx="470471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LinkedList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unidirectional.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630"/>
              </a:lnSpc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LinkedList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supports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faster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insertions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removal</a:t>
            </a:r>
            <a:r>
              <a:rPr sz="2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elements.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35701" y="2950591"/>
            <a:ext cx="930910" cy="930910"/>
            <a:chOff x="5735701" y="2950591"/>
            <a:chExt cx="930910" cy="930910"/>
          </a:xfrm>
        </p:grpSpPr>
        <p:sp>
          <p:nvSpPr>
            <p:cNvPr id="19" name="object 19"/>
            <p:cNvSpPr/>
            <p:nvPr/>
          </p:nvSpPr>
          <p:spPr>
            <a:xfrm>
              <a:off x="5742051" y="2956941"/>
              <a:ext cx="918210" cy="918210"/>
            </a:xfrm>
            <a:custGeom>
              <a:avLst/>
              <a:gdLst/>
              <a:ahLst/>
              <a:cxnLst/>
              <a:rect l="l" t="t" r="r" b="b"/>
              <a:pathLst>
                <a:path w="918209" h="918210">
                  <a:moveTo>
                    <a:pt x="459104" y="0"/>
                  </a:moveTo>
                  <a:lnTo>
                    <a:pt x="412153" y="2369"/>
                  </a:lnTo>
                  <a:lnTo>
                    <a:pt x="366561" y="9324"/>
                  </a:lnTo>
                  <a:lnTo>
                    <a:pt x="322558" y="20635"/>
                  </a:lnTo>
                  <a:lnTo>
                    <a:pt x="280374" y="36069"/>
                  </a:lnTo>
                  <a:lnTo>
                    <a:pt x="240240" y="55398"/>
                  </a:lnTo>
                  <a:lnTo>
                    <a:pt x="202387" y="78391"/>
                  </a:lnTo>
                  <a:lnTo>
                    <a:pt x="167045" y="104817"/>
                  </a:lnTo>
                  <a:lnTo>
                    <a:pt x="134445" y="134445"/>
                  </a:lnTo>
                  <a:lnTo>
                    <a:pt x="104817" y="167045"/>
                  </a:lnTo>
                  <a:lnTo>
                    <a:pt x="78391" y="202387"/>
                  </a:lnTo>
                  <a:lnTo>
                    <a:pt x="55398" y="240240"/>
                  </a:lnTo>
                  <a:lnTo>
                    <a:pt x="36069" y="280374"/>
                  </a:lnTo>
                  <a:lnTo>
                    <a:pt x="20635" y="322558"/>
                  </a:lnTo>
                  <a:lnTo>
                    <a:pt x="9324" y="366561"/>
                  </a:lnTo>
                  <a:lnTo>
                    <a:pt x="2369" y="412153"/>
                  </a:lnTo>
                  <a:lnTo>
                    <a:pt x="0" y="459105"/>
                  </a:lnTo>
                  <a:lnTo>
                    <a:pt x="2369" y="506056"/>
                  </a:lnTo>
                  <a:lnTo>
                    <a:pt x="9324" y="551648"/>
                  </a:lnTo>
                  <a:lnTo>
                    <a:pt x="20635" y="595651"/>
                  </a:lnTo>
                  <a:lnTo>
                    <a:pt x="36069" y="637835"/>
                  </a:lnTo>
                  <a:lnTo>
                    <a:pt x="55398" y="677969"/>
                  </a:lnTo>
                  <a:lnTo>
                    <a:pt x="78391" y="715822"/>
                  </a:lnTo>
                  <a:lnTo>
                    <a:pt x="104817" y="751164"/>
                  </a:lnTo>
                  <a:lnTo>
                    <a:pt x="134445" y="783764"/>
                  </a:lnTo>
                  <a:lnTo>
                    <a:pt x="167045" y="813392"/>
                  </a:lnTo>
                  <a:lnTo>
                    <a:pt x="202387" y="839818"/>
                  </a:lnTo>
                  <a:lnTo>
                    <a:pt x="240240" y="862811"/>
                  </a:lnTo>
                  <a:lnTo>
                    <a:pt x="280374" y="882140"/>
                  </a:lnTo>
                  <a:lnTo>
                    <a:pt x="322558" y="897574"/>
                  </a:lnTo>
                  <a:lnTo>
                    <a:pt x="366561" y="908885"/>
                  </a:lnTo>
                  <a:lnTo>
                    <a:pt x="412153" y="915840"/>
                  </a:lnTo>
                  <a:lnTo>
                    <a:pt x="459104" y="918210"/>
                  </a:lnTo>
                  <a:lnTo>
                    <a:pt x="506056" y="915840"/>
                  </a:lnTo>
                  <a:lnTo>
                    <a:pt x="551648" y="908885"/>
                  </a:lnTo>
                  <a:lnTo>
                    <a:pt x="595651" y="897574"/>
                  </a:lnTo>
                  <a:lnTo>
                    <a:pt x="637835" y="882140"/>
                  </a:lnTo>
                  <a:lnTo>
                    <a:pt x="677969" y="862811"/>
                  </a:lnTo>
                  <a:lnTo>
                    <a:pt x="715822" y="839818"/>
                  </a:lnTo>
                  <a:lnTo>
                    <a:pt x="751164" y="813392"/>
                  </a:lnTo>
                  <a:lnTo>
                    <a:pt x="783764" y="783764"/>
                  </a:lnTo>
                  <a:lnTo>
                    <a:pt x="813392" y="751164"/>
                  </a:lnTo>
                  <a:lnTo>
                    <a:pt x="839818" y="715822"/>
                  </a:lnTo>
                  <a:lnTo>
                    <a:pt x="862811" y="677969"/>
                  </a:lnTo>
                  <a:lnTo>
                    <a:pt x="882140" y="637835"/>
                  </a:lnTo>
                  <a:lnTo>
                    <a:pt x="897574" y="595651"/>
                  </a:lnTo>
                  <a:lnTo>
                    <a:pt x="908885" y="551648"/>
                  </a:lnTo>
                  <a:lnTo>
                    <a:pt x="915840" y="506056"/>
                  </a:lnTo>
                  <a:lnTo>
                    <a:pt x="918209" y="459105"/>
                  </a:lnTo>
                  <a:lnTo>
                    <a:pt x="915840" y="412153"/>
                  </a:lnTo>
                  <a:lnTo>
                    <a:pt x="908885" y="366561"/>
                  </a:lnTo>
                  <a:lnTo>
                    <a:pt x="897574" y="322558"/>
                  </a:lnTo>
                  <a:lnTo>
                    <a:pt x="882140" y="280374"/>
                  </a:lnTo>
                  <a:lnTo>
                    <a:pt x="862811" y="240240"/>
                  </a:lnTo>
                  <a:lnTo>
                    <a:pt x="839818" y="202387"/>
                  </a:lnTo>
                  <a:lnTo>
                    <a:pt x="813392" y="167045"/>
                  </a:lnTo>
                  <a:lnTo>
                    <a:pt x="783764" y="134445"/>
                  </a:lnTo>
                  <a:lnTo>
                    <a:pt x="751164" y="104817"/>
                  </a:lnTo>
                  <a:lnTo>
                    <a:pt x="715822" y="78391"/>
                  </a:lnTo>
                  <a:lnTo>
                    <a:pt x="677969" y="55398"/>
                  </a:lnTo>
                  <a:lnTo>
                    <a:pt x="637835" y="36069"/>
                  </a:lnTo>
                  <a:lnTo>
                    <a:pt x="595651" y="20635"/>
                  </a:lnTo>
                  <a:lnTo>
                    <a:pt x="551648" y="9324"/>
                  </a:lnTo>
                  <a:lnTo>
                    <a:pt x="506056" y="2369"/>
                  </a:lnTo>
                  <a:lnTo>
                    <a:pt x="459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2051" y="2956941"/>
              <a:ext cx="918210" cy="918210"/>
            </a:xfrm>
            <a:custGeom>
              <a:avLst/>
              <a:gdLst/>
              <a:ahLst/>
              <a:cxnLst/>
              <a:rect l="l" t="t" r="r" b="b"/>
              <a:pathLst>
                <a:path w="918209" h="918210">
                  <a:moveTo>
                    <a:pt x="0" y="459105"/>
                  </a:moveTo>
                  <a:lnTo>
                    <a:pt x="2369" y="412153"/>
                  </a:lnTo>
                  <a:lnTo>
                    <a:pt x="9324" y="366561"/>
                  </a:lnTo>
                  <a:lnTo>
                    <a:pt x="20635" y="322558"/>
                  </a:lnTo>
                  <a:lnTo>
                    <a:pt x="36069" y="280374"/>
                  </a:lnTo>
                  <a:lnTo>
                    <a:pt x="55398" y="240240"/>
                  </a:lnTo>
                  <a:lnTo>
                    <a:pt x="78391" y="202387"/>
                  </a:lnTo>
                  <a:lnTo>
                    <a:pt x="104817" y="167045"/>
                  </a:lnTo>
                  <a:lnTo>
                    <a:pt x="134445" y="134445"/>
                  </a:lnTo>
                  <a:lnTo>
                    <a:pt x="167045" y="104817"/>
                  </a:lnTo>
                  <a:lnTo>
                    <a:pt x="202387" y="78391"/>
                  </a:lnTo>
                  <a:lnTo>
                    <a:pt x="240240" y="55398"/>
                  </a:lnTo>
                  <a:lnTo>
                    <a:pt x="280374" y="36069"/>
                  </a:lnTo>
                  <a:lnTo>
                    <a:pt x="322558" y="20635"/>
                  </a:lnTo>
                  <a:lnTo>
                    <a:pt x="366561" y="9324"/>
                  </a:lnTo>
                  <a:lnTo>
                    <a:pt x="412153" y="2369"/>
                  </a:lnTo>
                  <a:lnTo>
                    <a:pt x="459104" y="0"/>
                  </a:lnTo>
                  <a:lnTo>
                    <a:pt x="506056" y="2369"/>
                  </a:lnTo>
                  <a:lnTo>
                    <a:pt x="551648" y="9324"/>
                  </a:lnTo>
                  <a:lnTo>
                    <a:pt x="595651" y="20635"/>
                  </a:lnTo>
                  <a:lnTo>
                    <a:pt x="637835" y="36069"/>
                  </a:lnTo>
                  <a:lnTo>
                    <a:pt x="677969" y="55398"/>
                  </a:lnTo>
                  <a:lnTo>
                    <a:pt x="715822" y="78391"/>
                  </a:lnTo>
                  <a:lnTo>
                    <a:pt x="751164" y="104817"/>
                  </a:lnTo>
                  <a:lnTo>
                    <a:pt x="783764" y="134445"/>
                  </a:lnTo>
                  <a:lnTo>
                    <a:pt x="813392" y="167045"/>
                  </a:lnTo>
                  <a:lnTo>
                    <a:pt x="839818" y="202387"/>
                  </a:lnTo>
                  <a:lnTo>
                    <a:pt x="862811" y="240240"/>
                  </a:lnTo>
                  <a:lnTo>
                    <a:pt x="882140" y="280374"/>
                  </a:lnTo>
                  <a:lnTo>
                    <a:pt x="897574" y="322558"/>
                  </a:lnTo>
                  <a:lnTo>
                    <a:pt x="908885" y="366561"/>
                  </a:lnTo>
                  <a:lnTo>
                    <a:pt x="915840" y="412153"/>
                  </a:lnTo>
                  <a:lnTo>
                    <a:pt x="918209" y="459105"/>
                  </a:lnTo>
                  <a:lnTo>
                    <a:pt x="915840" y="506056"/>
                  </a:lnTo>
                  <a:lnTo>
                    <a:pt x="908885" y="551648"/>
                  </a:lnTo>
                  <a:lnTo>
                    <a:pt x="897574" y="595651"/>
                  </a:lnTo>
                  <a:lnTo>
                    <a:pt x="882140" y="637835"/>
                  </a:lnTo>
                  <a:lnTo>
                    <a:pt x="862811" y="677969"/>
                  </a:lnTo>
                  <a:lnTo>
                    <a:pt x="839818" y="715822"/>
                  </a:lnTo>
                  <a:lnTo>
                    <a:pt x="813392" y="751164"/>
                  </a:lnTo>
                  <a:lnTo>
                    <a:pt x="783764" y="783764"/>
                  </a:lnTo>
                  <a:lnTo>
                    <a:pt x="751164" y="813392"/>
                  </a:lnTo>
                  <a:lnTo>
                    <a:pt x="715822" y="839818"/>
                  </a:lnTo>
                  <a:lnTo>
                    <a:pt x="677969" y="862811"/>
                  </a:lnTo>
                  <a:lnTo>
                    <a:pt x="637835" y="882140"/>
                  </a:lnTo>
                  <a:lnTo>
                    <a:pt x="595651" y="897574"/>
                  </a:lnTo>
                  <a:lnTo>
                    <a:pt x="551648" y="908885"/>
                  </a:lnTo>
                  <a:lnTo>
                    <a:pt x="506056" y="915840"/>
                  </a:lnTo>
                  <a:lnTo>
                    <a:pt x="459104" y="918210"/>
                  </a:lnTo>
                  <a:lnTo>
                    <a:pt x="412153" y="915840"/>
                  </a:lnTo>
                  <a:lnTo>
                    <a:pt x="366561" y="908885"/>
                  </a:lnTo>
                  <a:lnTo>
                    <a:pt x="322558" y="897574"/>
                  </a:lnTo>
                  <a:lnTo>
                    <a:pt x="280374" y="882140"/>
                  </a:lnTo>
                  <a:lnTo>
                    <a:pt x="240240" y="862811"/>
                  </a:lnTo>
                  <a:lnTo>
                    <a:pt x="202387" y="839818"/>
                  </a:lnTo>
                  <a:lnTo>
                    <a:pt x="167045" y="813392"/>
                  </a:lnTo>
                  <a:lnTo>
                    <a:pt x="134445" y="783764"/>
                  </a:lnTo>
                  <a:lnTo>
                    <a:pt x="104817" y="751164"/>
                  </a:lnTo>
                  <a:lnTo>
                    <a:pt x="78391" y="715822"/>
                  </a:lnTo>
                  <a:lnTo>
                    <a:pt x="55398" y="677969"/>
                  </a:lnTo>
                  <a:lnTo>
                    <a:pt x="36069" y="637835"/>
                  </a:lnTo>
                  <a:lnTo>
                    <a:pt x="20635" y="595651"/>
                  </a:lnTo>
                  <a:lnTo>
                    <a:pt x="9324" y="551648"/>
                  </a:lnTo>
                  <a:lnTo>
                    <a:pt x="2369" y="506056"/>
                  </a:lnTo>
                  <a:lnTo>
                    <a:pt x="0" y="45910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5201" y="1625726"/>
            <a:ext cx="5196205" cy="4631055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95"/>
              </a:spcBef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Snippet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8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162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'dart:collection';</a:t>
            </a:r>
            <a:endParaRPr sz="1400" dirty="0">
              <a:latin typeface="Courier New"/>
              <a:cs typeface="Courier New"/>
            </a:endParaRPr>
          </a:p>
          <a:p>
            <a:pPr marL="447675" marR="417830" indent="-35750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Items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LinkedListEntry&lt;Items&gt;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final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id;</a:t>
            </a:r>
            <a:endParaRPr sz="1400" dirty="0">
              <a:latin typeface="Courier New"/>
              <a:cs typeface="Courier New"/>
            </a:endParaRPr>
          </a:p>
          <a:p>
            <a:pPr marL="490855" marR="19316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final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name;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Items(this.id,</a:t>
            </a:r>
            <a:r>
              <a:rPr sz="1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this.name); @override</a:t>
            </a:r>
            <a:endParaRPr sz="1400" dirty="0">
              <a:latin typeface="Courier New"/>
              <a:cs typeface="Courier New"/>
            </a:endParaRPr>
          </a:p>
          <a:p>
            <a:pPr marL="890905" marR="2063114" indent="-4000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toString(){</a:t>
            </a:r>
            <a:r>
              <a:rPr sz="1400" spc="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'$id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$name';</a:t>
            </a:r>
            <a:endParaRPr sz="1400" dirty="0">
              <a:latin typeface="Courier New"/>
              <a:cs typeface="Courier New"/>
            </a:endParaRPr>
          </a:p>
          <a:p>
            <a:pPr marL="490855">
              <a:lnSpc>
                <a:spcPts val="1670"/>
              </a:lnSpc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ts val="1670"/>
              </a:lnSpc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97535" marR="4413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final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linkedList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LinkedList&lt;Items&gt;(); linkedList.addAll(</a:t>
            </a:r>
            <a:endParaRPr sz="1400" dirty="0">
              <a:latin typeface="Courier New"/>
              <a:cs typeface="Courier New"/>
            </a:endParaRPr>
          </a:p>
          <a:p>
            <a:pPr marL="90170" marR="548005" indent="506730">
              <a:lnSpc>
                <a:spcPts val="17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[Items(1,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'jon'),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Items(2,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'natalia'),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Items(3,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'dina')]);</a:t>
            </a:r>
            <a:endParaRPr sz="1400" dirty="0">
              <a:latin typeface="Courier New"/>
              <a:cs typeface="Courier New"/>
            </a:endParaRPr>
          </a:p>
          <a:p>
            <a:pPr marL="597535">
              <a:lnSpc>
                <a:spcPts val="162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print(linkedList);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254" y="4590288"/>
            <a:ext cx="5778001" cy="13798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F5A7-8E86-462F-A066-F8802E2F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DC7E6-0875-468F-9379-1B5C1723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1600200"/>
            <a:ext cx="6245843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BA71E-CECF-437F-8361-C6EC11AE8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00200"/>
            <a:ext cx="519182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8883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LinkedHashMap</a:t>
            </a:r>
            <a:r>
              <a:rPr spc="-180" dirty="0"/>
              <a:t> </a:t>
            </a:r>
            <a:r>
              <a:rPr spc="-60" dirty="0"/>
              <a:t>and</a:t>
            </a:r>
            <a:r>
              <a:rPr spc="-170" dirty="0"/>
              <a:t> </a:t>
            </a:r>
            <a:r>
              <a:rPr spc="-70" dirty="0"/>
              <a:t>LinkedHashSet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3952" y="1619377"/>
            <a:ext cx="11043920" cy="636905"/>
            <a:chOff x="893952" y="1619377"/>
            <a:chExt cx="11043920" cy="636905"/>
          </a:xfrm>
        </p:grpSpPr>
        <p:sp>
          <p:nvSpPr>
            <p:cNvPr id="4" name="object 4"/>
            <p:cNvSpPr/>
            <p:nvPr/>
          </p:nvSpPr>
          <p:spPr>
            <a:xfrm>
              <a:off x="900302" y="1625727"/>
              <a:ext cx="11031220" cy="624205"/>
            </a:xfrm>
            <a:custGeom>
              <a:avLst/>
              <a:gdLst/>
              <a:ahLst/>
              <a:cxnLst/>
              <a:rect l="l" t="t" r="r" b="b"/>
              <a:pathLst>
                <a:path w="11031220" h="624205">
                  <a:moveTo>
                    <a:pt x="9192260" y="0"/>
                  </a:moveTo>
                  <a:lnTo>
                    <a:pt x="1838452" y="0"/>
                  </a:lnTo>
                  <a:lnTo>
                    <a:pt x="0" y="312038"/>
                  </a:lnTo>
                  <a:lnTo>
                    <a:pt x="1838452" y="624077"/>
                  </a:lnTo>
                  <a:lnTo>
                    <a:pt x="9192260" y="624077"/>
                  </a:lnTo>
                  <a:lnTo>
                    <a:pt x="9268041" y="623817"/>
                  </a:lnTo>
                  <a:lnTo>
                    <a:pt x="9343043" y="623043"/>
                  </a:lnTo>
                  <a:lnTo>
                    <a:pt x="9417206" y="621765"/>
                  </a:lnTo>
                  <a:lnTo>
                    <a:pt x="9490470" y="619994"/>
                  </a:lnTo>
                  <a:lnTo>
                    <a:pt x="9562776" y="617738"/>
                  </a:lnTo>
                  <a:lnTo>
                    <a:pt x="9634066" y="615009"/>
                  </a:lnTo>
                  <a:lnTo>
                    <a:pt x="9704280" y="611816"/>
                  </a:lnTo>
                  <a:lnTo>
                    <a:pt x="9773359" y="608170"/>
                  </a:lnTo>
                  <a:lnTo>
                    <a:pt x="9841243" y="604080"/>
                  </a:lnTo>
                  <a:lnTo>
                    <a:pt x="9907875" y="599557"/>
                  </a:lnTo>
                  <a:lnTo>
                    <a:pt x="9973194" y="594610"/>
                  </a:lnTo>
                  <a:lnTo>
                    <a:pt x="10037141" y="589249"/>
                  </a:lnTo>
                  <a:lnTo>
                    <a:pt x="10099658" y="583485"/>
                  </a:lnTo>
                  <a:lnTo>
                    <a:pt x="10160685" y="577328"/>
                  </a:lnTo>
                  <a:lnTo>
                    <a:pt x="10220163" y="570787"/>
                  </a:lnTo>
                  <a:lnTo>
                    <a:pt x="10278032" y="563873"/>
                  </a:lnTo>
                  <a:lnTo>
                    <a:pt x="10334235" y="556596"/>
                  </a:lnTo>
                  <a:lnTo>
                    <a:pt x="10388711" y="548966"/>
                  </a:lnTo>
                  <a:lnTo>
                    <a:pt x="10441401" y="540992"/>
                  </a:lnTo>
                  <a:lnTo>
                    <a:pt x="10492247" y="532685"/>
                  </a:lnTo>
                  <a:lnTo>
                    <a:pt x="10541189" y="524055"/>
                  </a:lnTo>
                  <a:lnTo>
                    <a:pt x="10588169" y="515112"/>
                  </a:lnTo>
                  <a:lnTo>
                    <a:pt x="10633126" y="505866"/>
                  </a:lnTo>
                  <a:lnTo>
                    <a:pt x="10676002" y="496327"/>
                  </a:lnTo>
                  <a:lnTo>
                    <a:pt x="10716737" y="486505"/>
                  </a:lnTo>
                  <a:lnTo>
                    <a:pt x="10755273" y="476409"/>
                  </a:lnTo>
                  <a:lnTo>
                    <a:pt x="10825510" y="455440"/>
                  </a:lnTo>
                  <a:lnTo>
                    <a:pt x="10886239" y="433500"/>
                  </a:lnTo>
                  <a:lnTo>
                    <a:pt x="10936988" y="410669"/>
                  </a:lnTo>
                  <a:lnTo>
                    <a:pt x="10977282" y="387027"/>
                  </a:lnTo>
                  <a:lnTo>
                    <a:pt x="11006650" y="362654"/>
                  </a:lnTo>
                  <a:lnTo>
                    <a:pt x="11029178" y="324901"/>
                  </a:lnTo>
                  <a:lnTo>
                    <a:pt x="11030712" y="312038"/>
                  </a:lnTo>
                  <a:lnTo>
                    <a:pt x="11029178" y="299176"/>
                  </a:lnTo>
                  <a:lnTo>
                    <a:pt x="11006650" y="261423"/>
                  </a:lnTo>
                  <a:lnTo>
                    <a:pt x="10977282" y="237050"/>
                  </a:lnTo>
                  <a:lnTo>
                    <a:pt x="10936988" y="213408"/>
                  </a:lnTo>
                  <a:lnTo>
                    <a:pt x="10886239" y="190577"/>
                  </a:lnTo>
                  <a:lnTo>
                    <a:pt x="10825510" y="168637"/>
                  </a:lnTo>
                  <a:lnTo>
                    <a:pt x="10755273" y="147668"/>
                  </a:lnTo>
                  <a:lnTo>
                    <a:pt x="10716737" y="137572"/>
                  </a:lnTo>
                  <a:lnTo>
                    <a:pt x="10676002" y="127750"/>
                  </a:lnTo>
                  <a:lnTo>
                    <a:pt x="10633126" y="118211"/>
                  </a:lnTo>
                  <a:lnTo>
                    <a:pt x="10588169" y="108965"/>
                  </a:lnTo>
                  <a:lnTo>
                    <a:pt x="10541189" y="100022"/>
                  </a:lnTo>
                  <a:lnTo>
                    <a:pt x="10492247" y="91392"/>
                  </a:lnTo>
                  <a:lnTo>
                    <a:pt x="10441401" y="83085"/>
                  </a:lnTo>
                  <a:lnTo>
                    <a:pt x="10388711" y="75111"/>
                  </a:lnTo>
                  <a:lnTo>
                    <a:pt x="10334235" y="67481"/>
                  </a:lnTo>
                  <a:lnTo>
                    <a:pt x="10278032" y="60204"/>
                  </a:lnTo>
                  <a:lnTo>
                    <a:pt x="10220163" y="53290"/>
                  </a:lnTo>
                  <a:lnTo>
                    <a:pt x="10160685" y="46749"/>
                  </a:lnTo>
                  <a:lnTo>
                    <a:pt x="10099658" y="40592"/>
                  </a:lnTo>
                  <a:lnTo>
                    <a:pt x="10037141" y="34828"/>
                  </a:lnTo>
                  <a:lnTo>
                    <a:pt x="9973194" y="29467"/>
                  </a:lnTo>
                  <a:lnTo>
                    <a:pt x="9907875" y="24520"/>
                  </a:lnTo>
                  <a:lnTo>
                    <a:pt x="9841243" y="19997"/>
                  </a:lnTo>
                  <a:lnTo>
                    <a:pt x="9773359" y="15907"/>
                  </a:lnTo>
                  <a:lnTo>
                    <a:pt x="9704280" y="12261"/>
                  </a:lnTo>
                  <a:lnTo>
                    <a:pt x="9634066" y="9068"/>
                  </a:lnTo>
                  <a:lnTo>
                    <a:pt x="9562776" y="6339"/>
                  </a:lnTo>
                  <a:lnTo>
                    <a:pt x="9490470" y="4083"/>
                  </a:lnTo>
                  <a:lnTo>
                    <a:pt x="9417206" y="2312"/>
                  </a:lnTo>
                  <a:lnTo>
                    <a:pt x="9343043" y="1034"/>
                  </a:lnTo>
                  <a:lnTo>
                    <a:pt x="9268041" y="260"/>
                  </a:lnTo>
                  <a:lnTo>
                    <a:pt x="919226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302" y="1625727"/>
              <a:ext cx="11031220" cy="624205"/>
            </a:xfrm>
            <a:custGeom>
              <a:avLst/>
              <a:gdLst/>
              <a:ahLst/>
              <a:cxnLst/>
              <a:rect l="l" t="t" r="r" b="b"/>
              <a:pathLst>
                <a:path w="11031220" h="624205">
                  <a:moveTo>
                    <a:pt x="0" y="312038"/>
                  </a:moveTo>
                  <a:lnTo>
                    <a:pt x="1838452" y="0"/>
                  </a:lnTo>
                  <a:lnTo>
                    <a:pt x="9192260" y="0"/>
                  </a:lnTo>
                  <a:lnTo>
                    <a:pt x="9268041" y="260"/>
                  </a:lnTo>
                  <a:lnTo>
                    <a:pt x="9343043" y="1034"/>
                  </a:lnTo>
                  <a:lnTo>
                    <a:pt x="9417206" y="2312"/>
                  </a:lnTo>
                  <a:lnTo>
                    <a:pt x="9490470" y="4083"/>
                  </a:lnTo>
                  <a:lnTo>
                    <a:pt x="9562776" y="6339"/>
                  </a:lnTo>
                  <a:lnTo>
                    <a:pt x="9634066" y="9068"/>
                  </a:lnTo>
                  <a:lnTo>
                    <a:pt x="9704280" y="12261"/>
                  </a:lnTo>
                  <a:lnTo>
                    <a:pt x="9773359" y="15907"/>
                  </a:lnTo>
                  <a:lnTo>
                    <a:pt x="9841243" y="19997"/>
                  </a:lnTo>
                  <a:lnTo>
                    <a:pt x="9907875" y="24520"/>
                  </a:lnTo>
                  <a:lnTo>
                    <a:pt x="9973194" y="29467"/>
                  </a:lnTo>
                  <a:lnTo>
                    <a:pt x="10037141" y="34828"/>
                  </a:lnTo>
                  <a:lnTo>
                    <a:pt x="10099658" y="40592"/>
                  </a:lnTo>
                  <a:lnTo>
                    <a:pt x="10160685" y="46749"/>
                  </a:lnTo>
                  <a:lnTo>
                    <a:pt x="10220163" y="53290"/>
                  </a:lnTo>
                  <a:lnTo>
                    <a:pt x="10278032" y="60204"/>
                  </a:lnTo>
                  <a:lnTo>
                    <a:pt x="10334235" y="67481"/>
                  </a:lnTo>
                  <a:lnTo>
                    <a:pt x="10388711" y="75111"/>
                  </a:lnTo>
                  <a:lnTo>
                    <a:pt x="10441401" y="83085"/>
                  </a:lnTo>
                  <a:lnTo>
                    <a:pt x="10492247" y="91392"/>
                  </a:lnTo>
                  <a:lnTo>
                    <a:pt x="10541189" y="100022"/>
                  </a:lnTo>
                  <a:lnTo>
                    <a:pt x="10588169" y="108965"/>
                  </a:lnTo>
                  <a:lnTo>
                    <a:pt x="10633126" y="118211"/>
                  </a:lnTo>
                  <a:lnTo>
                    <a:pt x="10676002" y="127750"/>
                  </a:lnTo>
                  <a:lnTo>
                    <a:pt x="10716737" y="137572"/>
                  </a:lnTo>
                  <a:lnTo>
                    <a:pt x="10755273" y="147668"/>
                  </a:lnTo>
                  <a:lnTo>
                    <a:pt x="10825510" y="168637"/>
                  </a:lnTo>
                  <a:lnTo>
                    <a:pt x="10886239" y="190577"/>
                  </a:lnTo>
                  <a:lnTo>
                    <a:pt x="10936988" y="213408"/>
                  </a:lnTo>
                  <a:lnTo>
                    <a:pt x="10977282" y="237050"/>
                  </a:lnTo>
                  <a:lnTo>
                    <a:pt x="11006650" y="261423"/>
                  </a:lnTo>
                  <a:lnTo>
                    <a:pt x="11029178" y="299176"/>
                  </a:lnTo>
                  <a:lnTo>
                    <a:pt x="11030712" y="312038"/>
                  </a:lnTo>
                  <a:lnTo>
                    <a:pt x="11029178" y="324901"/>
                  </a:lnTo>
                  <a:lnTo>
                    <a:pt x="11006650" y="362654"/>
                  </a:lnTo>
                  <a:lnTo>
                    <a:pt x="10977282" y="387027"/>
                  </a:lnTo>
                  <a:lnTo>
                    <a:pt x="10936988" y="410669"/>
                  </a:lnTo>
                  <a:lnTo>
                    <a:pt x="10886239" y="433500"/>
                  </a:lnTo>
                  <a:lnTo>
                    <a:pt x="10825510" y="455440"/>
                  </a:lnTo>
                  <a:lnTo>
                    <a:pt x="10755273" y="476409"/>
                  </a:lnTo>
                  <a:lnTo>
                    <a:pt x="10716737" y="486505"/>
                  </a:lnTo>
                  <a:lnTo>
                    <a:pt x="10676002" y="496327"/>
                  </a:lnTo>
                  <a:lnTo>
                    <a:pt x="10633126" y="505866"/>
                  </a:lnTo>
                  <a:lnTo>
                    <a:pt x="10588169" y="515112"/>
                  </a:lnTo>
                  <a:lnTo>
                    <a:pt x="10541189" y="524055"/>
                  </a:lnTo>
                  <a:lnTo>
                    <a:pt x="10492247" y="532685"/>
                  </a:lnTo>
                  <a:lnTo>
                    <a:pt x="10441401" y="540992"/>
                  </a:lnTo>
                  <a:lnTo>
                    <a:pt x="10388711" y="548966"/>
                  </a:lnTo>
                  <a:lnTo>
                    <a:pt x="10334235" y="556596"/>
                  </a:lnTo>
                  <a:lnTo>
                    <a:pt x="10278032" y="563873"/>
                  </a:lnTo>
                  <a:lnTo>
                    <a:pt x="10220163" y="570787"/>
                  </a:lnTo>
                  <a:lnTo>
                    <a:pt x="10160685" y="577328"/>
                  </a:lnTo>
                  <a:lnTo>
                    <a:pt x="10099658" y="583485"/>
                  </a:lnTo>
                  <a:lnTo>
                    <a:pt x="10037141" y="589249"/>
                  </a:lnTo>
                  <a:lnTo>
                    <a:pt x="9973194" y="594610"/>
                  </a:lnTo>
                  <a:lnTo>
                    <a:pt x="9907875" y="599557"/>
                  </a:lnTo>
                  <a:lnTo>
                    <a:pt x="9841243" y="604080"/>
                  </a:lnTo>
                  <a:lnTo>
                    <a:pt x="9773359" y="608170"/>
                  </a:lnTo>
                  <a:lnTo>
                    <a:pt x="9704280" y="611816"/>
                  </a:lnTo>
                  <a:lnTo>
                    <a:pt x="9634066" y="615009"/>
                  </a:lnTo>
                  <a:lnTo>
                    <a:pt x="9562776" y="617738"/>
                  </a:lnTo>
                  <a:lnTo>
                    <a:pt x="9490470" y="619994"/>
                  </a:lnTo>
                  <a:lnTo>
                    <a:pt x="9417206" y="621765"/>
                  </a:lnTo>
                  <a:lnTo>
                    <a:pt x="9343043" y="623043"/>
                  </a:lnTo>
                  <a:lnTo>
                    <a:pt x="9268041" y="623817"/>
                  </a:lnTo>
                  <a:lnTo>
                    <a:pt x="9192260" y="624077"/>
                  </a:lnTo>
                  <a:lnTo>
                    <a:pt x="1838452" y="624077"/>
                  </a:lnTo>
                  <a:lnTo>
                    <a:pt x="0" y="3120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5007" y="2308986"/>
            <a:ext cx="10992485" cy="659130"/>
            <a:chOff x="945007" y="2308986"/>
            <a:chExt cx="10992485" cy="659130"/>
          </a:xfrm>
        </p:grpSpPr>
        <p:sp>
          <p:nvSpPr>
            <p:cNvPr id="7" name="object 7"/>
            <p:cNvSpPr/>
            <p:nvPr/>
          </p:nvSpPr>
          <p:spPr>
            <a:xfrm>
              <a:off x="951357" y="2315336"/>
              <a:ext cx="10979785" cy="646430"/>
            </a:xfrm>
            <a:custGeom>
              <a:avLst/>
              <a:gdLst/>
              <a:ahLst/>
              <a:cxnLst/>
              <a:rect l="l" t="t" r="r" b="b"/>
              <a:pathLst>
                <a:path w="10979785" h="646430">
                  <a:moveTo>
                    <a:pt x="9149715" y="0"/>
                  </a:moveTo>
                  <a:lnTo>
                    <a:pt x="1829943" y="0"/>
                  </a:lnTo>
                  <a:lnTo>
                    <a:pt x="0" y="323088"/>
                  </a:lnTo>
                  <a:lnTo>
                    <a:pt x="1829943" y="646176"/>
                  </a:lnTo>
                  <a:lnTo>
                    <a:pt x="9149715" y="646176"/>
                  </a:lnTo>
                  <a:lnTo>
                    <a:pt x="9225146" y="645906"/>
                  </a:lnTo>
                  <a:lnTo>
                    <a:pt x="9299800" y="645104"/>
                  </a:lnTo>
                  <a:lnTo>
                    <a:pt x="9373620" y="643781"/>
                  </a:lnTo>
                  <a:lnTo>
                    <a:pt x="9446545" y="641947"/>
                  </a:lnTo>
                  <a:lnTo>
                    <a:pt x="9518517" y="639611"/>
                  </a:lnTo>
                  <a:lnTo>
                    <a:pt x="9589476" y="636786"/>
                  </a:lnTo>
                  <a:lnTo>
                    <a:pt x="9659365" y="633480"/>
                  </a:lnTo>
                  <a:lnTo>
                    <a:pt x="9728124" y="629704"/>
                  </a:lnTo>
                  <a:lnTo>
                    <a:pt x="9795695" y="625469"/>
                  </a:lnTo>
                  <a:lnTo>
                    <a:pt x="9862018" y="620785"/>
                  </a:lnTo>
                  <a:lnTo>
                    <a:pt x="9927034" y="615663"/>
                  </a:lnTo>
                  <a:lnTo>
                    <a:pt x="9990686" y="610113"/>
                  </a:lnTo>
                  <a:lnTo>
                    <a:pt x="10052913" y="604145"/>
                  </a:lnTo>
                  <a:lnTo>
                    <a:pt x="10113658" y="597769"/>
                  </a:lnTo>
                  <a:lnTo>
                    <a:pt x="10172860" y="590997"/>
                  </a:lnTo>
                  <a:lnTo>
                    <a:pt x="10230462" y="583838"/>
                  </a:lnTo>
                  <a:lnTo>
                    <a:pt x="10286405" y="576303"/>
                  </a:lnTo>
                  <a:lnTo>
                    <a:pt x="10340628" y="568402"/>
                  </a:lnTo>
                  <a:lnTo>
                    <a:pt x="10393075" y="560146"/>
                  </a:lnTo>
                  <a:lnTo>
                    <a:pt x="10443686" y="551545"/>
                  </a:lnTo>
                  <a:lnTo>
                    <a:pt x="10492401" y="542609"/>
                  </a:lnTo>
                  <a:lnTo>
                    <a:pt x="10539163" y="533349"/>
                  </a:lnTo>
                  <a:lnTo>
                    <a:pt x="10583912" y="523775"/>
                  </a:lnTo>
                  <a:lnTo>
                    <a:pt x="10626589" y="513898"/>
                  </a:lnTo>
                  <a:lnTo>
                    <a:pt x="10667136" y="503728"/>
                  </a:lnTo>
                  <a:lnTo>
                    <a:pt x="10705494" y="493276"/>
                  </a:lnTo>
                  <a:lnTo>
                    <a:pt x="10775406" y="471564"/>
                  </a:lnTo>
                  <a:lnTo>
                    <a:pt x="10835854" y="448847"/>
                  </a:lnTo>
                  <a:lnTo>
                    <a:pt x="10886367" y="425208"/>
                  </a:lnTo>
                  <a:lnTo>
                    <a:pt x="10926475" y="400729"/>
                  </a:lnTo>
                  <a:lnTo>
                    <a:pt x="10955707" y="375494"/>
                  </a:lnTo>
                  <a:lnTo>
                    <a:pt x="10978131" y="336405"/>
                  </a:lnTo>
                  <a:lnTo>
                    <a:pt x="10979658" y="323088"/>
                  </a:lnTo>
                  <a:lnTo>
                    <a:pt x="10978131" y="309770"/>
                  </a:lnTo>
                  <a:lnTo>
                    <a:pt x="10955707" y="270681"/>
                  </a:lnTo>
                  <a:lnTo>
                    <a:pt x="10926475" y="245446"/>
                  </a:lnTo>
                  <a:lnTo>
                    <a:pt x="10886367" y="220967"/>
                  </a:lnTo>
                  <a:lnTo>
                    <a:pt x="10835854" y="197328"/>
                  </a:lnTo>
                  <a:lnTo>
                    <a:pt x="10775406" y="174611"/>
                  </a:lnTo>
                  <a:lnTo>
                    <a:pt x="10705494" y="152899"/>
                  </a:lnTo>
                  <a:lnTo>
                    <a:pt x="10667136" y="142447"/>
                  </a:lnTo>
                  <a:lnTo>
                    <a:pt x="10626589" y="132277"/>
                  </a:lnTo>
                  <a:lnTo>
                    <a:pt x="10583912" y="122400"/>
                  </a:lnTo>
                  <a:lnTo>
                    <a:pt x="10539163" y="112826"/>
                  </a:lnTo>
                  <a:lnTo>
                    <a:pt x="10492401" y="103566"/>
                  </a:lnTo>
                  <a:lnTo>
                    <a:pt x="10443686" y="94630"/>
                  </a:lnTo>
                  <a:lnTo>
                    <a:pt x="10393075" y="86029"/>
                  </a:lnTo>
                  <a:lnTo>
                    <a:pt x="10340628" y="77773"/>
                  </a:lnTo>
                  <a:lnTo>
                    <a:pt x="10286405" y="69872"/>
                  </a:lnTo>
                  <a:lnTo>
                    <a:pt x="10230462" y="62337"/>
                  </a:lnTo>
                  <a:lnTo>
                    <a:pt x="10172860" y="55178"/>
                  </a:lnTo>
                  <a:lnTo>
                    <a:pt x="10113658" y="48406"/>
                  </a:lnTo>
                  <a:lnTo>
                    <a:pt x="10052913" y="42030"/>
                  </a:lnTo>
                  <a:lnTo>
                    <a:pt x="9990686" y="36062"/>
                  </a:lnTo>
                  <a:lnTo>
                    <a:pt x="9927034" y="30512"/>
                  </a:lnTo>
                  <a:lnTo>
                    <a:pt x="9862018" y="25390"/>
                  </a:lnTo>
                  <a:lnTo>
                    <a:pt x="9795695" y="20706"/>
                  </a:lnTo>
                  <a:lnTo>
                    <a:pt x="9728124" y="16471"/>
                  </a:lnTo>
                  <a:lnTo>
                    <a:pt x="9659365" y="12695"/>
                  </a:lnTo>
                  <a:lnTo>
                    <a:pt x="9589476" y="9389"/>
                  </a:lnTo>
                  <a:lnTo>
                    <a:pt x="9518517" y="6564"/>
                  </a:lnTo>
                  <a:lnTo>
                    <a:pt x="9446545" y="4228"/>
                  </a:lnTo>
                  <a:lnTo>
                    <a:pt x="9373620" y="2394"/>
                  </a:lnTo>
                  <a:lnTo>
                    <a:pt x="9299800" y="1071"/>
                  </a:lnTo>
                  <a:lnTo>
                    <a:pt x="9225146" y="269"/>
                  </a:lnTo>
                  <a:lnTo>
                    <a:pt x="91497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357" y="2315336"/>
              <a:ext cx="10979785" cy="646430"/>
            </a:xfrm>
            <a:custGeom>
              <a:avLst/>
              <a:gdLst/>
              <a:ahLst/>
              <a:cxnLst/>
              <a:rect l="l" t="t" r="r" b="b"/>
              <a:pathLst>
                <a:path w="10979785" h="646430">
                  <a:moveTo>
                    <a:pt x="0" y="323088"/>
                  </a:moveTo>
                  <a:lnTo>
                    <a:pt x="1829943" y="0"/>
                  </a:lnTo>
                  <a:lnTo>
                    <a:pt x="9149715" y="0"/>
                  </a:lnTo>
                  <a:lnTo>
                    <a:pt x="9225146" y="269"/>
                  </a:lnTo>
                  <a:lnTo>
                    <a:pt x="9299800" y="1071"/>
                  </a:lnTo>
                  <a:lnTo>
                    <a:pt x="9373620" y="2394"/>
                  </a:lnTo>
                  <a:lnTo>
                    <a:pt x="9446545" y="4228"/>
                  </a:lnTo>
                  <a:lnTo>
                    <a:pt x="9518517" y="6564"/>
                  </a:lnTo>
                  <a:lnTo>
                    <a:pt x="9589476" y="9389"/>
                  </a:lnTo>
                  <a:lnTo>
                    <a:pt x="9659365" y="12695"/>
                  </a:lnTo>
                  <a:lnTo>
                    <a:pt x="9728124" y="16471"/>
                  </a:lnTo>
                  <a:lnTo>
                    <a:pt x="9795695" y="20706"/>
                  </a:lnTo>
                  <a:lnTo>
                    <a:pt x="9862018" y="25390"/>
                  </a:lnTo>
                  <a:lnTo>
                    <a:pt x="9927034" y="30512"/>
                  </a:lnTo>
                  <a:lnTo>
                    <a:pt x="9990686" y="36062"/>
                  </a:lnTo>
                  <a:lnTo>
                    <a:pt x="10052913" y="42030"/>
                  </a:lnTo>
                  <a:lnTo>
                    <a:pt x="10113658" y="48406"/>
                  </a:lnTo>
                  <a:lnTo>
                    <a:pt x="10172860" y="55178"/>
                  </a:lnTo>
                  <a:lnTo>
                    <a:pt x="10230462" y="62337"/>
                  </a:lnTo>
                  <a:lnTo>
                    <a:pt x="10286405" y="69872"/>
                  </a:lnTo>
                  <a:lnTo>
                    <a:pt x="10340628" y="77773"/>
                  </a:lnTo>
                  <a:lnTo>
                    <a:pt x="10393075" y="86029"/>
                  </a:lnTo>
                  <a:lnTo>
                    <a:pt x="10443686" y="94630"/>
                  </a:lnTo>
                  <a:lnTo>
                    <a:pt x="10492401" y="103566"/>
                  </a:lnTo>
                  <a:lnTo>
                    <a:pt x="10539163" y="112826"/>
                  </a:lnTo>
                  <a:lnTo>
                    <a:pt x="10583912" y="122400"/>
                  </a:lnTo>
                  <a:lnTo>
                    <a:pt x="10626589" y="132277"/>
                  </a:lnTo>
                  <a:lnTo>
                    <a:pt x="10667136" y="142447"/>
                  </a:lnTo>
                  <a:lnTo>
                    <a:pt x="10705494" y="152899"/>
                  </a:lnTo>
                  <a:lnTo>
                    <a:pt x="10775406" y="174611"/>
                  </a:lnTo>
                  <a:lnTo>
                    <a:pt x="10835854" y="197328"/>
                  </a:lnTo>
                  <a:lnTo>
                    <a:pt x="10886367" y="220967"/>
                  </a:lnTo>
                  <a:lnTo>
                    <a:pt x="10926475" y="245446"/>
                  </a:lnTo>
                  <a:lnTo>
                    <a:pt x="10955707" y="270681"/>
                  </a:lnTo>
                  <a:lnTo>
                    <a:pt x="10978131" y="309770"/>
                  </a:lnTo>
                  <a:lnTo>
                    <a:pt x="10979658" y="323088"/>
                  </a:lnTo>
                  <a:lnTo>
                    <a:pt x="10978131" y="336405"/>
                  </a:lnTo>
                  <a:lnTo>
                    <a:pt x="10955707" y="375494"/>
                  </a:lnTo>
                  <a:lnTo>
                    <a:pt x="10926475" y="400729"/>
                  </a:lnTo>
                  <a:lnTo>
                    <a:pt x="10886367" y="425208"/>
                  </a:lnTo>
                  <a:lnTo>
                    <a:pt x="10835854" y="448847"/>
                  </a:lnTo>
                  <a:lnTo>
                    <a:pt x="10775406" y="471564"/>
                  </a:lnTo>
                  <a:lnTo>
                    <a:pt x="10705494" y="493276"/>
                  </a:lnTo>
                  <a:lnTo>
                    <a:pt x="10667136" y="503728"/>
                  </a:lnTo>
                  <a:lnTo>
                    <a:pt x="10626589" y="513898"/>
                  </a:lnTo>
                  <a:lnTo>
                    <a:pt x="10583912" y="523775"/>
                  </a:lnTo>
                  <a:lnTo>
                    <a:pt x="10539163" y="533349"/>
                  </a:lnTo>
                  <a:lnTo>
                    <a:pt x="10492401" y="542609"/>
                  </a:lnTo>
                  <a:lnTo>
                    <a:pt x="10443686" y="551545"/>
                  </a:lnTo>
                  <a:lnTo>
                    <a:pt x="10393075" y="560146"/>
                  </a:lnTo>
                  <a:lnTo>
                    <a:pt x="10340628" y="568402"/>
                  </a:lnTo>
                  <a:lnTo>
                    <a:pt x="10286405" y="576303"/>
                  </a:lnTo>
                  <a:lnTo>
                    <a:pt x="10230462" y="583838"/>
                  </a:lnTo>
                  <a:lnTo>
                    <a:pt x="10172860" y="590997"/>
                  </a:lnTo>
                  <a:lnTo>
                    <a:pt x="10113658" y="597769"/>
                  </a:lnTo>
                  <a:lnTo>
                    <a:pt x="10052913" y="604145"/>
                  </a:lnTo>
                  <a:lnTo>
                    <a:pt x="9990686" y="610113"/>
                  </a:lnTo>
                  <a:lnTo>
                    <a:pt x="9927034" y="615663"/>
                  </a:lnTo>
                  <a:lnTo>
                    <a:pt x="9862018" y="620785"/>
                  </a:lnTo>
                  <a:lnTo>
                    <a:pt x="9795695" y="625469"/>
                  </a:lnTo>
                  <a:lnTo>
                    <a:pt x="9728124" y="629704"/>
                  </a:lnTo>
                  <a:lnTo>
                    <a:pt x="9659365" y="633480"/>
                  </a:lnTo>
                  <a:lnTo>
                    <a:pt x="9589476" y="636786"/>
                  </a:lnTo>
                  <a:lnTo>
                    <a:pt x="9518517" y="639611"/>
                  </a:lnTo>
                  <a:lnTo>
                    <a:pt x="9446545" y="641947"/>
                  </a:lnTo>
                  <a:lnTo>
                    <a:pt x="9373620" y="643781"/>
                  </a:lnTo>
                  <a:lnTo>
                    <a:pt x="9299800" y="645104"/>
                  </a:lnTo>
                  <a:lnTo>
                    <a:pt x="9225146" y="645906"/>
                  </a:lnTo>
                  <a:lnTo>
                    <a:pt x="9149715" y="646176"/>
                  </a:lnTo>
                  <a:lnTo>
                    <a:pt x="1829943" y="646176"/>
                  </a:lnTo>
                  <a:lnTo>
                    <a:pt x="0" y="32308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1754" y="1636267"/>
            <a:ext cx="66560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10922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Both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structures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execute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order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are </a:t>
            </a:r>
            <a:r>
              <a:rPr sz="1800" spc="-10" dirty="0">
                <a:latin typeface="Carlito"/>
                <a:cs typeface="Carlito"/>
              </a:rPr>
              <a:t>inserted.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Carlito"/>
                <a:cs typeface="Carlito"/>
              </a:rPr>
              <a:t>While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LinkedHashSet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LinkedHashMap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store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key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multiple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null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14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025" y="3208401"/>
            <a:ext cx="4993005" cy="3236595"/>
          </a:xfrm>
          <a:prstGeom prst="rect">
            <a:avLst/>
          </a:prstGeom>
          <a:solidFill>
            <a:srgbClr val="F4B083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755"/>
              </a:lnSpc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9</a:t>
            </a:r>
            <a:r>
              <a:rPr sz="1800" dirty="0">
                <a:latin typeface="Carlito"/>
                <a:cs typeface="Carlito"/>
              </a:rPr>
              <a:t>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LinkedHashMap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import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'dart:collection';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27329" marR="7943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l1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LinkedHashMap(); </a:t>
            </a:r>
            <a:r>
              <a:rPr sz="1800" dirty="0">
                <a:latin typeface="Courier New"/>
                <a:cs typeface="Courier New"/>
              </a:rPr>
              <a:t>l1['1']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'Alice';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l1['2']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'Bob';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l1['3']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'Cindy';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l1['4']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'Alex';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print(l1);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2125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4303" y="3186302"/>
            <a:ext cx="4993005" cy="3237230"/>
          </a:xfrm>
          <a:prstGeom prst="rect">
            <a:avLst/>
          </a:prstGeom>
          <a:solidFill>
            <a:srgbClr val="FFD966"/>
          </a:solidFill>
          <a:ln w="12700">
            <a:solidFill>
              <a:srgbClr val="2E528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10: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LinkedHashSet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Courier New"/>
              <a:cs typeface="Courier New"/>
            </a:endParaRPr>
          </a:p>
          <a:p>
            <a:pPr marL="91440" marR="147701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import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'dart:collection'; </a:t>
            </a: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27329" marR="7943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l1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LinkedHashSet(); l1.add('dan');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l1.add('rony');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l1.add('sam');</a:t>
            </a:r>
            <a:endParaRPr sz="18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print(l1);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7477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Collection-</a:t>
            </a:r>
            <a:r>
              <a:rPr dirty="0"/>
              <a:t>if</a:t>
            </a:r>
            <a:r>
              <a:rPr spc="365" dirty="0"/>
              <a:t> </a:t>
            </a:r>
            <a:r>
              <a:rPr spc="-55" dirty="0"/>
              <a:t>and</a:t>
            </a:r>
            <a:r>
              <a:rPr spc="-40" dirty="0"/>
              <a:t> </a:t>
            </a:r>
            <a:r>
              <a:rPr spc="-80" dirty="0"/>
              <a:t>Collection-</a:t>
            </a:r>
            <a:r>
              <a:rPr spc="-2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819" y="1717039"/>
            <a:ext cx="1518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Collection-</a:t>
            </a:r>
            <a:r>
              <a:rPr sz="2400" spc="-25" dirty="0">
                <a:latin typeface="Carlito"/>
                <a:cs typeface="Carlito"/>
              </a:rPr>
              <a:t>if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8092" y="1464183"/>
            <a:ext cx="427990" cy="970915"/>
          </a:xfrm>
          <a:custGeom>
            <a:avLst/>
            <a:gdLst/>
            <a:ahLst/>
            <a:cxnLst/>
            <a:rect l="l" t="t" r="r" b="b"/>
            <a:pathLst>
              <a:path w="427989" h="970914">
                <a:moveTo>
                  <a:pt x="427481" y="970788"/>
                </a:moveTo>
                <a:lnTo>
                  <a:pt x="370683" y="965447"/>
                </a:lnTo>
                <a:lnTo>
                  <a:pt x="319630" y="950373"/>
                </a:lnTo>
                <a:lnTo>
                  <a:pt x="276367" y="926988"/>
                </a:lnTo>
                <a:lnTo>
                  <a:pt x="242936" y="896714"/>
                </a:lnTo>
                <a:lnTo>
                  <a:pt x="221380" y="860971"/>
                </a:lnTo>
                <a:lnTo>
                  <a:pt x="213740" y="821181"/>
                </a:lnTo>
                <a:lnTo>
                  <a:pt x="213740" y="635000"/>
                </a:lnTo>
                <a:lnTo>
                  <a:pt x="206101" y="595210"/>
                </a:lnTo>
                <a:lnTo>
                  <a:pt x="184545" y="559467"/>
                </a:lnTo>
                <a:lnTo>
                  <a:pt x="151114" y="529193"/>
                </a:lnTo>
                <a:lnTo>
                  <a:pt x="107851" y="505808"/>
                </a:lnTo>
                <a:lnTo>
                  <a:pt x="56798" y="490734"/>
                </a:lnTo>
                <a:lnTo>
                  <a:pt x="0" y="485393"/>
                </a:lnTo>
                <a:lnTo>
                  <a:pt x="56798" y="480053"/>
                </a:lnTo>
                <a:lnTo>
                  <a:pt x="107851" y="464979"/>
                </a:lnTo>
                <a:lnTo>
                  <a:pt x="151114" y="441594"/>
                </a:lnTo>
                <a:lnTo>
                  <a:pt x="184545" y="411320"/>
                </a:lnTo>
                <a:lnTo>
                  <a:pt x="206101" y="375577"/>
                </a:lnTo>
                <a:lnTo>
                  <a:pt x="213740" y="335788"/>
                </a:lnTo>
                <a:lnTo>
                  <a:pt x="213740" y="149605"/>
                </a:lnTo>
                <a:lnTo>
                  <a:pt x="221380" y="109816"/>
                </a:lnTo>
                <a:lnTo>
                  <a:pt x="242936" y="74073"/>
                </a:lnTo>
                <a:lnTo>
                  <a:pt x="276367" y="43799"/>
                </a:lnTo>
                <a:lnTo>
                  <a:pt x="319630" y="20414"/>
                </a:lnTo>
                <a:lnTo>
                  <a:pt x="370683" y="5340"/>
                </a:lnTo>
                <a:lnTo>
                  <a:pt x="427481" y="0"/>
                </a:lnTo>
              </a:path>
            </a:pathLst>
          </a:custGeom>
          <a:ln w="1269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7025" y="1464183"/>
            <a:ext cx="5812790" cy="970915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123825" rIns="0" bIns="0" rtlCol="0">
            <a:spAutoFit/>
          </a:bodyPr>
          <a:lstStyle/>
          <a:p>
            <a:pPr marL="318135" marR="327025" indent="-227329">
              <a:lnSpc>
                <a:spcPts val="2680"/>
              </a:lnSpc>
              <a:spcBef>
                <a:spcPts val="975"/>
              </a:spcBef>
              <a:buChar char="•"/>
              <a:tabLst>
                <a:tab pos="319405" algn="l"/>
              </a:tabLst>
            </a:pPr>
            <a:r>
              <a:rPr sz="2400" dirty="0">
                <a:latin typeface="Carlito"/>
                <a:cs typeface="Carlito"/>
              </a:rPr>
              <a:t>Collection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objects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checked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for 	</a:t>
            </a:r>
            <a:r>
              <a:rPr sz="2400" dirty="0">
                <a:latin typeface="Carlito"/>
                <a:cs typeface="Carlito"/>
              </a:rPr>
              <a:t>certain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conditions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if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rlito"/>
                <a:cs typeface="Carlito"/>
              </a:rPr>
              <a:t>statement.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2864103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Collection-</a:t>
            </a:r>
            <a:r>
              <a:rPr sz="2400" spc="-25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8092" y="2610992"/>
            <a:ext cx="427990" cy="970280"/>
          </a:xfrm>
          <a:custGeom>
            <a:avLst/>
            <a:gdLst/>
            <a:ahLst/>
            <a:cxnLst/>
            <a:rect l="l" t="t" r="r" b="b"/>
            <a:pathLst>
              <a:path w="427989" h="970279">
                <a:moveTo>
                  <a:pt x="427481" y="970026"/>
                </a:moveTo>
                <a:lnTo>
                  <a:pt x="370683" y="964685"/>
                </a:lnTo>
                <a:lnTo>
                  <a:pt x="319630" y="949611"/>
                </a:lnTo>
                <a:lnTo>
                  <a:pt x="276367" y="926226"/>
                </a:lnTo>
                <a:lnTo>
                  <a:pt x="242936" y="895952"/>
                </a:lnTo>
                <a:lnTo>
                  <a:pt x="221380" y="860209"/>
                </a:lnTo>
                <a:lnTo>
                  <a:pt x="213740" y="820420"/>
                </a:lnTo>
                <a:lnTo>
                  <a:pt x="213740" y="634619"/>
                </a:lnTo>
                <a:lnTo>
                  <a:pt x="206101" y="594829"/>
                </a:lnTo>
                <a:lnTo>
                  <a:pt x="184545" y="559086"/>
                </a:lnTo>
                <a:lnTo>
                  <a:pt x="151114" y="528812"/>
                </a:lnTo>
                <a:lnTo>
                  <a:pt x="107851" y="505427"/>
                </a:lnTo>
                <a:lnTo>
                  <a:pt x="56798" y="490353"/>
                </a:lnTo>
                <a:lnTo>
                  <a:pt x="0" y="485013"/>
                </a:lnTo>
                <a:lnTo>
                  <a:pt x="56798" y="479672"/>
                </a:lnTo>
                <a:lnTo>
                  <a:pt x="107851" y="464598"/>
                </a:lnTo>
                <a:lnTo>
                  <a:pt x="151114" y="441213"/>
                </a:lnTo>
                <a:lnTo>
                  <a:pt x="184545" y="410939"/>
                </a:lnTo>
                <a:lnTo>
                  <a:pt x="206101" y="375196"/>
                </a:lnTo>
                <a:lnTo>
                  <a:pt x="213740" y="335407"/>
                </a:lnTo>
                <a:lnTo>
                  <a:pt x="213740" y="149606"/>
                </a:lnTo>
                <a:lnTo>
                  <a:pt x="221380" y="109816"/>
                </a:lnTo>
                <a:lnTo>
                  <a:pt x="242936" y="74073"/>
                </a:lnTo>
                <a:lnTo>
                  <a:pt x="276367" y="43799"/>
                </a:lnTo>
                <a:lnTo>
                  <a:pt x="319630" y="20414"/>
                </a:lnTo>
                <a:lnTo>
                  <a:pt x="370683" y="5340"/>
                </a:lnTo>
                <a:lnTo>
                  <a:pt x="427481" y="0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67025" y="2610992"/>
            <a:ext cx="5812790" cy="9702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90805" rIns="0" bIns="0" rtlCol="0">
            <a:spAutoFit/>
          </a:bodyPr>
          <a:lstStyle/>
          <a:p>
            <a:pPr marL="318135" indent="-227329">
              <a:lnSpc>
                <a:spcPts val="2780"/>
              </a:lnSpc>
              <a:spcBef>
                <a:spcPts val="715"/>
              </a:spcBef>
              <a:buChar char="•"/>
              <a:tabLst>
                <a:tab pos="318135" algn="l"/>
              </a:tabLst>
            </a:pPr>
            <a:r>
              <a:rPr sz="2400" dirty="0">
                <a:latin typeface="Carlito"/>
                <a:cs typeface="Carlito"/>
              </a:rPr>
              <a:t>Collection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objects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iterated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using</a:t>
            </a:r>
            <a:endParaRPr sz="2400">
              <a:latin typeface="Carlito"/>
              <a:cs typeface="Carlito"/>
            </a:endParaRPr>
          </a:p>
          <a:p>
            <a:pPr marL="319405">
              <a:lnSpc>
                <a:spcPts val="2780"/>
              </a:lnSpc>
            </a:pP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foreach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rlito"/>
                <a:cs typeface="Carlito"/>
              </a:rPr>
              <a:t>loops.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3952" y="3746880"/>
          <a:ext cx="10515599" cy="256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Snippet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4B083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}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311785" marR="2489200" indent="-136525">
                        <a:lnSpc>
                          <a:spcPts val="214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for(var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l1){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print(v);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175260">
                        <a:lnSpc>
                          <a:spcPts val="211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if(l1[0]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l1[1]){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l1[0]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l1[0]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10;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print(l1[0]);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}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'dart:collection';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54800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l1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List();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4800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l1.add(10);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54800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l1.add(20);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4800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l1.add(30);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54800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l1.add(40);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7176"/>
            <a:ext cx="12192000" cy="3790950"/>
            <a:chOff x="0" y="3067176"/>
            <a:chExt cx="12192000" cy="3790950"/>
          </a:xfrm>
        </p:grpSpPr>
        <p:sp>
          <p:nvSpPr>
            <p:cNvPr id="3" name="object 3"/>
            <p:cNvSpPr/>
            <p:nvPr/>
          </p:nvSpPr>
          <p:spPr>
            <a:xfrm>
              <a:off x="660273" y="3073526"/>
              <a:ext cx="2757805" cy="1106805"/>
            </a:xfrm>
            <a:custGeom>
              <a:avLst/>
              <a:gdLst/>
              <a:ahLst/>
              <a:cxnLst/>
              <a:rect l="l" t="t" r="r" b="b"/>
              <a:pathLst>
                <a:path w="2757804" h="1106804">
                  <a:moveTo>
                    <a:pt x="1378839" y="0"/>
                  </a:moveTo>
                  <a:lnTo>
                    <a:pt x="0" y="553212"/>
                  </a:lnTo>
                  <a:lnTo>
                    <a:pt x="1378839" y="1106424"/>
                  </a:lnTo>
                  <a:lnTo>
                    <a:pt x="2757678" y="553212"/>
                  </a:lnTo>
                  <a:lnTo>
                    <a:pt x="137883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273" y="3073526"/>
              <a:ext cx="2757805" cy="1106805"/>
            </a:xfrm>
            <a:custGeom>
              <a:avLst/>
              <a:gdLst/>
              <a:ahLst/>
              <a:cxnLst/>
              <a:rect l="l" t="t" r="r" b="b"/>
              <a:pathLst>
                <a:path w="2757804" h="1106804">
                  <a:moveTo>
                    <a:pt x="0" y="553212"/>
                  </a:moveTo>
                  <a:lnTo>
                    <a:pt x="1378839" y="0"/>
                  </a:lnTo>
                  <a:lnTo>
                    <a:pt x="2757678" y="553212"/>
                  </a:lnTo>
                  <a:lnTo>
                    <a:pt x="1378839" y="1106424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Exception</a:t>
            </a:r>
            <a:r>
              <a:rPr spc="-155" dirty="0"/>
              <a:t> </a:t>
            </a:r>
            <a:r>
              <a:rPr spc="-95" dirty="0"/>
              <a:t>Handling</a:t>
            </a:r>
            <a:r>
              <a:rPr spc="-140" dirty="0"/>
              <a:t> </a:t>
            </a:r>
            <a:r>
              <a:rPr spc="-95" dirty="0"/>
              <a:t>[1-</a:t>
            </a:r>
            <a:r>
              <a:rPr spc="-75" dirty="0"/>
              <a:t>2]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9550" y="3175508"/>
            <a:ext cx="111950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50"/>
              </a:spcBef>
            </a:pPr>
            <a:r>
              <a:rPr sz="1800" spc="-20" dirty="0">
                <a:latin typeface="Courier New"/>
                <a:cs typeface="Courier New"/>
              </a:rPr>
              <a:t>try- </a:t>
            </a:r>
            <a:r>
              <a:rPr sz="1800" spc="-10" dirty="0">
                <a:latin typeface="Courier New"/>
                <a:cs typeface="Courier New"/>
              </a:rPr>
              <a:t>catch/on </a:t>
            </a:r>
            <a:r>
              <a:rPr sz="1800" spc="-10" dirty="0">
                <a:latin typeface="Carlito"/>
                <a:cs typeface="Carlito"/>
              </a:rPr>
              <a:t>block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12213" y="1478407"/>
            <a:ext cx="7837805" cy="597535"/>
            <a:chOff x="2212213" y="1478407"/>
            <a:chExt cx="7837805" cy="597535"/>
          </a:xfrm>
        </p:grpSpPr>
        <p:sp>
          <p:nvSpPr>
            <p:cNvPr id="8" name="object 8"/>
            <p:cNvSpPr/>
            <p:nvPr/>
          </p:nvSpPr>
          <p:spPr>
            <a:xfrm>
              <a:off x="2218563" y="1484757"/>
              <a:ext cx="7825105" cy="584835"/>
            </a:xfrm>
            <a:custGeom>
              <a:avLst/>
              <a:gdLst/>
              <a:ahLst/>
              <a:cxnLst/>
              <a:rect l="l" t="t" r="r" b="b"/>
              <a:pathLst>
                <a:path w="7825105" h="584835">
                  <a:moveTo>
                    <a:pt x="7678928" y="0"/>
                  </a:moveTo>
                  <a:lnTo>
                    <a:pt x="146050" y="0"/>
                  </a:lnTo>
                  <a:lnTo>
                    <a:pt x="0" y="292226"/>
                  </a:lnTo>
                  <a:lnTo>
                    <a:pt x="146050" y="584453"/>
                  </a:lnTo>
                  <a:lnTo>
                    <a:pt x="7678928" y="584453"/>
                  </a:lnTo>
                  <a:lnTo>
                    <a:pt x="7824978" y="292226"/>
                  </a:lnTo>
                  <a:lnTo>
                    <a:pt x="767892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8563" y="1484757"/>
              <a:ext cx="7825105" cy="584835"/>
            </a:xfrm>
            <a:custGeom>
              <a:avLst/>
              <a:gdLst/>
              <a:ahLst/>
              <a:cxnLst/>
              <a:rect l="l" t="t" r="r" b="b"/>
              <a:pathLst>
                <a:path w="7825105" h="584835">
                  <a:moveTo>
                    <a:pt x="0" y="292226"/>
                  </a:moveTo>
                  <a:lnTo>
                    <a:pt x="146050" y="0"/>
                  </a:lnTo>
                  <a:lnTo>
                    <a:pt x="7678928" y="0"/>
                  </a:lnTo>
                  <a:lnTo>
                    <a:pt x="7824978" y="292226"/>
                  </a:lnTo>
                  <a:lnTo>
                    <a:pt x="7678928" y="584453"/>
                  </a:lnTo>
                  <a:lnTo>
                    <a:pt x="146050" y="584453"/>
                  </a:lnTo>
                  <a:lnTo>
                    <a:pt x="0" y="2922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29739" y="2260219"/>
            <a:ext cx="7837805" cy="597535"/>
            <a:chOff x="2229739" y="2260219"/>
            <a:chExt cx="7837805" cy="597535"/>
          </a:xfrm>
        </p:grpSpPr>
        <p:sp>
          <p:nvSpPr>
            <p:cNvPr id="11" name="object 11"/>
            <p:cNvSpPr/>
            <p:nvPr/>
          </p:nvSpPr>
          <p:spPr>
            <a:xfrm>
              <a:off x="2236089" y="2266569"/>
              <a:ext cx="7825105" cy="584835"/>
            </a:xfrm>
            <a:custGeom>
              <a:avLst/>
              <a:gdLst/>
              <a:ahLst/>
              <a:cxnLst/>
              <a:rect l="l" t="t" r="r" b="b"/>
              <a:pathLst>
                <a:path w="7825105" h="584835">
                  <a:moveTo>
                    <a:pt x="7678928" y="0"/>
                  </a:moveTo>
                  <a:lnTo>
                    <a:pt x="146050" y="0"/>
                  </a:lnTo>
                  <a:lnTo>
                    <a:pt x="0" y="292226"/>
                  </a:lnTo>
                  <a:lnTo>
                    <a:pt x="146050" y="584453"/>
                  </a:lnTo>
                  <a:lnTo>
                    <a:pt x="7678928" y="584453"/>
                  </a:lnTo>
                  <a:lnTo>
                    <a:pt x="7824978" y="292226"/>
                  </a:lnTo>
                  <a:lnTo>
                    <a:pt x="767892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6089" y="2266569"/>
              <a:ext cx="7825105" cy="584835"/>
            </a:xfrm>
            <a:custGeom>
              <a:avLst/>
              <a:gdLst/>
              <a:ahLst/>
              <a:cxnLst/>
              <a:rect l="l" t="t" r="r" b="b"/>
              <a:pathLst>
                <a:path w="7825105" h="584835">
                  <a:moveTo>
                    <a:pt x="0" y="292226"/>
                  </a:moveTo>
                  <a:lnTo>
                    <a:pt x="146050" y="0"/>
                  </a:lnTo>
                  <a:lnTo>
                    <a:pt x="7678928" y="0"/>
                  </a:lnTo>
                  <a:lnTo>
                    <a:pt x="7824978" y="292226"/>
                  </a:lnTo>
                  <a:lnTo>
                    <a:pt x="7678928" y="584453"/>
                  </a:lnTo>
                  <a:lnTo>
                    <a:pt x="146050" y="584453"/>
                  </a:lnTo>
                  <a:lnTo>
                    <a:pt x="0" y="2922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0969" y="2939923"/>
            <a:ext cx="10413365" cy="2418080"/>
            <a:chOff x="640969" y="2939923"/>
            <a:chExt cx="10413365" cy="2418080"/>
          </a:xfrm>
        </p:grpSpPr>
        <p:sp>
          <p:nvSpPr>
            <p:cNvPr id="14" name="object 14"/>
            <p:cNvSpPr/>
            <p:nvPr/>
          </p:nvSpPr>
          <p:spPr>
            <a:xfrm>
              <a:off x="3448430" y="2946273"/>
              <a:ext cx="7599680" cy="1264285"/>
            </a:xfrm>
            <a:custGeom>
              <a:avLst/>
              <a:gdLst/>
              <a:ahLst/>
              <a:cxnLst/>
              <a:rect l="l" t="t" r="r" b="b"/>
              <a:pathLst>
                <a:path w="7599680" h="1264285">
                  <a:moveTo>
                    <a:pt x="7283450" y="0"/>
                  </a:moveTo>
                  <a:lnTo>
                    <a:pt x="315976" y="0"/>
                  </a:lnTo>
                  <a:lnTo>
                    <a:pt x="0" y="632078"/>
                  </a:lnTo>
                  <a:lnTo>
                    <a:pt x="315976" y="1264158"/>
                  </a:lnTo>
                  <a:lnTo>
                    <a:pt x="7283450" y="1264158"/>
                  </a:lnTo>
                  <a:lnTo>
                    <a:pt x="7599426" y="632078"/>
                  </a:lnTo>
                  <a:lnTo>
                    <a:pt x="728345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8430" y="2946273"/>
              <a:ext cx="7599680" cy="1264285"/>
            </a:xfrm>
            <a:custGeom>
              <a:avLst/>
              <a:gdLst/>
              <a:ahLst/>
              <a:cxnLst/>
              <a:rect l="l" t="t" r="r" b="b"/>
              <a:pathLst>
                <a:path w="7599680" h="1264285">
                  <a:moveTo>
                    <a:pt x="0" y="632078"/>
                  </a:moveTo>
                  <a:lnTo>
                    <a:pt x="315976" y="0"/>
                  </a:lnTo>
                  <a:lnTo>
                    <a:pt x="7283450" y="0"/>
                  </a:lnTo>
                  <a:lnTo>
                    <a:pt x="7599426" y="632078"/>
                  </a:lnTo>
                  <a:lnTo>
                    <a:pt x="7283450" y="1264158"/>
                  </a:lnTo>
                  <a:lnTo>
                    <a:pt x="315976" y="1264158"/>
                  </a:lnTo>
                  <a:lnTo>
                    <a:pt x="0" y="63207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7319" y="4244721"/>
              <a:ext cx="2758440" cy="1106805"/>
            </a:xfrm>
            <a:custGeom>
              <a:avLst/>
              <a:gdLst/>
              <a:ahLst/>
              <a:cxnLst/>
              <a:rect l="l" t="t" r="r" b="b"/>
              <a:pathLst>
                <a:path w="2758440" h="1106804">
                  <a:moveTo>
                    <a:pt x="1379220" y="0"/>
                  </a:moveTo>
                  <a:lnTo>
                    <a:pt x="0" y="553211"/>
                  </a:lnTo>
                  <a:lnTo>
                    <a:pt x="1379220" y="1106423"/>
                  </a:lnTo>
                  <a:lnTo>
                    <a:pt x="2758440" y="553211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319" y="4244721"/>
              <a:ext cx="2758440" cy="1106805"/>
            </a:xfrm>
            <a:custGeom>
              <a:avLst/>
              <a:gdLst/>
              <a:ahLst/>
              <a:cxnLst/>
              <a:rect l="l" t="t" r="r" b="b"/>
              <a:pathLst>
                <a:path w="2758440" h="1106804">
                  <a:moveTo>
                    <a:pt x="0" y="553211"/>
                  </a:moveTo>
                  <a:lnTo>
                    <a:pt x="1379220" y="0"/>
                  </a:lnTo>
                  <a:lnTo>
                    <a:pt x="2758440" y="553211"/>
                  </a:lnTo>
                  <a:lnTo>
                    <a:pt x="1379220" y="1106423"/>
                  </a:lnTo>
                  <a:lnTo>
                    <a:pt x="0" y="5532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8216" y="1474978"/>
            <a:ext cx="6266815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Every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occurs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should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handled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does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terminate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abruptly.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>
              <a:latin typeface="Carlito"/>
              <a:cs typeface="Carlito"/>
            </a:endParaRPr>
          </a:p>
          <a:p>
            <a:pPr marL="2984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All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exceptions</a:t>
            </a:r>
            <a:r>
              <a:rPr sz="1800" dirty="0">
                <a:latin typeface="Carlito"/>
                <a:cs typeface="Carlito"/>
              </a:rPr>
              <a:t> in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Dart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sub-</a:t>
            </a:r>
            <a:r>
              <a:rPr sz="1800" dirty="0">
                <a:latin typeface="Carlito"/>
                <a:cs typeface="Carlito"/>
              </a:rPr>
              <a:t>type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Exception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4922" y="4487671"/>
            <a:ext cx="9842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finally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rlito"/>
                <a:cs typeface="Carlito"/>
              </a:rPr>
              <a:t>block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29127" y="4268851"/>
            <a:ext cx="7613015" cy="1059815"/>
            <a:chOff x="3429127" y="4268851"/>
            <a:chExt cx="7613015" cy="1059815"/>
          </a:xfrm>
        </p:grpSpPr>
        <p:sp>
          <p:nvSpPr>
            <p:cNvPr id="21" name="object 21"/>
            <p:cNvSpPr/>
            <p:nvPr/>
          </p:nvSpPr>
          <p:spPr>
            <a:xfrm>
              <a:off x="3435477" y="4275201"/>
              <a:ext cx="7600315" cy="1047115"/>
            </a:xfrm>
            <a:custGeom>
              <a:avLst/>
              <a:gdLst/>
              <a:ahLst/>
              <a:cxnLst/>
              <a:rect l="l" t="t" r="r" b="b"/>
              <a:pathLst>
                <a:path w="7600315" h="1047114">
                  <a:moveTo>
                    <a:pt x="7338441" y="0"/>
                  </a:moveTo>
                  <a:lnTo>
                    <a:pt x="261747" y="0"/>
                  </a:lnTo>
                  <a:lnTo>
                    <a:pt x="0" y="523494"/>
                  </a:lnTo>
                  <a:lnTo>
                    <a:pt x="261747" y="1046988"/>
                  </a:lnTo>
                  <a:lnTo>
                    <a:pt x="7338441" y="1046988"/>
                  </a:lnTo>
                  <a:lnTo>
                    <a:pt x="7600188" y="523494"/>
                  </a:lnTo>
                  <a:lnTo>
                    <a:pt x="733844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5477" y="4275201"/>
              <a:ext cx="7600315" cy="1047115"/>
            </a:xfrm>
            <a:custGeom>
              <a:avLst/>
              <a:gdLst/>
              <a:ahLst/>
              <a:cxnLst/>
              <a:rect l="l" t="t" r="r" b="b"/>
              <a:pathLst>
                <a:path w="7600315" h="1047114">
                  <a:moveTo>
                    <a:pt x="0" y="523494"/>
                  </a:moveTo>
                  <a:lnTo>
                    <a:pt x="261747" y="0"/>
                  </a:lnTo>
                  <a:lnTo>
                    <a:pt x="7338441" y="0"/>
                  </a:lnTo>
                  <a:lnTo>
                    <a:pt x="7600188" y="523494"/>
                  </a:lnTo>
                  <a:lnTo>
                    <a:pt x="7338441" y="1046988"/>
                  </a:lnTo>
                  <a:lnTo>
                    <a:pt x="261747" y="1046988"/>
                  </a:lnTo>
                  <a:lnTo>
                    <a:pt x="0" y="52349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34941" y="2855721"/>
            <a:ext cx="6000115" cy="234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829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cause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exceptions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written</a:t>
            </a:r>
            <a:r>
              <a:rPr sz="1800" spc="2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try</a:t>
            </a:r>
            <a:endParaRPr sz="1800">
              <a:latin typeface="Courier New"/>
              <a:cs typeface="Courier New"/>
            </a:endParaRPr>
          </a:p>
          <a:p>
            <a:pPr marL="328930">
              <a:lnSpc>
                <a:spcPts val="2125"/>
              </a:lnSpc>
              <a:spcBef>
                <a:spcPts val="70"/>
              </a:spcBef>
            </a:pPr>
            <a:r>
              <a:rPr sz="1800" spc="-10" dirty="0">
                <a:latin typeface="Carlito"/>
                <a:cs typeface="Carlito"/>
              </a:rPr>
              <a:t>block.</a:t>
            </a:r>
            <a:endParaRPr sz="1800">
              <a:latin typeface="Carlito"/>
              <a:cs typeface="Carlito"/>
            </a:endParaRPr>
          </a:p>
          <a:p>
            <a:pPr marL="328930" marR="9525" indent="-285750" algn="just">
              <a:lnSpc>
                <a:spcPts val="2160"/>
              </a:lnSpc>
              <a:spcBef>
                <a:spcPts val="40"/>
              </a:spcBef>
              <a:buFont typeface="Arial"/>
              <a:buChar char="•"/>
              <a:tabLst>
                <a:tab pos="328930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95" dirty="0">
                <a:latin typeface="Carlito"/>
                <a:cs typeface="Carlito"/>
              </a:rPr>
              <a:t>  </a:t>
            </a:r>
            <a:r>
              <a:rPr sz="1800" dirty="0">
                <a:latin typeface="Courier New"/>
                <a:cs typeface="Courier New"/>
              </a:rPr>
              <a:t>on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block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handle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specific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exception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while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105" dirty="0">
                <a:latin typeface="Courier New"/>
                <a:cs typeface="Courier New"/>
              </a:rPr>
              <a:t>catch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block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handler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requires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generic </a:t>
            </a:r>
            <a:r>
              <a:rPr sz="1800" spc="-10" dirty="0">
                <a:latin typeface="Courier New"/>
                <a:cs typeface="Courier New"/>
              </a:rPr>
              <a:t>Exception</a:t>
            </a:r>
            <a:r>
              <a:rPr sz="1800" spc="-6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  <a:p>
            <a:pPr marL="298450" marR="5080" indent="-285750" algn="just">
              <a:lnSpc>
                <a:spcPts val="2090"/>
              </a:lnSpc>
              <a:spcBef>
                <a:spcPts val="109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executed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irrespective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dirty="0">
                <a:latin typeface="Carlito"/>
                <a:cs typeface="Carlito"/>
              </a:rPr>
              <a:t>occurrence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given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finally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rlito"/>
                <a:cs typeface="Carlito"/>
              </a:rPr>
              <a:t>block.</a:t>
            </a:r>
            <a:endParaRPr sz="1800">
              <a:latin typeface="Carlito"/>
              <a:cs typeface="Carlito"/>
            </a:endParaRPr>
          </a:p>
          <a:p>
            <a:pPr marL="297815" indent="-285115">
              <a:lnSpc>
                <a:spcPts val="2100"/>
              </a:lnSpc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block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coded after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try-</a:t>
            </a:r>
            <a:r>
              <a:rPr sz="1800" dirty="0">
                <a:latin typeface="Courier New"/>
                <a:cs typeface="Courier New"/>
              </a:rPr>
              <a:t>catch/on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rlito"/>
                <a:cs typeface="Carlito"/>
              </a:rPr>
              <a:t>block.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3734" y="5380609"/>
            <a:ext cx="2770505" cy="1119505"/>
            <a:chOff x="673734" y="5380609"/>
            <a:chExt cx="2770505" cy="1119505"/>
          </a:xfrm>
        </p:grpSpPr>
        <p:sp>
          <p:nvSpPr>
            <p:cNvPr id="25" name="object 25"/>
            <p:cNvSpPr/>
            <p:nvPr/>
          </p:nvSpPr>
          <p:spPr>
            <a:xfrm>
              <a:off x="680084" y="5386959"/>
              <a:ext cx="2757805" cy="1106805"/>
            </a:xfrm>
            <a:custGeom>
              <a:avLst/>
              <a:gdLst/>
              <a:ahLst/>
              <a:cxnLst/>
              <a:rect l="l" t="t" r="r" b="b"/>
              <a:pathLst>
                <a:path w="2757804" h="1106804">
                  <a:moveTo>
                    <a:pt x="1378839" y="0"/>
                  </a:moveTo>
                  <a:lnTo>
                    <a:pt x="0" y="553211"/>
                  </a:lnTo>
                  <a:lnTo>
                    <a:pt x="1378839" y="1106423"/>
                  </a:lnTo>
                  <a:lnTo>
                    <a:pt x="2757678" y="553211"/>
                  </a:lnTo>
                  <a:lnTo>
                    <a:pt x="1378839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084" y="5386959"/>
              <a:ext cx="2757805" cy="1106805"/>
            </a:xfrm>
            <a:custGeom>
              <a:avLst/>
              <a:gdLst/>
              <a:ahLst/>
              <a:cxnLst/>
              <a:rect l="l" t="t" r="r" b="b"/>
              <a:pathLst>
                <a:path w="2757804" h="1106804">
                  <a:moveTo>
                    <a:pt x="0" y="553211"/>
                  </a:moveTo>
                  <a:lnTo>
                    <a:pt x="1378839" y="0"/>
                  </a:lnTo>
                  <a:lnTo>
                    <a:pt x="2757678" y="553211"/>
                  </a:lnTo>
                  <a:lnTo>
                    <a:pt x="1378839" y="1106423"/>
                  </a:lnTo>
                  <a:lnTo>
                    <a:pt x="0" y="5532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03577" y="5629402"/>
            <a:ext cx="71120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throw</a:t>
            </a:r>
            <a:endParaRPr sz="1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rlito"/>
                <a:cs typeface="Carlito"/>
              </a:rPr>
              <a:t>clause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61892" y="5410327"/>
            <a:ext cx="7613015" cy="1059815"/>
            <a:chOff x="3461892" y="5410327"/>
            <a:chExt cx="7613015" cy="1059815"/>
          </a:xfrm>
        </p:grpSpPr>
        <p:sp>
          <p:nvSpPr>
            <p:cNvPr id="29" name="object 29"/>
            <p:cNvSpPr/>
            <p:nvPr/>
          </p:nvSpPr>
          <p:spPr>
            <a:xfrm>
              <a:off x="3468242" y="5416677"/>
              <a:ext cx="7600315" cy="1047115"/>
            </a:xfrm>
            <a:custGeom>
              <a:avLst/>
              <a:gdLst/>
              <a:ahLst/>
              <a:cxnLst/>
              <a:rect l="l" t="t" r="r" b="b"/>
              <a:pathLst>
                <a:path w="7600315" h="1047114">
                  <a:moveTo>
                    <a:pt x="7338440" y="0"/>
                  </a:moveTo>
                  <a:lnTo>
                    <a:pt x="261747" y="0"/>
                  </a:lnTo>
                  <a:lnTo>
                    <a:pt x="0" y="523494"/>
                  </a:lnTo>
                  <a:lnTo>
                    <a:pt x="261747" y="1046988"/>
                  </a:lnTo>
                  <a:lnTo>
                    <a:pt x="7338440" y="1046988"/>
                  </a:lnTo>
                  <a:lnTo>
                    <a:pt x="7600188" y="523494"/>
                  </a:lnTo>
                  <a:lnTo>
                    <a:pt x="733844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68242" y="5416677"/>
              <a:ext cx="7600315" cy="1047115"/>
            </a:xfrm>
            <a:custGeom>
              <a:avLst/>
              <a:gdLst/>
              <a:ahLst/>
              <a:cxnLst/>
              <a:rect l="l" t="t" r="r" b="b"/>
              <a:pathLst>
                <a:path w="7600315" h="1047114">
                  <a:moveTo>
                    <a:pt x="0" y="523494"/>
                  </a:moveTo>
                  <a:lnTo>
                    <a:pt x="261747" y="0"/>
                  </a:lnTo>
                  <a:lnTo>
                    <a:pt x="7338440" y="0"/>
                  </a:lnTo>
                  <a:lnTo>
                    <a:pt x="7600188" y="523494"/>
                  </a:lnTo>
                  <a:lnTo>
                    <a:pt x="7338440" y="1046988"/>
                  </a:lnTo>
                  <a:lnTo>
                    <a:pt x="261747" y="1046988"/>
                  </a:lnTo>
                  <a:lnTo>
                    <a:pt x="0" y="52349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67453" y="5501640"/>
            <a:ext cx="6000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ts val="2125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4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developer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raise</a:t>
            </a:r>
            <a:r>
              <a:rPr sz="1800" spc="4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4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exception</a:t>
            </a:r>
            <a:r>
              <a:rPr sz="1800" spc="4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explicitly</a:t>
            </a:r>
            <a:r>
              <a:rPr sz="1800" spc="4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40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29845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throw</a:t>
            </a:r>
            <a:r>
              <a:rPr sz="1800" spc="-6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rlito"/>
                <a:cs typeface="Carlito"/>
              </a:rPr>
              <a:t>keyword.</a:t>
            </a:r>
            <a:endParaRPr sz="18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exception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should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also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handled.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16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Exception</a:t>
            </a:r>
            <a:r>
              <a:rPr spc="-165" dirty="0"/>
              <a:t> </a:t>
            </a:r>
            <a:r>
              <a:rPr spc="-95" dirty="0"/>
              <a:t>Handling</a:t>
            </a:r>
            <a:r>
              <a:rPr spc="-150" dirty="0"/>
              <a:t> </a:t>
            </a:r>
            <a:r>
              <a:rPr spc="-275" dirty="0"/>
              <a:t>[2-</a:t>
            </a:r>
            <a:r>
              <a:rPr spc="-85" dirty="0"/>
              <a:t>2]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17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01" y="1574672"/>
            <a:ext cx="5501640" cy="4692015"/>
          </a:xfrm>
          <a:prstGeom prst="rect">
            <a:avLst/>
          </a:prstGeom>
          <a:solidFill>
            <a:srgbClr val="D0CECE"/>
          </a:solidFill>
          <a:ln w="12700">
            <a:solidFill>
              <a:srgbClr val="2E528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75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13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227329" marR="3625850" indent="-136525">
              <a:lnSpc>
                <a:spcPct val="99600"/>
              </a:lnSpc>
              <a:spcBef>
                <a:spcPts val="209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res;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try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a~/b;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ts val="215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IntegerDivisionByZeroException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print('Cannot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divide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zero');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r>
              <a:rPr sz="1800" spc="-10" dirty="0">
                <a:latin typeface="Courier New"/>
                <a:cs typeface="Courier New"/>
              </a:rPr>
              <a:t> finally{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print('Finally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executed');</a:t>
            </a:r>
            <a:endParaRPr sz="1800" dirty="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989" y="1532000"/>
            <a:ext cx="5501005" cy="4692015"/>
          </a:xfrm>
          <a:prstGeom prst="rect">
            <a:avLst/>
          </a:prstGeom>
          <a:solidFill>
            <a:srgbClr val="D0CECE"/>
          </a:solidFill>
          <a:ln w="12700">
            <a:solidFill>
              <a:srgbClr val="2E528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75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14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208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41680" marR="1779270" indent="-3079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checkAge(int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age)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if(age&lt;0)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14173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throw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FormatException();</a:t>
            </a:r>
            <a:endParaRPr sz="1800" dirty="0">
              <a:latin typeface="Courier New"/>
              <a:cs typeface="Courier New"/>
            </a:endParaRPr>
          </a:p>
          <a:p>
            <a:pPr marL="6623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4337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4337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try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1945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checkAge(-</a:t>
            </a:r>
            <a:r>
              <a:rPr sz="1800" spc="-20" dirty="0">
                <a:latin typeface="Courier New"/>
                <a:cs typeface="Courier New"/>
              </a:rPr>
              <a:t>10);</a:t>
            </a:r>
            <a:endParaRPr sz="1800" dirty="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8559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catch(e)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005205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print('Age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cannot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negative');</a:t>
            </a:r>
            <a:endParaRPr sz="1800" dirty="0">
              <a:latin typeface="Courier New"/>
              <a:cs typeface="Courier New"/>
            </a:endParaRPr>
          </a:p>
          <a:p>
            <a:pPr marL="548005">
              <a:lnSpc>
                <a:spcPts val="215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22BC-7E16-4697-A12A-D8321E8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6578F-926D-4BE0-97A0-CAEF79138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8" y="1676400"/>
            <a:ext cx="5179061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054A3-46BE-46E9-A48A-2FAE1D7CE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14" y="1676400"/>
            <a:ext cx="5625319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41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Built-</a:t>
            </a:r>
            <a:r>
              <a:rPr dirty="0"/>
              <a:t>in</a:t>
            </a:r>
            <a:r>
              <a:rPr spc="-140" dirty="0"/>
              <a:t> </a:t>
            </a:r>
            <a:r>
              <a:rPr spc="-85" dirty="0"/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7755" y="1698498"/>
            <a:ext cx="8694420" cy="4295140"/>
            <a:chOff x="1857755" y="1698498"/>
            <a:chExt cx="8694420" cy="4295140"/>
          </a:xfrm>
        </p:grpSpPr>
        <p:sp>
          <p:nvSpPr>
            <p:cNvPr id="4" name="object 4"/>
            <p:cNvSpPr/>
            <p:nvPr/>
          </p:nvSpPr>
          <p:spPr>
            <a:xfrm>
              <a:off x="1857755" y="1698498"/>
              <a:ext cx="8694420" cy="4295140"/>
            </a:xfrm>
            <a:custGeom>
              <a:avLst/>
              <a:gdLst/>
              <a:ahLst/>
              <a:cxnLst/>
              <a:rect l="l" t="t" r="r" b="b"/>
              <a:pathLst>
                <a:path w="8694420" h="4295140">
                  <a:moveTo>
                    <a:pt x="8694420" y="0"/>
                  </a:moveTo>
                  <a:lnTo>
                    <a:pt x="0" y="0"/>
                  </a:lnTo>
                  <a:lnTo>
                    <a:pt x="0" y="4294632"/>
                  </a:lnTo>
                  <a:lnTo>
                    <a:pt x="8694420" y="4294632"/>
                  </a:lnTo>
                  <a:lnTo>
                    <a:pt x="869442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3541" y="1801495"/>
              <a:ext cx="862330" cy="4089400"/>
            </a:xfrm>
            <a:custGeom>
              <a:avLst/>
              <a:gdLst/>
              <a:ahLst/>
              <a:cxnLst/>
              <a:rect l="l" t="t" r="r" b="b"/>
              <a:pathLst>
                <a:path w="862330" h="4089400">
                  <a:moveTo>
                    <a:pt x="15239" y="0"/>
                  </a:moveTo>
                  <a:lnTo>
                    <a:pt x="49103" y="34434"/>
                  </a:lnTo>
                  <a:lnTo>
                    <a:pt x="82276" y="69288"/>
                  </a:lnTo>
                  <a:lnTo>
                    <a:pt x="114757" y="104555"/>
                  </a:lnTo>
                  <a:lnTo>
                    <a:pt x="146547" y="140226"/>
                  </a:lnTo>
                  <a:lnTo>
                    <a:pt x="177647" y="176291"/>
                  </a:lnTo>
                  <a:lnTo>
                    <a:pt x="208055" y="212742"/>
                  </a:lnTo>
                  <a:lnTo>
                    <a:pt x="237772" y="249571"/>
                  </a:lnTo>
                  <a:lnTo>
                    <a:pt x="266798" y="286768"/>
                  </a:lnTo>
                  <a:lnTo>
                    <a:pt x="295133" y="324326"/>
                  </a:lnTo>
                  <a:lnTo>
                    <a:pt x="322777" y="362234"/>
                  </a:lnTo>
                  <a:lnTo>
                    <a:pt x="349729" y="400486"/>
                  </a:lnTo>
                  <a:lnTo>
                    <a:pt x="375991" y="439072"/>
                  </a:lnTo>
                  <a:lnTo>
                    <a:pt x="401561" y="477983"/>
                  </a:lnTo>
                  <a:lnTo>
                    <a:pt x="426441" y="517210"/>
                  </a:lnTo>
                  <a:lnTo>
                    <a:pt x="450629" y="556746"/>
                  </a:lnTo>
                  <a:lnTo>
                    <a:pt x="474126" y="596581"/>
                  </a:lnTo>
                  <a:lnTo>
                    <a:pt x="496932" y="636707"/>
                  </a:lnTo>
                  <a:lnTo>
                    <a:pt x="519047" y="677114"/>
                  </a:lnTo>
                  <a:lnTo>
                    <a:pt x="540471" y="717795"/>
                  </a:lnTo>
                  <a:lnTo>
                    <a:pt x="561204" y="758741"/>
                  </a:lnTo>
                  <a:lnTo>
                    <a:pt x="581246" y="799942"/>
                  </a:lnTo>
                  <a:lnTo>
                    <a:pt x="600597" y="841391"/>
                  </a:lnTo>
                  <a:lnTo>
                    <a:pt x="619256" y="883078"/>
                  </a:lnTo>
                  <a:lnTo>
                    <a:pt x="637225" y="924995"/>
                  </a:lnTo>
                  <a:lnTo>
                    <a:pt x="654502" y="967134"/>
                  </a:lnTo>
                  <a:lnTo>
                    <a:pt x="671088" y="1009485"/>
                  </a:lnTo>
                  <a:lnTo>
                    <a:pt x="686983" y="1052040"/>
                  </a:lnTo>
                  <a:lnTo>
                    <a:pt x="702188" y="1094790"/>
                  </a:lnTo>
                  <a:lnTo>
                    <a:pt x="716701" y="1137727"/>
                  </a:lnTo>
                  <a:lnTo>
                    <a:pt x="730522" y="1180841"/>
                  </a:lnTo>
                  <a:lnTo>
                    <a:pt x="743653" y="1224125"/>
                  </a:lnTo>
                  <a:lnTo>
                    <a:pt x="756093" y="1267569"/>
                  </a:lnTo>
                  <a:lnTo>
                    <a:pt x="767842" y="1311165"/>
                  </a:lnTo>
                  <a:lnTo>
                    <a:pt x="778899" y="1354905"/>
                  </a:lnTo>
                  <a:lnTo>
                    <a:pt x="789265" y="1398778"/>
                  </a:lnTo>
                  <a:lnTo>
                    <a:pt x="798941" y="1442778"/>
                  </a:lnTo>
                  <a:lnTo>
                    <a:pt x="807925" y="1486894"/>
                  </a:lnTo>
                  <a:lnTo>
                    <a:pt x="816218" y="1531120"/>
                  </a:lnTo>
                  <a:lnTo>
                    <a:pt x="823820" y="1575444"/>
                  </a:lnTo>
                  <a:lnTo>
                    <a:pt x="830731" y="1619860"/>
                  </a:lnTo>
                  <a:lnTo>
                    <a:pt x="836951" y="1664359"/>
                  </a:lnTo>
                  <a:lnTo>
                    <a:pt x="842480" y="1708931"/>
                  </a:lnTo>
                  <a:lnTo>
                    <a:pt x="847317" y="1753568"/>
                  </a:lnTo>
                  <a:lnTo>
                    <a:pt x="851464" y="1798262"/>
                  </a:lnTo>
                  <a:lnTo>
                    <a:pt x="854919" y="1843003"/>
                  </a:lnTo>
                  <a:lnTo>
                    <a:pt x="857684" y="1887783"/>
                  </a:lnTo>
                  <a:lnTo>
                    <a:pt x="859757" y="1932594"/>
                  </a:lnTo>
                  <a:lnTo>
                    <a:pt x="861139" y="1977426"/>
                  </a:lnTo>
                  <a:lnTo>
                    <a:pt x="861830" y="2022271"/>
                  </a:lnTo>
                  <a:lnTo>
                    <a:pt x="861830" y="2067121"/>
                  </a:lnTo>
                  <a:lnTo>
                    <a:pt x="861139" y="2111967"/>
                  </a:lnTo>
                  <a:lnTo>
                    <a:pt x="859757" y="2156799"/>
                  </a:lnTo>
                  <a:lnTo>
                    <a:pt x="857684" y="2201609"/>
                  </a:lnTo>
                  <a:lnTo>
                    <a:pt x="854919" y="2246390"/>
                  </a:lnTo>
                  <a:lnTo>
                    <a:pt x="851464" y="2291131"/>
                  </a:lnTo>
                  <a:lnTo>
                    <a:pt x="847317" y="2335824"/>
                  </a:lnTo>
                  <a:lnTo>
                    <a:pt x="842480" y="2380461"/>
                  </a:lnTo>
                  <a:lnTo>
                    <a:pt x="836951" y="2425033"/>
                  </a:lnTo>
                  <a:lnTo>
                    <a:pt x="830731" y="2469532"/>
                  </a:lnTo>
                  <a:lnTo>
                    <a:pt x="823820" y="2513947"/>
                  </a:lnTo>
                  <a:lnTo>
                    <a:pt x="816218" y="2558272"/>
                  </a:lnTo>
                  <a:lnTo>
                    <a:pt x="807925" y="2602497"/>
                  </a:lnTo>
                  <a:lnTo>
                    <a:pt x="798941" y="2646613"/>
                  </a:lnTo>
                  <a:lnTo>
                    <a:pt x="789265" y="2690613"/>
                  </a:lnTo>
                  <a:lnTo>
                    <a:pt x="778899" y="2734486"/>
                  </a:lnTo>
                  <a:lnTo>
                    <a:pt x="767842" y="2778225"/>
                  </a:lnTo>
                  <a:lnTo>
                    <a:pt x="756093" y="2821821"/>
                  </a:lnTo>
                  <a:lnTo>
                    <a:pt x="743653" y="2865265"/>
                  </a:lnTo>
                  <a:lnTo>
                    <a:pt x="730522" y="2908548"/>
                  </a:lnTo>
                  <a:lnTo>
                    <a:pt x="716701" y="2951663"/>
                  </a:lnTo>
                  <a:lnTo>
                    <a:pt x="702188" y="2994599"/>
                  </a:lnTo>
                  <a:lnTo>
                    <a:pt x="686983" y="3037349"/>
                  </a:lnTo>
                  <a:lnTo>
                    <a:pt x="671088" y="3079903"/>
                  </a:lnTo>
                  <a:lnTo>
                    <a:pt x="654502" y="3122254"/>
                  </a:lnTo>
                  <a:lnTo>
                    <a:pt x="637225" y="3164392"/>
                  </a:lnTo>
                  <a:lnTo>
                    <a:pt x="619256" y="3206309"/>
                  </a:lnTo>
                  <a:lnTo>
                    <a:pt x="600597" y="3247996"/>
                  </a:lnTo>
                  <a:lnTo>
                    <a:pt x="581246" y="3289444"/>
                  </a:lnTo>
                  <a:lnTo>
                    <a:pt x="561204" y="3330645"/>
                  </a:lnTo>
                  <a:lnTo>
                    <a:pt x="540471" y="3371590"/>
                  </a:lnTo>
                  <a:lnTo>
                    <a:pt x="519047" y="3412271"/>
                  </a:lnTo>
                  <a:lnTo>
                    <a:pt x="496932" y="3452678"/>
                  </a:lnTo>
                  <a:lnTo>
                    <a:pt x="474126" y="3492803"/>
                  </a:lnTo>
                  <a:lnTo>
                    <a:pt x="450629" y="3532637"/>
                  </a:lnTo>
                  <a:lnTo>
                    <a:pt x="426441" y="3572173"/>
                  </a:lnTo>
                  <a:lnTo>
                    <a:pt x="401561" y="3611400"/>
                  </a:lnTo>
                  <a:lnTo>
                    <a:pt x="375991" y="3650310"/>
                  </a:lnTo>
                  <a:lnTo>
                    <a:pt x="349729" y="3688895"/>
                  </a:lnTo>
                  <a:lnTo>
                    <a:pt x="322777" y="3727146"/>
                  </a:lnTo>
                  <a:lnTo>
                    <a:pt x="295133" y="3765054"/>
                  </a:lnTo>
                  <a:lnTo>
                    <a:pt x="266798" y="3802611"/>
                  </a:lnTo>
                  <a:lnTo>
                    <a:pt x="237772" y="3839808"/>
                  </a:lnTo>
                  <a:lnTo>
                    <a:pt x="208055" y="3876636"/>
                  </a:lnTo>
                  <a:lnTo>
                    <a:pt x="177647" y="3913086"/>
                  </a:lnTo>
                  <a:lnTo>
                    <a:pt x="146547" y="3949151"/>
                  </a:lnTo>
                  <a:lnTo>
                    <a:pt x="114757" y="3984821"/>
                  </a:lnTo>
                  <a:lnTo>
                    <a:pt x="82276" y="4020087"/>
                  </a:lnTo>
                  <a:lnTo>
                    <a:pt x="49103" y="4054941"/>
                  </a:lnTo>
                  <a:lnTo>
                    <a:pt x="15239" y="4089374"/>
                  </a:lnTo>
                  <a:lnTo>
                    <a:pt x="0" y="4074109"/>
                  </a:lnTo>
                  <a:lnTo>
                    <a:pt x="33951" y="4039581"/>
                  </a:lnTo>
                  <a:lnTo>
                    <a:pt x="67203" y="4004627"/>
                  </a:lnTo>
                  <a:lnTo>
                    <a:pt x="99754" y="3969256"/>
                  </a:lnTo>
                  <a:lnTo>
                    <a:pt x="131606" y="3933476"/>
                  </a:lnTo>
                  <a:lnTo>
                    <a:pt x="162757" y="3897297"/>
                  </a:lnTo>
                  <a:lnTo>
                    <a:pt x="193209" y="3860728"/>
                  </a:lnTo>
                  <a:lnTo>
                    <a:pt x="222960" y="3823777"/>
                  </a:lnTo>
                  <a:lnTo>
                    <a:pt x="252012" y="3786453"/>
                  </a:lnTo>
                  <a:lnTo>
                    <a:pt x="280363" y="3748764"/>
                  </a:lnTo>
                  <a:lnTo>
                    <a:pt x="308014" y="3710721"/>
                  </a:lnTo>
                  <a:lnTo>
                    <a:pt x="334966" y="3672332"/>
                  </a:lnTo>
                  <a:lnTo>
                    <a:pt x="361217" y="3633605"/>
                  </a:lnTo>
                  <a:lnTo>
                    <a:pt x="386768" y="3594550"/>
                  </a:lnTo>
                  <a:lnTo>
                    <a:pt x="411619" y="3555175"/>
                  </a:lnTo>
                  <a:lnTo>
                    <a:pt x="435771" y="3515490"/>
                  </a:lnTo>
                  <a:lnTo>
                    <a:pt x="459222" y="3475502"/>
                  </a:lnTo>
                  <a:lnTo>
                    <a:pt x="481973" y="3435222"/>
                  </a:lnTo>
                  <a:lnTo>
                    <a:pt x="504024" y="3394658"/>
                  </a:lnTo>
                  <a:lnTo>
                    <a:pt x="525375" y="3353818"/>
                  </a:lnTo>
                  <a:lnTo>
                    <a:pt x="546026" y="3312712"/>
                  </a:lnTo>
                  <a:lnTo>
                    <a:pt x="565977" y="3271349"/>
                  </a:lnTo>
                  <a:lnTo>
                    <a:pt x="585228" y="3229737"/>
                  </a:lnTo>
                  <a:lnTo>
                    <a:pt x="603779" y="3187886"/>
                  </a:lnTo>
                  <a:lnTo>
                    <a:pt x="621630" y="3145803"/>
                  </a:lnTo>
                  <a:lnTo>
                    <a:pt x="638780" y="3103499"/>
                  </a:lnTo>
                  <a:lnTo>
                    <a:pt x="655231" y="3060981"/>
                  </a:lnTo>
                  <a:lnTo>
                    <a:pt x="670982" y="3018260"/>
                  </a:lnTo>
                  <a:lnTo>
                    <a:pt x="686033" y="2975343"/>
                  </a:lnTo>
                  <a:lnTo>
                    <a:pt x="700383" y="2932240"/>
                  </a:lnTo>
                  <a:lnTo>
                    <a:pt x="714034" y="2888959"/>
                  </a:lnTo>
                  <a:lnTo>
                    <a:pt x="726985" y="2845509"/>
                  </a:lnTo>
                  <a:lnTo>
                    <a:pt x="739235" y="2801900"/>
                  </a:lnTo>
                  <a:lnTo>
                    <a:pt x="750786" y="2758140"/>
                  </a:lnTo>
                  <a:lnTo>
                    <a:pt x="761636" y="2714237"/>
                  </a:lnTo>
                  <a:lnTo>
                    <a:pt x="771787" y="2670202"/>
                  </a:lnTo>
                  <a:lnTo>
                    <a:pt x="781237" y="2626042"/>
                  </a:lnTo>
                  <a:lnTo>
                    <a:pt x="789988" y="2581767"/>
                  </a:lnTo>
                  <a:lnTo>
                    <a:pt x="798038" y="2537385"/>
                  </a:lnTo>
                  <a:lnTo>
                    <a:pt x="805389" y="2492906"/>
                  </a:lnTo>
                  <a:lnTo>
                    <a:pt x="812039" y="2448337"/>
                  </a:lnTo>
                  <a:lnTo>
                    <a:pt x="817989" y="2403689"/>
                  </a:lnTo>
                  <a:lnTo>
                    <a:pt x="823239" y="2358970"/>
                  </a:lnTo>
                  <a:lnTo>
                    <a:pt x="827790" y="2314189"/>
                  </a:lnTo>
                  <a:lnTo>
                    <a:pt x="831640" y="2269354"/>
                  </a:lnTo>
                  <a:lnTo>
                    <a:pt x="834790" y="2224475"/>
                  </a:lnTo>
                  <a:lnTo>
                    <a:pt x="837240" y="2179561"/>
                  </a:lnTo>
                  <a:lnTo>
                    <a:pt x="838990" y="2134620"/>
                  </a:lnTo>
                  <a:lnTo>
                    <a:pt x="840040" y="2089661"/>
                  </a:lnTo>
                  <a:lnTo>
                    <a:pt x="840390" y="2044693"/>
                  </a:lnTo>
                  <a:lnTo>
                    <a:pt x="840040" y="1999725"/>
                  </a:lnTo>
                  <a:lnTo>
                    <a:pt x="838990" y="1954766"/>
                  </a:lnTo>
                  <a:lnTo>
                    <a:pt x="837240" y="1909825"/>
                  </a:lnTo>
                  <a:lnTo>
                    <a:pt x="834790" y="1864911"/>
                  </a:lnTo>
                  <a:lnTo>
                    <a:pt x="831640" y="1820032"/>
                  </a:lnTo>
                  <a:lnTo>
                    <a:pt x="827790" y="1775197"/>
                  </a:lnTo>
                  <a:lnTo>
                    <a:pt x="823239" y="1730415"/>
                  </a:lnTo>
                  <a:lnTo>
                    <a:pt x="817989" y="1685696"/>
                  </a:lnTo>
                  <a:lnTo>
                    <a:pt x="812039" y="1641048"/>
                  </a:lnTo>
                  <a:lnTo>
                    <a:pt x="805389" y="1596479"/>
                  </a:lnTo>
                  <a:lnTo>
                    <a:pt x="798038" y="1551999"/>
                  </a:lnTo>
                  <a:lnTo>
                    <a:pt x="789988" y="1507617"/>
                  </a:lnTo>
                  <a:lnTo>
                    <a:pt x="781237" y="1463342"/>
                  </a:lnTo>
                  <a:lnTo>
                    <a:pt x="771787" y="1419181"/>
                  </a:lnTo>
                  <a:lnTo>
                    <a:pt x="761636" y="1375146"/>
                  </a:lnTo>
                  <a:lnTo>
                    <a:pt x="750786" y="1331243"/>
                  </a:lnTo>
                  <a:lnTo>
                    <a:pt x="739235" y="1287482"/>
                  </a:lnTo>
                  <a:lnTo>
                    <a:pt x="726985" y="1243872"/>
                  </a:lnTo>
                  <a:lnTo>
                    <a:pt x="714034" y="1200422"/>
                  </a:lnTo>
                  <a:lnTo>
                    <a:pt x="700383" y="1157140"/>
                  </a:lnTo>
                  <a:lnTo>
                    <a:pt x="686033" y="1114036"/>
                  </a:lnTo>
                  <a:lnTo>
                    <a:pt x="670982" y="1071119"/>
                  </a:lnTo>
                  <a:lnTo>
                    <a:pt x="655231" y="1028397"/>
                  </a:lnTo>
                  <a:lnTo>
                    <a:pt x="638780" y="985878"/>
                  </a:lnTo>
                  <a:lnTo>
                    <a:pt x="621630" y="943573"/>
                  </a:lnTo>
                  <a:lnTo>
                    <a:pt x="603779" y="901490"/>
                  </a:lnTo>
                  <a:lnTo>
                    <a:pt x="585228" y="859638"/>
                  </a:lnTo>
                  <a:lnTo>
                    <a:pt x="565977" y="818025"/>
                  </a:lnTo>
                  <a:lnTo>
                    <a:pt x="546026" y="776661"/>
                  </a:lnTo>
                  <a:lnTo>
                    <a:pt x="525375" y="735554"/>
                  </a:lnTo>
                  <a:lnTo>
                    <a:pt x="504024" y="694713"/>
                  </a:lnTo>
                  <a:lnTo>
                    <a:pt x="481973" y="654148"/>
                  </a:lnTo>
                  <a:lnTo>
                    <a:pt x="459222" y="613867"/>
                  </a:lnTo>
                  <a:lnTo>
                    <a:pt x="435771" y="573878"/>
                  </a:lnTo>
                  <a:lnTo>
                    <a:pt x="411619" y="534192"/>
                  </a:lnTo>
                  <a:lnTo>
                    <a:pt x="386768" y="494816"/>
                  </a:lnTo>
                  <a:lnTo>
                    <a:pt x="361217" y="455759"/>
                  </a:lnTo>
                  <a:lnTo>
                    <a:pt x="334966" y="417032"/>
                  </a:lnTo>
                  <a:lnTo>
                    <a:pt x="308014" y="378641"/>
                  </a:lnTo>
                  <a:lnTo>
                    <a:pt x="280363" y="340596"/>
                  </a:lnTo>
                  <a:lnTo>
                    <a:pt x="252012" y="302907"/>
                  </a:lnTo>
                  <a:lnTo>
                    <a:pt x="222960" y="265582"/>
                  </a:lnTo>
                  <a:lnTo>
                    <a:pt x="193209" y="228629"/>
                  </a:lnTo>
                  <a:lnTo>
                    <a:pt x="162757" y="192058"/>
                  </a:lnTo>
                  <a:lnTo>
                    <a:pt x="131606" y="155878"/>
                  </a:lnTo>
                  <a:lnTo>
                    <a:pt x="99754" y="120097"/>
                  </a:lnTo>
                  <a:lnTo>
                    <a:pt x="67203" y="84724"/>
                  </a:lnTo>
                  <a:lnTo>
                    <a:pt x="33951" y="49769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700">
              <a:solidFill>
                <a:srgbClr val="5788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4282" y="1967103"/>
              <a:ext cx="8228965" cy="537210"/>
            </a:xfrm>
            <a:custGeom>
              <a:avLst/>
              <a:gdLst/>
              <a:ahLst/>
              <a:cxnLst/>
              <a:rect l="l" t="t" r="r" b="b"/>
              <a:pathLst>
                <a:path w="8228965" h="537210">
                  <a:moveTo>
                    <a:pt x="8228838" y="0"/>
                  </a:moveTo>
                  <a:lnTo>
                    <a:pt x="0" y="0"/>
                  </a:lnTo>
                  <a:lnTo>
                    <a:pt x="0" y="537210"/>
                  </a:lnTo>
                  <a:lnTo>
                    <a:pt x="8228838" y="537210"/>
                  </a:lnTo>
                  <a:lnTo>
                    <a:pt x="82288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4282" y="1967103"/>
              <a:ext cx="8228965" cy="537210"/>
            </a:xfrm>
            <a:custGeom>
              <a:avLst/>
              <a:gdLst/>
              <a:ahLst/>
              <a:cxnLst/>
              <a:rect l="l" t="t" r="r" b="b"/>
              <a:pathLst>
                <a:path w="8228965" h="537210">
                  <a:moveTo>
                    <a:pt x="0" y="537210"/>
                  </a:moveTo>
                  <a:lnTo>
                    <a:pt x="8228838" y="537210"/>
                  </a:lnTo>
                  <a:lnTo>
                    <a:pt x="8228838" y="0"/>
                  </a:lnTo>
                  <a:lnTo>
                    <a:pt x="0" y="0"/>
                  </a:lnTo>
                  <a:lnTo>
                    <a:pt x="0" y="5372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8240" y="1900047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335660" y="0"/>
                  </a:moveTo>
                  <a:lnTo>
                    <a:pt x="286050" y="3638"/>
                  </a:lnTo>
                  <a:lnTo>
                    <a:pt x="238703" y="14208"/>
                  </a:lnTo>
                  <a:lnTo>
                    <a:pt x="194137" y="31190"/>
                  </a:lnTo>
                  <a:lnTo>
                    <a:pt x="152872" y="54067"/>
                  </a:lnTo>
                  <a:lnTo>
                    <a:pt x="115426" y="82318"/>
                  </a:lnTo>
                  <a:lnTo>
                    <a:pt x="82318" y="115426"/>
                  </a:lnTo>
                  <a:lnTo>
                    <a:pt x="54067" y="152872"/>
                  </a:lnTo>
                  <a:lnTo>
                    <a:pt x="31190" y="194137"/>
                  </a:lnTo>
                  <a:lnTo>
                    <a:pt x="14208" y="238703"/>
                  </a:lnTo>
                  <a:lnTo>
                    <a:pt x="3638" y="286050"/>
                  </a:lnTo>
                  <a:lnTo>
                    <a:pt x="0" y="335661"/>
                  </a:lnTo>
                  <a:lnTo>
                    <a:pt x="3638" y="385271"/>
                  </a:lnTo>
                  <a:lnTo>
                    <a:pt x="14208" y="432618"/>
                  </a:lnTo>
                  <a:lnTo>
                    <a:pt x="31190" y="477184"/>
                  </a:lnTo>
                  <a:lnTo>
                    <a:pt x="54067" y="518449"/>
                  </a:lnTo>
                  <a:lnTo>
                    <a:pt x="82318" y="555895"/>
                  </a:lnTo>
                  <a:lnTo>
                    <a:pt x="115426" y="589003"/>
                  </a:lnTo>
                  <a:lnTo>
                    <a:pt x="152872" y="617254"/>
                  </a:lnTo>
                  <a:lnTo>
                    <a:pt x="194137" y="640131"/>
                  </a:lnTo>
                  <a:lnTo>
                    <a:pt x="238703" y="657113"/>
                  </a:lnTo>
                  <a:lnTo>
                    <a:pt x="286050" y="667683"/>
                  </a:lnTo>
                  <a:lnTo>
                    <a:pt x="335660" y="671322"/>
                  </a:lnTo>
                  <a:lnTo>
                    <a:pt x="385271" y="667683"/>
                  </a:lnTo>
                  <a:lnTo>
                    <a:pt x="432618" y="657113"/>
                  </a:lnTo>
                  <a:lnTo>
                    <a:pt x="477184" y="640131"/>
                  </a:lnTo>
                  <a:lnTo>
                    <a:pt x="518449" y="617254"/>
                  </a:lnTo>
                  <a:lnTo>
                    <a:pt x="555895" y="589003"/>
                  </a:lnTo>
                  <a:lnTo>
                    <a:pt x="589003" y="555895"/>
                  </a:lnTo>
                  <a:lnTo>
                    <a:pt x="617254" y="518449"/>
                  </a:lnTo>
                  <a:lnTo>
                    <a:pt x="640131" y="477184"/>
                  </a:lnTo>
                  <a:lnTo>
                    <a:pt x="657113" y="432618"/>
                  </a:lnTo>
                  <a:lnTo>
                    <a:pt x="667683" y="385271"/>
                  </a:lnTo>
                  <a:lnTo>
                    <a:pt x="671321" y="335661"/>
                  </a:lnTo>
                  <a:lnTo>
                    <a:pt x="667683" y="286050"/>
                  </a:lnTo>
                  <a:lnTo>
                    <a:pt x="657113" y="238703"/>
                  </a:lnTo>
                  <a:lnTo>
                    <a:pt x="640131" y="194137"/>
                  </a:lnTo>
                  <a:lnTo>
                    <a:pt x="617254" y="152872"/>
                  </a:lnTo>
                  <a:lnTo>
                    <a:pt x="589003" y="115426"/>
                  </a:lnTo>
                  <a:lnTo>
                    <a:pt x="555895" y="82318"/>
                  </a:lnTo>
                  <a:lnTo>
                    <a:pt x="518449" y="54067"/>
                  </a:lnTo>
                  <a:lnTo>
                    <a:pt x="477184" y="31190"/>
                  </a:lnTo>
                  <a:lnTo>
                    <a:pt x="432618" y="14208"/>
                  </a:lnTo>
                  <a:lnTo>
                    <a:pt x="385271" y="3638"/>
                  </a:lnTo>
                  <a:lnTo>
                    <a:pt x="33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8240" y="1900047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0" y="335661"/>
                  </a:moveTo>
                  <a:lnTo>
                    <a:pt x="3638" y="286050"/>
                  </a:lnTo>
                  <a:lnTo>
                    <a:pt x="14208" y="238703"/>
                  </a:lnTo>
                  <a:lnTo>
                    <a:pt x="31190" y="194137"/>
                  </a:lnTo>
                  <a:lnTo>
                    <a:pt x="54067" y="152872"/>
                  </a:lnTo>
                  <a:lnTo>
                    <a:pt x="82318" y="115426"/>
                  </a:lnTo>
                  <a:lnTo>
                    <a:pt x="115426" y="82318"/>
                  </a:lnTo>
                  <a:lnTo>
                    <a:pt x="152872" y="54067"/>
                  </a:lnTo>
                  <a:lnTo>
                    <a:pt x="194137" y="31190"/>
                  </a:lnTo>
                  <a:lnTo>
                    <a:pt x="238703" y="14208"/>
                  </a:lnTo>
                  <a:lnTo>
                    <a:pt x="286050" y="3638"/>
                  </a:lnTo>
                  <a:lnTo>
                    <a:pt x="335660" y="0"/>
                  </a:lnTo>
                  <a:lnTo>
                    <a:pt x="385271" y="3638"/>
                  </a:lnTo>
                  <a:lnTo>
                    <a:pt x="432618" y="14208"/>
                  </a:lnTo>
                  <a:lnTo>
                    <a:pt x="477184" y="31190"/>
                  </a:lnTo>
                  <a:lnTo>
                    <a:pt x="518449" y="54067"/>
                  </a:lnTo>
                  <a:lnTo>
                    <a:pt x="555895" y="82318"/>
                  </a:lnTo>
                  <a:lnTo>
                    <a:pt x="589003" y="115426"/>
                  </a:lnTo>
                  <a:lnTo>
                    <a:pt x="617254" y="152872"/>
                  </a:lnTo>
                  <a:lnTo>
                    <a:pt x="640131" y="194137"/>
                  </a:lnTo>
                  <a:lnTo>
                    <a:pt x="657113" y="238703"/>
                  </a:lnTo>
                  <a:lnTo>
                    <a:pt x="667683" y="286050"/>
                  </a:lnTo>
                  <a:lnTo>
                    <a:pt x="671321" y="335661"/>
                  </a:lnTo>
                  <a:lnTo>
                    <a:pt x="667683" y="385271"/>
                  </a:lnTo>
                  <a:lnTo>
                    <a:pt x="657113" y="432618"/>
                  </a:lnTo>
                  <a:lnTo>
                    <a:pt x="640131" y="477184"/>
                  </a:lnTo>
                  <a:lnTo>
                    <a:pt x="617254" y="518449"/>
                  </a:lnTo>
                  <a:lnTo>
                    <a:pt x="589003" y="555895"/>
                  </a:lnTo>
                  <a:lnTo>
                    <a:pt x="555895" y="589003"/>
                  </a:lnTo>
                  <a:lnTo>
                    <a:pt x="518449" y="617254"/>
                  </a:lnTo>
                  <a:lnTo>
                    <a:pt x="477184" y="640131"/>
                  </a:lnTo>
                  <a:lnTo>
                    <a:pt x="432618" y="657113"/>
                  </a:lnTo>
                  <a:lnTo>
                    <a:pt x="385271" y="667683"/>
                  </a:lnTo>
                  <a:lnTo>
                    <a:pt x="335660" y="671322"/>
                  </a:lnTo>
                  <a:lnTo>
                    <a:pt x="286050" y="667683"/>
                  </a:lnTo>
                  <a:lnTo>
                    <a:pt x="238703" y="657113"/>
                  </a:lnTo>
                  <a:lnTo>
                    <a:pt x="194137" y="640131"/>
                  </a:lnTo>
                  <a:lnTo>
                    <a:pt x="152872" y="617254"/>
                  </a:lnTo>
                  <a:lnTo>
                    <a:pt x="115426" y="589003"/>
                  </a:lnTo>
                  <a:lnTo>
                    <a:pt x="82318" y="555895"/>
                  </a:lnTo>
                  <a:lnTo>
                    <a:pt x="54067" y="518449"/>
                  </a:lnTo>
                  <a:lnTo>
                    <a:pt x="31190" y="477184"/>
                  </a:lnTo>
                  <a:lnTo>
                    <a:pt x="14208" y="432618"/>
                  </a:lnTo>
                  <a:lnTo>
                    <a:pt x="3638" y="385271"/>
                  </a:lnTo>
                  <a:lnTo>
                    <a:pt x="0" y="33566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9093" y="2772537"/>
              <a:ext cx="7844155" cy="536575"/>
            </a:xfrm>
            <a:custGeom>
              <a:avLst/>
              <a:gdLst/>
              <a:ahLst/>
              <a:cxnLst/>
              <a:rect l="l" t="t" r="r" b="b"/>
              <a:pathLst>
                <a:path w="7844155" h="536575">
                  <a:moveTo>
                    <a:pt x="7844028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7844028" y="536448"/>
                  </a:lnTo>
                  <a:lnTo>
                    <a:pt x="784402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9093" y="2772537"/>
              <a:ext cx="7844155" cy="536575"/>
            </a:xfrm>
            <a:custGeom>
              <a:avLst/>
              <a:gdLst/>
              <a:ahLst/>
              <a:cxnLst/>
              <a:rect l="l" t="t" r="r" b="b"/>
              <a:pathLst>
                <a:path w="7844155" h="536575">
                  <a:moveTo>
                    <a:pt x="0" y="536448"/>
                  </a:moveTo>
                  <a:lnTo>
                    <a:pt x="7844028" y="536448"/>
                  </a:lnTo>
                  <a:lnTo>
                    <a:pt x="7844028" y="0"/>
                  </a:lnTo>
                  <a:lnTo>
                    <a:pt x="0" y="0"/>
                  </a:lnTo>
                  <a:lnTo>
                    <a:pt x="0" y="5364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3050" y="2704719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050" y="3638"/>
                  </a:lnTo>
                  <a:lnTo>
                    <a:pt x="238703" y="14208"/>
                  </a:lnTo>
                  <a:lnTo>
                    <a:pt x="194137" y="31190"/>
                  </a:lnTo>
                  <a:lnTo>
                    <a:pt x="152872" y="54067"/>
                  </a:lnTo>
                  <a:lnTo>
                    <a:pt x="115426" y="82318"/>
                  </a:lnTo>
                  <a:lnTo>
                    <a:pt x="82318" y="115426"/>
                  </a:lnTo>
                  <a:lnTo>
                    <a:pt x="54067" y="152872"/>
                  </a:lnTo>
                  <a:lnTo>
                    <a:pt x="31190" y="194137"/>
                  </a:lnTo>
                  <a:lnTo>
                    <a:pt x="14208" y="238703"/>
                  </a:lnTo>
                  <a:lnTo>
                    <a:pt x="3638" y="286050"/>
                  </a:lnTo>
                  <a:lnTo>
                    <a:pt x="0" y="335660"/>
                  </a:lnTo>
                  <a:lnTo>
                    <a:pt x="3638" y="385271"/>
                  </a:lnTo>
                  <a:lnTo>
                    <a:pt x="14208" y="432618"/>
                  </a:lnTo>
                  <a:lnTo>
                    <a:pt x="31190" y="477184"/>
                  </a:lnTo>
                  <a:lnTo>
                    <a:pt x="54067" y="518449"/>
                  </a:lnTo>
                  <a:lnTo>
                    <a:pt x="82318" y="555895"/>
                  </a:lnTo>
                  <a:lnTo>
                    <a:pt x="115426" y="589003"/>
                  </a:lnTo>
                  <a:lnTo>
                    <a:pt x="152872" y="617254"/>
                  </a:lnTo>
                  <a:lnTo>
                    <a:pt x="194137" y="640131"/>
                  </a:lnTo>
                  <a:lnTo>
                    <a:pt x="238703" y="657113"/>
                  </a:lnTo>
                  <a:lnTo>
                    <a:pt x="286050" y="667683"/>
                  </a:lnTo>
                  <a:lnTo>
                    <a:pt x="335661" y="671321"/>
                  </a:lnTo>
                  <a:lnTo>
                    <a:pt x="385271" y="667683"/>
                  </a:lnTo>
                  <a:lnTo>
                    <a:pt x="432618" y="657113"/>
                  </a:lnTo>
                  <a:lnTo>
                    <a:pt x="477184" y="640131"/>
                  </a:lnTo>
                  <a:lnTo>
                    <a:pt x="518449" y="617254"/>
                  </a:lnTo>
                  <a:lnTo>
                    <a:pt x="555895" y="589003"/>
                  </a:lnTo>
                  <a:lnTo>
                    <a:pt x="589003" y="555895"/>
                  </a:lnTo>
                  <a:lnTo>
                    <a:pt x="617254" y="518449"/>
                  </a:lnTo>
                  <a:lnTo>
                    <a:pt x="640131" y="477184"/>
                  </a:lnTo>
                  <a:lnTo>
                    <a:pt x="657113" y="432618"/>
                  </a:lnTo>
                  <a:lnTo>
                    <a:pt x="667683" y="385271"/>
                  </a:lnTo>
                  <a:lnTo>
                    <a:pt x="671322" y="335660"/>
                  </a:lnTo>
                  <a:lnTo>
                    <a:pt x="667683" y="286050"/>
                  </a:lnTo>
                  <a:lnTo>
                    <a:pt x="657113" y="238703"/>
                  </a:lnTo>
                  <a:lnTo>
                    <a:pt x="640131" y="194137"/>
                  </a:lnTo>
                  <a:lnTo>
                    <a:pt x="617254" y="152872"/>
                  </a:lnTo>
                  <a:lnTo>
                    <a:pt x="589003" y="115426"/>
                  </a:lnTo>
                  <a:lnTo>
                    <a:pt x="555895" y="82318"/>
                  </a:lnTo>
                  <a:lnTo>
                    <a:pt x="518449" y="54067"/>
                  </a:lnTo>
                  <a:lnTo>
                    <a:pt x="477184" y="31190"/>
                  </a:lnTo>
                  <a:lnTo>
                    <a:pt x="432618" y="14208"/>
                  </a:lnTo>
                  <a:lnTo>
                    <a:pt x="385271" y="3638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3050" y="2704719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0" y="335660"/>
                  </a:moveTo>
                  <a:lnTo>
                    <a:pt x="3638" y="286050"/>
                  </a:lnTo>
                  <a:lnTo>
                    <a:pt x="14208" y="238703"/>
                  </a:lnTo>
                  <a:lnTo>
                    <a:pt x="31190" y="194137"/>
                  </a:lnTo>
                  <a:lnTo>
                    <a:pt x="54067" y="152872"/>
                  </a:lnTo>
                  <a:lnTo>
                    <a:pt x="82318" y="115426"/>
                  </a:lnTo>
                  <a:lnTo>
                    <a:pt x="115426" y="82318"/>
                  </a:lnTo>
                  <a:lnTo>
                    <a:pt x="152872" y="54067"/>
                  </a:lnTo>
                  <a:lnTo>
                    <a:pt x="194137" y="31190"/>
                  </a:lnTo>
                  <a:lnTo>
                    <a:pt x="238703" y="14208"/>
                  </a:lnTo>
                  <a:lnTo>
                    <a:pt x="286050" y="3638"/>
                  </a:lnTo>
                  <a:lnTo>
                    <a:pt x="335661" y="0"/>
                  </a:lnTo>
                  <a:lnTo>
                    <a:pt x="385271" y="3638"/>
                  </a:lnTo>
                  <a:lnTo>
                    <a:pt x="432618" y="14208"/>
                  </a:lnTo>
                  <a:lnTo>
                    <a:pt x="477184" y="31190"/>
                  </a:lnTo>
                  <a:lnTo>
                    <a:pt x="518449" y="54067"/>
                  </a:lnTo>
                  <a:lnTo>
                    <a:pt x="555895" y="82318"/>
                  </a:lnTo>
                  <a:lnTo>
                    <a:pt x="589003" y="115426"/>
                  </a:lnTo>
                  <a:lnTo>
                    <a:pt x="617254" y="152872"/>
                  </a:lnTo>
                  <a:lnTo>
                    <a:pt x="640131" y="194137"/>
                  </a:lnTo>
                  <a:lnTo>
                    <a:pt x="657113" y="238703"/>
                  </a:lnTo>
                  <a:lnTo>
                    <a:pt x="667683" y="286050"/>
                  </a:lnTo>
                  <a:lnTo>
                    <a:pt x="671322" y="335660"/>
                  </a:lnTo>
                  <a:lnTo>
                    <a:pt x="667683" y="385271"/>
                  </a:lnTo>
                  <a:lnTo>
                    <a:pt x="657113" y="432618"/>
                  </a:lnTo>
                  <a:lnTo>
                    <a:pt x="640131" y="477184"/>
                  </a:lnTo>
                  <a:lnTo>
                    <a:pt x="617254" y="518449"/>
                  </a:lnTo>
                  <a:lnTo>
                    <a:pt x="589003" y="555895"/>
                  </a:lnTo>
                  <a:lnTo>
                    <a:pt x="555895" y="589003"/>
                  </a:lnTo>
                  <a:lnTo>
                    <a:pt x="518449" y="617254"/>
                  </a:lnTo>
                  <a:lnTo>
                    <a:pt x="477184" y="640131"/>
                  </a:lnTo>
                  <a:lnTo>
                    <a:pt x="432618" y="657113"/>
                  </a:lnTo>
                  <a:lnTo>
                    <a:pt x="385271" y="667683"/>
                  </a:lnTo>
                  <a:lnTo>
                    <a:pt x="335661" y="671321"/>
                  </a:lnTo>
                  <a:lnTo>
                    <a:pt x="286050" y="667683"/>
                  </a:lnTo>
                  <a:lnTo>
                    <a:pt x="238703" y="657113"/>
                  </a:lnTo>
                  <a:lnTo>
                    <a:pt x="194137" y="640131"/>
                  </a:lnTo>
                  <a:lnTo>
                    <a:pt x="152872" y="617254"/>
                  </a:lnTo>
                  <a:lnTo>
                    <a:pt x="115426" y="589003"/>
                  </a:lnTo>
                  <a:lnTo>
                    <a:pt x="82318" y="555895"/>
                  </a:lnTo>
                  <a:lnTo>
                    <a:pt x="54067" y="518449"/>
                  </a:lnTo>
                  <a:lnTo>
                    <a:pt x="31190" y="477184"/>
                  </a:lnTo>
                  <a:lnTo>
                    <a:pt x="14208" y="432618"/>
                  </a:lnTo>
                  <a:lnTo>
                    <a:pt x="3638" y="385271"/>
                  </a:lnTo>
                  <a:lnTo>
                    <a:pt x="0" y="335660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7202" y="3577208"/>
              <a:ext cx="7726045" cy="537210"/>
            </a:xfrm>
            <a:custGeom>
              <a:avLst/>
              <a:gdLst/>
              <a:ahLst/>
              <a:cxnLst/>
              <a:rect l="l" t="t" r="r" b="b"/>
              <a:pathLst>
                <a:path w="7726045" h="537210">
                  <a:moveTo>
                    <a:pt x="7725918" y="0"/>
                  </a:moveTo>
                  <a:lnTo>
                    <a:pt x="0" y="0"/>
                  </a:lnTo>
                  <a:lnTo>
                    <a:pt x="0" y="537209"/>
                  </a:lnTo>
                  <a:lnTo>
                    <a:pt x="7725918" y="537209"/>
                  </a:lnTo>
                  <a:lnTo>
                    <a:pt x="772591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7202" y="3577208"/>
              <a:ext cx="7726045" cy="537210"/>
            </a:xfrm>
            <a:custGeom>
              <a:avLst/>
              <a:gdLst/>
              <a:ahLst/>
              <a:cxnLst/>
              <a:rect l="l" t="t" r="r" b="b"/>
              <a:pathLst>
                <a:path w="7726045" h="537210">
                  <a:moveTo>
                    <a:pt x="0" y="537209"/>
                  </a:moveTo>
                  <a:lnTo>
                    <a:pt x="7725918" y="537209"/>
                  </a:lnTo>
                  <a:lnTo>
                    <a:pt x="7725918" y="0"/>
                  </a:lnTo>
                  <a:lnTo>
                    <a:pt x="0" y="0"/>
                  </a:lnTo>
                  <a:lnTo>
                    <a:pt x="0" y="53720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1161" y="3510152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050" y="3638"/>
                  </a:lnTo>
                  <a:lnTo>
                    <a:pt x="238703" y="14208"/>
                  </a:lnTo>
                  <a:lnTo>
                    <a:pt x="194137" y="31190"/>
                  </a:lnTo>
                  <a:lnTo>
                    <a:pt x="152872" y="54067"/>
                  </a:lnTo>
                  <a:lnTo>
                    <a:pt x="115426" y="82318"/>
                  </a:lnTo>
                  <a:lnTo>
                    <a:pt x="82318" y="115426"/>
                  </a:lnTo>
                  <a:lnTo>
                    <a:pt x="54067" y="152872"/>
                  </a:lnTo>
                  <a:lnTo>
                    <a:pt x="31190" y="194137"/>
                  </a:lnTo>
                  <a:lnTo>
                    <a:pt x="14208" y="238703"/>
                  </a:lnTo>
                  <a:lnTo>
                    <a:pt x="3638" y="286050"/>
                  </a:lnTo>
                  <a:lnTo>
                    <a:pt x="0" y="335661"/>
                  </a:lnTo>
                  <a:lnTo>
                    <a:pt x="3638" y="385271"/>
                  </a:lnTo>
                  <a:lnTo>
                    <a:pt x="14208" y="432618"/>
                  </a:lnTo>
                  <a:lnTo>
                    <a:pt x="31190" y="477184"/>
                  </a:lnTo>
                  <a:lnTo>
                    <a:pt x="54067" y="518449"/>
                  </a:lnTo>
                  <a:lnTo>
                    <a:pt x="82318" y="555895"/>
                  </a:lnTo>
                  <a:lnTo>
                    <a:pt x="115426" y="589003"/>
                  </a:lnTo>
                  <a:lnTo>
                    <a:pt x="152872" y="617254"/>
                  </a:lnTo>
                  <a:lnTo>
                    <a:pt x="194137" y="640131"/>
                  </a:lnTo>
                  <a:lnTo>
                    <a:pt x="238703" y="657113"/>
                  </a:lnTo>
                  <a:lnTo>
                    <a:pt x="286050" y="667683"/>
                  </a:lnTo>
                  <a:lnTo>
                    <a:pt x="335661" y="671322"/>
                  </a:lnTo>
                  <a:lnTo>
                    <a:pt x="385271" y="667683"/>
                  </a:lnTo>
                  <a:lnTo>
                    <a:pt x="432618" y="657113"/>
                  </a:lnTo>
                  <a:lnTo>
                    <a:pt x="477184" y="640131"/>
                  </a:lnTo>
                  <a:lnTo>
                    <a:pt x="518449" y="617254"/>
                  </a:lnTo>
                  <a:lnTo>
                    <a:pt x="555895" y="589003"/>
                  </a:lnTo>
                  <a:lnTo>
                    <a:pt x="589003" y="555895"/>
                  </a:lnTo>
                  <a:lnTo>
                    <a:pt x="617254" y="518449"/>
                  </a:lnTo>
                  <a:lnTo>
                    <a:pt x="640131" y="477184"/>
                  </a:lnTo>
                  <a:lnTo>
                    <a:pt x="657113" y="432618"/>
                  </a:lnTo>
                  <a:lnTo>
                    <a:pt x="667683" y="385271"/>
                  </a:lnTo>
                  <a:lnTo>
                    <a:pt x="671321" y="335661"/>
                  </a:lnTo>
                  <a:lnTo>
                    <a:pt x="667683" y="286050"/>
                  </a:lnTo>
                  <a:lnTo>
                    <a:pt x="657113" y="238703"/>
                  </a:lnTo>
                  <a:lnTo>
                    <a:pt x="640131" y="194137"/>
                  </a:lnTo>
                  <a:lnTo>
                    <a:pt x="617254" y="152872"/>
                  </a:lnTo>
                  <a:lnTo>
                    <a:pt x="589003" y="115426"/>
                  </a:lnTo>
                  <a:lnTo>
                    <a:pt x="555895" y="82318"/>
                  </a:lnTo>
                  <a:lnTo>
                    <a:pt x="518449" y="54067"/>
                  </a:lnTo>
                  <a:lnTo>
                    <a:pt x="477184" y="31190"/>
                  </a:lnTo>
                  <a:lnTo>
                    <a:pt x="432618" y="14208"/>
                  </a:lnTo>
                  <a:lnTo>
                    <a:pt x="385271" y="3638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1161" y="3510152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0" y="335661"/>
                  </a:moveTo>
                  <a:lnTo>
                    <a:pt x="3638" y="286050"/>
                  </a:lnTo>
                  <a:lnTo>
                    <a:pt x="14208" y="238703"/>
                  </a:lnTo>
                  <a:lnTo>
                    <a:pt x="31190" y="194137"/>
                  </a:lnTo>
                  <a:lnTo>
                    <a:pt x="54067" y="152872"/>
                  </a:lnTo>
                  <a:lnTo>
                    <a:pt x="82318" y="115426"/>
                  </a:lnTo>
                  <a:lnTo>
                    <a:pt x="115426" y="82318"/>
                  </a:lnTo>
                  <a:lnTo>
                    <a:pt x="152872" y="54067"/>
                  </a:lnTo>
                  <a:lnTo>
                    <a:pt x="194137" y="31190"/>
                  </a:lnTo>
                  <a:lnTo>
                    <a:pt x="238703" y="14208"/>
                  </a:lnTo>
                  <a:lnTo>
                    <a:pt x="286050" y="3638"/>
                  </a:lnTo>
                  <a:lnTo>
                    <a:pt x="335661" y="0"/>
                  </a:lnTo>
                  <a:lnTo>
                    <a:pt x="385271" y="3638"/>
                  </a:lnTo>
                  <a:lnTo>
                    <a:pt x="432618" y="14208"/>
                  </a:lnTo>
                  <a:lnTo>
                    <a:pt x="477184" y="31190"/>
                  </a:lnTo>
                  <a:lnTo>
                    <a:pt x="518449" y="54067"/>
                  </a:lnTo>
                  <a:lnTo>
                    <a:pt x="555895" y="82318"/>
                  </a:lnTo>
                  <a:lnTo>
                    <a:pt x="589003" y="115426"/>
                  </a:lnTo>
                  <a:lnTo>
                    <a:pt x="617254" y="152872"/>
                  </a:lnTo>
                  <a:lnTo>
                    <a:pt x="640131" y="194137"/>
                  </a:lnTo>
                  <a:lnTo>
                    <a:pt x="657113" y="238703"/>
                  </a:lnTo>
                  <a:lnTo>
                    <a:pt x="667683" y="286050"/>
                  </a:lnTo>
                  <a:lnTo>
                    <a:pt x="671321" y="335661"/>
                  </a:lnTo>
                  <a:lnTo>
                    <a:pt x="667683" y="385271"/>
                  </a:lnTo>
                  <a:lnTo>
                    <a:pt x="657113" y="432618"/>
                  </a:lnTo>
                  <a:lnTo>
                    <a:pt x="640131" y="477184"/>
                  </a:lnTo>
                  <a:lnTo>
                    <a:pt x="617254" y="518449"/>
                  </a:lnTo>
                  <a:lnTo>
                    <a:pt x="589003" y="555895"/>
                  </a:lnTo>
                  <a:lnTo>
                    <a:pt x="555895" y="589003"/>
                  </a:lnTo>
                  <a:lnTo>
                    <a:pt x="518449" y="617254"/>
                  </a:lnTo>
                  <a:lnTo>
                    <a:pt x="477184" y="640131"/>
                  </a:lnTo>
                  <a:lnTo>
                    <a:pt x="432618" y="657113"/>
                  </a:lnTo>
                  <a:lnTo>
                    <a:pt x="385271" y="667683"/>
                  </a:lnTo>
                  <a:lnTo>
                    <a:pt x="335661" y="671322"/>
                  </a:lnTo>
                  <a:lnTo>
                    <a:pt x="286050" y="667683"/>
                  </a:lnTo>
                  <a:lnTo>
                    <a:pt x="238703" y="657113"/>
                  </a:lnTo>
                  <a:lnTo>
                    <a:pt x="194137" y="640131"/>
                  </a:lnTo>
                  <a:lnTo>
                    <a:pt x="152872" y="617254"/>
                  </a:lnTo>
                  <a:lnTo>
                    <a:pt x="115426" y="589003"/>
                  </a:lnTo>
                  <a:lnTo>
                    <a:pt x="82318" y="555895"/>
                  </a:lnTo>
                  <a:lnTo>
                    <a:pt x="54067" y="518449"/>
                  </a:lnTo>
                  <a:lnTo>
                    <a:pt x="31190" y="477184"/>
                  </a:lnTo>
                  <a:lnTo>
                    <a:pt x="14208" y="432618"/>
                  </a:lnTo>
                  <a:lnTo>
                    <a:pt x="3638" y="385271"/>
                  </a:lnTo>
                  <a:lnTo>
                    <a:pt x="0" y="33566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9093" y="4382643"/>
              <a:ext cx="7844155" cy="537210"/>
            </a:xfrm>
            <a:custGeom>
              <a:avLst/>
              <a:gdLst/>
              <a:ahLst/>
              <a:cxnLst/>
              <a:rect l="l" t="t" r="r" b="b"/>
              <a:pathLst>
                <a:path w="7844155" h="537210">
                  <a:moveTo>
                    <a:pt x="7844028" y="0"/>
                  </a:moveTo>
                  <a:lnTo>
                    <a:pt x="0" y="0"/>
                  </a:lnTo>
                  <a:lnTo>
                    <a:pt x="0" y="537210"/>
                  </a:lnTo>
                  <a:lnTo>
                    <a:pt x="7844028" y="537210"/>
                  </a:lnTo>
                  <a:lnTo>
                    <a:pt x="784402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9093" y="4382643"/>
              <a:ext cx="7844155" cy="537210"/>
            </a:xfrm>
            <a:custGeom>
              <a:avLst/>
              <a:gdLst/>
              <a:ahLst/>
              <a:cxnLst/>
              <a:rect l="l" t="t" r="r" b="b"/>
              <a:pathLst>
                <a:path w="7844155" h="537210">
                  <a:moveTo>
                    <a:pt x="0" y="537210"/>
                  </a:moveTo>
                  <a:lnTo>
                    <a:pt x="7844028" y="537210"/>
                  </a:lnTo>
                  <a:lnTo>
                    <a:pt x="7844028" y="0"/>
                  </a:lnTo>
                  <a:lnTo>
                    <a:pt x="0" y="0"/>
                  </a:lnTo>
                  <a:lnTo>
                    <a:pt x="0" y="5372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3050" y="4315587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050" y="3638"/>
                  </a:lnTo>
                  <a:lnTo>
                    <a:pt x="238703" y="14208"/>
                  </a:lnTo>
                  <a:lnTo>
                    <a:pt x="194137" y="31190"/>
                  </a:lnTo>
                  <a:lnTo>
                    <a:pt x="152872" y="54067"/>
                  </a:lnTo>
                  <a:lnTo>
                    <a:pt x="115426" y="82318"/>
                  </a:lnTo>
                  <a:lnTo>
                    <a:pt x="82318" y="115426"/>
                  </a:lnTo>
                  <a:lnTo>
                    <a:pt x="54067" y="152872"/>
                  </a:lnTo>
                  <a:lnTo>
                    <a:pt x="31190" y="194137"/>
                  </a:lnTo>
                  <a:lnTo>
                    <a:pt x="14208" y="238703"/>
                  </a:lnTo>
                  <a:lnTo>
                    <a:pt x="3638" y="286050"/>
                  </a:lnTo>
                  <a:lnTo>
                    <a:pt x="0" y="335661"/>
                  </a:lnTo>
                  <a:lnTo>
                    <a:pt x="3638" y="385271"/>
                  </a:lnTo>
                  <a:lnTo>
                    <a:pt x="14208" y="432618"/>
                  </a:lnTo>
                  <a:lnTo>
                    <a:pt x="31190" y="477184"/>
                  </a:lnTo>
                  <a:lnTo>
                    <a:pt x="54067" y="518449"/>
                  </a:lnTo>
                  <a:lnTo>
                    <a:pt x="82318" y="555895"/>
                  </a:lnTo>
                  <a:lnTo>
                    <a:pt x="115426" y="589003"/>
                  </a:lnTo>
                  <a:lnTo>
                    <a:pt x="152872" y="617254"/>
                  </a:lnTo>
                  <a:lnTo>
                    <a:pt x="194137" y="640131"/>
                  </a:lnTo>
                  <a:lnTo>
                    <a:pt x="238703" y="657113"/>
                  </a:lnTo>
                  <a:lnTo>
                    <a:pt x="286050" y="667683"/>
                  </a:lnTo>
                  <a:lnTo>
                    <a:pt x="335661" y="671321"/>
                  </a:lnTo>
                  <a:lnTo>
                    <a:pt x="385271" y="667683"/>
                  </a:lnTo>
                  <a:lnTo>
                    <a:pt x="432618" y="657113"/>
                  </a:lnTo>
                  <a:lnTo>
                    <a:pt x="477184" y="640131"/>
                  </a:lnTo>
                  <a:lnTo>
                    <a:pt x="518449" y="617254"/>
                  </a:lnTo>
                  <a:lnTo>
                    <a:pt x="555895" y="589003"/>
                  </a:lnTo>
                  <a:lnTo>
                    <a:pt x="589003" y="555895"/>
                  </a:lnTo>
                  <a:lnTo>
                    <a:pt x="617254" y="518449"/>
                  </a:lnTo>
                  <a:lnTo>
                    <a:pt x="640131" y="477184"/>
                  </a:lnTo>
                  <a:lnTo>
                    <a:pt x="657113" y="432618"/>
                  </a:lnTo>
                  <a:lnTo>
                    <a:pt x="667683" y="385271"/>
                  </a:lnTo>
                  <a:lnTo>
                    <a:pt x="671322" y="335661"/>
                  </a:lnTo>
                  <a:lnTo>
                    <a:pt x="667683" y="286050"/>
                  </a:lnTo>
                  <a:lnTo>
                    <a:pt x="657113" y="238703"/>
                  </a:lnTo>
                  <a:lnTo>
                    <a:pt x="640131" y="194137"/>
                  </a:lnTo>
                  <a:lnTo>
                    <a:pt x="617254" y="152872"/>
                  </a:lnTo>
                  <a:lnTo>
                    <a:pt x="589003" y="115426"/>
                  </a:lnTo>
                  <a:lnTo>
                    <a:pt x="555895" y="82318"/>
                  </a:lnTo>
                  <a:lnTo>
                    <a:pt x="518449" y="54067"/>
                  </a:lnTo>
                  <a:lnTo>
                    <a:pt x="477184" y="31190"/>
                  </a:lnTo>
                  <a:lnTo>
                    <a:pt x="432618" y="14208"/>
                  </a:lnTo>
                  <a:lnTo>
                    <a:pt x="385271" y="3638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3050" y="4315587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0" y="335661"/>
                  </a:moveTo>
                  <a:lnTo>
                    <a:pt x="3638" y="286050"/>
                  </a:lnTo>
                  <a:lnTo>
                    <a:pt x="14208" y="238703"/>
                  </a:lnTo>
                  <a:lnTo>
                    <a:pt x="31190" y="194137"/>
                  </a:lnTo>
                  <a:lnTo>
                    <a:pt x="54067" y="152872"/>
                  </a:lnTo>
                  <a:lnTo>
                    <a:pt x="82318" y="115426"/>
                  </a:lnTo>
                  <a:lnTo>
                    <a:pt x="115426" y="82318"/>
                  </a:lnTo>
                  <a:lnTo>
                    <a:pt x="152872" y="54067"/>
                  </a:lnTo>
                  <a:lnTo>
                    <a:pt x="194137" y="31190"/>
                  </a:lnTo>
                  <a:lnTo>
                    <a:pt x="238703" y="14208"/>
                  </a:lnTo>
                  <a:lnTo>
                    <a:pt x="286050" y="3638"/>
                  </a:lnTo>
                  <a:lnTo>
                    <a:pt x="335661" y="0"/>
                  </a:lnTo>
                  <a:lnTo>
                    <a:pt x="385271" y="3638"/>
                  </a:lnTo>
                  <a:lnTo>
                    <a:pt x="432618" y="14208"/>
                  </a:lnTo>
                  <a:lnTo>
                    <a:pt x="477184" y="31190"/>
                  </a:lnTo>
                  <a:lnTo>
                    <a:pt x="518449" y="54067"/>
                  </a:lnTo>
                  <a:lnTo>
                    <a:pt x="555895" y="82318"/>
                  </a:lnTo>
                  <a:lnTo>
                    <a:pt x="589003" y="115426"/>
                  </a:lnTo>
                  <a:lnTo>
                    <a:pt x="617254" y="152872"/>
                  </a:lnTo>
                  <a:lnTo>
                    <a:pt x="640131" y="194137"/>
                  </a:lnTo>
                  <a:lnTo>
                    <a:pt x="657113" y="238703"/>
                  </a:lnTo>
                  <a:lnTo>
                    <a:pt x="667683" y="286050"/>
                  </a:lnTo>
                  <a:lnTo>
                    <a:pt x="671322" y="335661"/>
                  </a:lnTo>
                  <a:lnTo>
                    <a:pt x="667683" y="385271"/>
                  </a:lnTo>
                  <a:lnTo>
                    <a:pt x="657113" y="432618"/>
                  </a:lnTo>
                  <a:lnTo>
                    <a:pt x="640131" y="477184"/>
                  </a:lnTo>
                  <a:lnTo>
                    <a:pt x="617254" y="518449"/>
                  </a:lnTo>
                  <a:lnTo>
                    <a:pt x="589003" y="555895"/>
                  </a:lnTo>
                  <a:lnTo>
                    <a:pt x="555895" y="589003"/>
                  </a:lnTo>
                  <a:lnTo>
                    <a:pt x="518449" y="617254"/>
                  </a:lnTo>
                  <a:lnTo>
                    <a:pt x="477184" y="640131"/>
                  </a:lnTo>
                  <a:lnTo>
                    <a:pt x="432618" y="657113"/>
                  </a:lnTo>
                  <a:lnTo>
                    <a:pt x="385271" y="667683"/>
                  </a:lnTo>
                  <a:lnTo>
                    <a:pt x="335661" y="671321"/>
                  </a:lnTo>
                  <a:lnTo>
                    <a:pt x="286050" y="667683"/>
                  </a:lnTo>
                  <a:lnTo>
                    <a:pt x="238703" y="657113"/>
                  </a:lnTo>
                  <a:lnTo>
                    <a:pt x="194137" y="640131"/>
                  </a:lnTo>
                  <a:lnTo>
                    <a:pt x="152872" y="617254"/>
                  </a:lnTo>
                  <a:lnTo>
                    <a:pt x="115426" y="589003"/>
                  </a:lnTo>
                  <a:lnTo>
                    <a:pt x="82318" y="555895"/>
                  </a:lnTo>
                  <a:lnTo>
                    <a:pt x="54067" y="518449"/>
                  </a:lnTo>
                  <a:lnTo>
                    <a:pt x="31190" y="477184"/>
                  </a:lnTo>
                  <a:lnTo>
                    <a:pt x="14208" y="432618"/>
                  </a:lnTo>
                  <a:lnTo>
                    <a:pt x="3638" y="385271"/>
                  </a:lnTo>
                  <a:lnTo>
                    <a:pt x="0" y="33566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64282" y="5188076"/>
              <a:ext cx="8228965" cy="537210"/>
            </a:xfrm>
            <a:custGeom>
              <a:avLst/>
              <a:gdLst/>
              <a:ahLst/>
              <a:cxnLst/>
              <a:rect l="l" t="t" r="r" b="b"/>
              <a:pathLst>
                <a:path w="8228965" h="537210">
                  <a:moveTo>
                    <a:pt x="8228838" y="0"/>
                  </a:moveTo>
                  <a:lnTo>
                    <a:pt x="0" y="0"/>
                  </a:lnTo>
                  <a:lnTo>
                    <a:pt x="0" y="537210"/>
                  </a:lnTo>
                  <a:lnTo>
                    <a:pt x="8228838" y="537210"/>
                  </a:lnTo>
                  <a:lnTo>
                    <a:pt x="82288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4282" y="5188076"/>
              <a:ext cx="8228965" cy="537210"/>
            </a:xfrm>
            <a:custGeom>
              <a:avLst/>
              <a:gdLst/>
              <a:ahLst/>
              <a:cxnLst/>
              <a:rect l="l" t="t" r="r" b="b"/>
              <a:pathLst>
                <a:path w="8228965" h="537210">
                  <a:moveTo>
                    <a:pt x="0" y="537210"/>
                  </a:moveTo>
                  <a:lnTo>
                    <a:pt x="8228838" y="537210"/>
                  </a:lnTo>
                  <a:lnTo>
                    <a:pt x="8228838" y="0"/>
                  </a:lnTo>
                  <a:lnTo>
                    <a:pt x="0" y="0"/>
                  </a:lnTo>
                  <a:lnTo>
                    <a:pt x="0" y="5372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16315" y="1787299"/>
            <a:ext cx="8694420" cy="429514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21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DefferedLoadException</a:t>
            </a:r>
            <a:endParaRPr sz="2800" dirty="0">
              <a:latin typeface="Carlito"/>
              <a:cs typeface="Carlito"/>
            </a:endParaRPr>
          </a:p>
          <a:p>
            <a:pPr marL="1217295" marR="2781935">
              <a:lnSpc>
                <a:spcPct val="1887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FormatException IntegerDivisionByZeroException IOException</a:t>
            </a:r>
            <a:endParaRPr sz="2800" dirty="0">
              <a:latin typeface="Carlito"/>
              <a:cs typeface="Carlito"/>
            </a:endParaRPr>
          </a:p>
          <a:p>
            <a:pPr marL="831850">
              <a:lnSpc>
                <a:spcPct val="100000"/>
              </a:lnSpc>
              <a:spcBef>
                <a:spcPts val="298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Timeout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1891" y="5114671"/>
            <a:ext cx="684530" cy="684530"/>
            <a:chOff x="1921891" y="5114671"/>
            <a:chExt cx="684530" cy="684530"/>
          </a:xfrm>
        </p:grpSpPr>
        <p:sp>
          <p:nvSpPr>
            <p:cNvPr id="26" name="object 26"/>
            <p:cNvSpPr/>
            <p:nvPr/>
          </p:nvSpPr>
          <p:spPr>
            <a:xfrm>
              <a:off x="1928241" y="5121021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335660" y="0"/>
                  </a:moveTo>
                  <a:lnTo>
                    <a:pt x="286050" y="3638"/>
                  </a:lnTo>
                  <a:lnTo>
                    <a:pt x="238703" y="14208"/>
                  </a:lnTo>
                  <a:lnTo>
                    <a:pt x="194137" y="31190"/>
                  </a:lnTo>
                  <a:lnTo>
                    <a:pt x="152872" y="54067"/>
                  </a:lnTo>
                  <a:lnTo>
                    <a:pt x="115426" y="82318"/>
                  </a:lnTo>
                  <a:lnTo>
                    <a:pt x="82318" y="115426"/>
                  </a:lnTo>
                  <a:lnTo>
                    <a:pt x="54067" y="152872"/>
                  </a:lnTo>
                  <a:lnTo>
                    <a:pt x="31190" y="194137"/>
                  </a:lnTo>
                  <a:lnTo>
                    <a:pt x="14208" y="238703"/>
                  </a:lnTo>
                  <a:lnTo>
                    <a:pt x="3638" y="286050"/>
                  </a:lnTo>
                  <a:lnTo>
                    <a:pt x="0" y="335660"/>
                  </a:lnTo>
                  <a:lnTo>
                    <a:pt x="3638" y="385262"/>
                  </a:lnTo>
                  <a:lnTo>
                    <a:pt x="14208" y="432604"/>
                  </a:lnTo>
                  <a:lnTo>
                    <a:pt x="31190" y="477167"/>
                  </a:lnTo>
                  <a:lnTo>
                    <a:pt x="54067" y="518432"/>
                  </a:lnTo>
                  <a:lnTo>
                    <a:pt x="82318" y="555879"/>
                  </a:lnTo>
                  <a:lnTo>
                    <a:pt x="115426" y="588990"/>
                  </a:lnTo>
                  <a:lnTo>
                    <a:pt x="152872" y="617245"/>
                  </a:lnTo>
                  <a:lnTo>
                    <a:pt x="194137" y="640125"/>
                  </a:lnTo>
                  <a:lnTo>
                    <a:pt x="238703" y="657110"/>
                  </a:lnTo>
                  <a:lnTo>
                    <a:pt x="286050" y="667682"/>
                  </a:lnTo>
                  <a:lnTo>
                    <a:pt x="335660" y="671321"/>
                  </a:lnTo>
                  <a:lnTo>
                    <a:pt x="385271" y="667682"/>
                  </a:lnTo>
                  <a:lnTo>
                    <a:pt x="432618" y="657110"/>
                  </a:lnTo>
                  <a:lnTo>
                    <a:pt x="477184" y="640125"/>
                  </a:lnTo>
                  <a:lnTo>
                    <a:pt x="518449" y="617245"/>
                  </a:lnTo>
                  <a:lnTo>
                    <a:pt x="555895" y="588990"/>
                  </a:lnTo>
                  <a:lnTo>
                    <a:pt x="589003" y="555879"/>
                  </a:lnTo>
                  <a:lnTo>
                    <a:pt x="617254" y="518432"/>
                  </a:lnTo>
                  <a:lnTo>
                    <a:pt x="640131" y="477167"/>
                  </a:lnTo>
                  <a:lnTo>
                    <a:pt x="657113" y="432604"/>
                  </a:lnTo>
                  <a:lnTo>
                    <a:pt x="667683" y="385262"/>
                  </a:lnTo>
                  <a:lnTo>
                    <a:pt x="671321" y="335660"/>
                  </a:lnTo>
                  <a:lnTo>
                    <a:pt x="667683" y="286050"/>
                  </a:lnTo>
                  <a:lnTo>
                    <a:pt x="657113" y="238703"/>
                  </a:lnTo>
                  <a:lnTo>
                    <a:pt x="640131" y="194137"/>
                  </a:lnTo>
                  <a:lnTo>
                    <a:pt x="617254" y="152872"/>
                  </a:lnTo>
                  <a:lnTo>
                    <a:pt x="589003" y="115426"/>
                  </a:lnTo>
                  <a:lnTo>
                    <a:pt x="555895" y="82318"/>
                  </a:lnTo>
                  <a:lnTo>
                    <a:pt x="518449" y="54067"/>
                  </a:lnTo>
                  <a:lnTo>
                    <a:pt x="477184" y="31190"/>
                  </a:lnTo>
                  <a:lnTo>
                    <a:pt x="432618" y="14208"/>
                  </a:lnTo>
                  <a:lnTo>
                    <a:pt x="385271" y="3638"/>
                  </a:lnTo>
                  <a:lnTo>
                    <a:pt x="335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8241" y="5121021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0" y="335660"/>
                  </a:moveTo>
                  <a:lnTo>
                    <a:pt x="3638" y="286050"/>
                  </a:lnTo>
                  <a:lnTo>
                    <a:pt x="14208" y="238703"/>
                  </a:lnTo>
                  <a:lnTo>
                    <a:pt x="31190" y="194137"/>
                  </a:lnTo>
                  <a:lnTo>
                    <a:pt x="54067" y="152872"/>
                  </a:lnTo>
                  <a:lnTo>
                    <a:pt x="82318" y="115426"/>
                  </a:lnTo>
                  <a:lnTo>
                    <a:pt x="115426" y="82318"/>
                  </a:lnTo>
                  <a:lnTo>
                    <a:pt x="152872" y="54067"/>
                  </a:lnTo>
                  <a:lnTo>
                    <a:pt x="194137" y="31190"/>
                  </a:lnTo>
                  <a:lnTo>
                    <a:pt x="238703" y="14208"/>
                  </a:lnTo>
                  <a:lnTo>
                    <a:pt x="286050" y="3638"/>
                  </a:lnTo>
                  <a:lnTo>
                    <a:pt x="335660" y="0"/>
                  </a:lnTo>
                  <a:lnTo>
                    <a:pt x="385271" y="3638"/>
                  </a:lnTo>
                  <a:lnTo>
                    <a:pt x="432618" y="14208"/>
                  </a:lnTo>
                  <a:lnTo>
                    <a:pt x="477184" y="31190"/>
                  </a:lnTo>
                  <a:lnTo>
                    <a:pt x="518449" y="54067"/>
                  </a:lnTo>
                  <a:lnTo>
                    <a:pt x="555895" y="82318"/>
                  </a:lnTo>
                  <a:lnTo>
                    <a:pt x="589003" y="115426"/>
                  </a:lnTo>
                  <a:lnTo>
                    <a:pt x="617254" y="152872"/>
                  </a:lnTo>
                  <a:lnTo>
                    <a:pt x="640131" y="194137"/>
                  </a:lnTo>
                  <a:lnTo>
                    <a:pt x="657113" y="238703"/>
                  </a:lnTo>
                  <a:lnTo>
                    <a:pt x="667683" y="286050"/>
                  </a:lnTo>
                  <a:lnTo>
                    <a:pt x="671321" y="335660"/>
                  </a:lnTo>
                  <a:lnTo>
                    <a:pt x="667683" y="385262"/>
                  </a:lnTo>
                  <a:lnTo>
                    <a:pt x="657113" y="432604"/>
                  </a:lnTo>
                  <a:lnTo>
                    <a:pt x="640131" y="477167"/>
                  </a:lnTo>
                  <a:lnTo>
                    <a:pt x="617254" y="518432"/>
                  </a:lnTo>
                  <a:lnTo>
                    <a:pt x="589003" y="555879"/>
                  </a:lnTo>
                  <a:lnTo>
                    <a:pt x="555895" y="588990"/>
                  </a:lnTo>
                  <a:lnTo>
                    <a:pt x="518449" y="617245"/>
                  </a:lnTo>
                  <a:lnTo>
                    <a:pt x="477184" y="640125"/>
                  </a:lnTo>
                  <a:lnTo>
                    <a:pt x="432618" y="657110"/>
                  </a:lnTo>
                  <a:lnTo>
                    <a:pt x="385271" y="667682"/>
                  </a:lnTo>
                  <a:lnTo>
                    <a:pt x="335660" y="671321"/>
                  </a:lnTo>
                  <a:lnTo>
                    <a:pt x="286050" y="667682"/>
                  </a:lnTo>
                  <a:lnTo>
                    <a:pt x="238703" y="657110"/>
                  </a:lnTo>
                  <a:lnTo>
                    <a:pt x="194137" y="640125"/>
                  </a:lnTo>
                  <a:lnTo>
                    <a:pt x="152872" y="617245"/>
                  </a:lnTo>
                  <a:lnTo>
                    <a:pt x="115426" y="588990"/>
                  </a:lnTo>
                  <a:lnTo>
                    <a:pt x="82318" y="555879"/>
                  </a:lnTo>
                  <a:lnTo>
                    <a:pt x="54067" y="518432"/>
                  </a:lnTo>
                  <a:lnTo>
                    <a:pt x="31190" y="477167"/>
                  </a:lnTo>
                  <a:lnTo>
                    <a:pt x="14208" y="432604"/>
                  </a:lnTo>
                  <a:lnTo>
                    <a:pt x="3638" y="385262"/>
                  </a:lnTo>
                  <a:lnTo>
                    <a:pt x="0" y="33566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0459326" y="840180"/>
            <a:ext cx="751840" cy="755015"/>
          </a:xfrm>
          <a:custGeom>
            <a:avLst/>
            <a:gdLst/>
            <a:ahLst/>
            <a:cxnLst/>
            <a:rect l="l" t="t" r="r" b="b"/>
            <a:pathLst>
              <a:path w="751840" h="755015">
                <a:moveTo>
                  <a:pt x="316699" y="291172"/>
                </a:moveTo>
                <a:lnTo>
                  <a:pt x="137261" y="111188"/>
                </a:lnTo>
                <a:lnTo>
                  <a:pt x="138201" y="110248"/>
                </a:lnTo>
                <a:lnTo>
                  <a:pt x="113766" y="65024"/>
                </a:lnTo>
                <a:lnTo>
                  <a:pt x="32969" y="0"/>
                </a:lnTo>
                <a:lnTo>
                  <a:pt x="88" y="32981"/>
                </a:lnTo>
                <a:lnTo>
                  <a:pt x="64909" y="114020"/>
                </a:lnTo>
                <a:lnTo>
                  <a:pt x="110007" y="138518"/>
                </a:lnTo>
                <a:lnTo>
                  <a:pt x="110947" y="137579"/>
                </a:lnTo>
                <a:lnTo>
                  <a:pt x="290385" y="317550"/>
                </a:lnTo>
                <a:lnTo>
                  <a:pt x="316699" y="291172"/>
                </a:lnTo>
                <a:close/>
              </a:path>
              <a:path w="751840" h="755015">
                <a:moveTo>
                  <a:pt x="751420" y="118668"/>
                </a:moveTo>
                <a:lnTo>
                  <a:pt x="743216" y="83870"/>
                </a:lnTo>
                <a:lnTo>
                  <a:pt x="667118" y="160197"/>
                </a:lnTo>
                <a:lnTo>
                  <a:pt x="606996" y="144170"/>
                </a:lnTo>
                <a:lnTo>
                  <a:pt x="591959" y="84810"/>
                </a:lnTo>
                <a:lnTo>
                  <a:pt x="668058" y="8483"/>
                </a:lnTo>
                <a:lnTo>
                  <a:pt x="633501" y="800"/>
                </a:lnTo>
                <a:lnTo>
                  <a:pt x="565797" y="14046"/>
                </a:lnTo>
                <a:lnTo>
                  <a:pt x="513880" y="61379"/>
                </a:lnTo>
                <a:lnTo>
                  <a:pt x="494652" y="127609"/>
                </a:lnTo>
                <a:lnTo>
                  <a:pt x="498957" y="163017"/>
                </a:lnTo>
                <a:lnTo>
                  <a:pt x="86296" y="576922"/>
                </a:lnTo>
                <a:lnTo>
                  <a:pt x="86296" y="689406"/>
                </a:lnTo>
                <a:lnTo>
                  <a:pt x="84709" y="697611"/>
                </a:lnTo>
                <a:lnTo>
                  <a:pt x="79946" y="704837"/>
                </a:lnTo>
                <a:lnTo>
                  <a:pt x="74688" y="708888"/>
                </a:lnTo>
                <a:lnTo>
                  <a:pt x="68910" y="711073"/>
                </a:lnTo>
                <a:lnTo>
                  <a:pt x="62776" y="711327"/>
                </a:lnTo>
                <a:lnTo>
                  <a:pt x="56464" y="709549"/>
                </a:lnTo>
                <a:lnTo>
                  <a:pt x="48006" y="705777"/>
                </a:lnTo>
                <a:lnTo>
                  <a:pt x="43307" y="698233"/>
                </a:lnTo>
                <a:lnTo>
                  <a:pt x="43307" y="681278"/>
                </a:lnTo>
                <a:lnTo>
                  <a:pt x="84709" y="681380"/>
                </a:lnTo>
                <a:lnTo>
                  <a:pt x="86296" y="689406"/>
                </a:lnTo>
                <a:lnTo>
                  <a:pt x="86296" y="576922"/>
                </a:lnTo>
                <a:lnTo>
                  <a:pt x="19824" y="643585"/>
                </a:lnTo>
                <a:lnTo>
                  <a:pt x="9105" y="657034"/>
                </a:lnTo>
                <a:lnTo>
                  <a:pt x="2438" y="672680"/>
                </a:lnTo>
                <a:lnTo>
                  <a:pt x="0" y="689571"/>
                </a:lnTo>
                <a:lnTo>
                  <a:pt x="1968" y="706716"/>
                </a:lnTo>
                <a:lnTo>
                  <a:pt x="32092" y="746467"/>
                </a:lnTo>
                <a:lnTo>
                  <a:pt x="64973" y="754862"/>
                </a:lnTo>
                <a:lnTo>
                  <a:pt x="81597" y="752424"/>
                </a:lnTo>
                <a:lnTo>
                  <a:pt x="97155" y="745731"/>
                </a:lnTo>
                <a:lnTo>
                  <a:pt x="110947" y="734987"/>
                </a:lnTo>
                <a:lnTo>
                  <a:pt x="134543" y="711327"/>
                </a:lnTo>
                <a:lnTo>
                  <a:pt x="177546" y="668185"/>
                </a:lnTo>
                <a:lnTo>
                  <a:pt x="590080" y="254419"/>
                </a:lnTo>
                <a:lnTo>
                  <a:pt x="625386" y="258737"/>
                </a:lnTo>
                <a:lnTo>
                  <a:pt x="654215" y="254419"/>
                </a:lnTo>
                <a:lnTo>
                  <a:pt x="659714" y="253593"/>
                </a:lnTo>
                <a:lnTo>
                  <a:pt x="718794" y="216725"/>
                </a:lnTo>
                <a:lnTo>
                  <a:pt x="747560" y="160197"/>
                </a:lnTo>
                <a:lnTo>
                  <a:pt x="749668" y="153835"/>
                </a:lnTo>
                <a:lnTo>
                  <a:pt x="751420" y="118668"/>
                </a:lnTo>
                <a:close/>
              </a:path>
              <a:path w="751840" h="755015">
                <a:moveTo>
                  <a:pt x="751547" y="690232"/>
                </a:moveTo>
                <a:lnTo>
                  <a:pt x="749515" y="666203"/>
                </a:lnTo>
                <a:lnTo>
                  <a:pt x="739457" y="643585"/>
                </a:lnTo>
                <a:lnTo>
                  <a:pt x="497078" y="400481"/>
                </a:lnTo>
                <a:lnTo>
                  <a:pt x="399364" y="498475"/>
                </a:lnTo>
                <a:lnTo>
                  <a:pt x="642696" y="742530"/>
                </a:lnTo>
                <a:lnTo>
                  <a:pt x="643636" y="741578"/>
                </a:lnTo>
                <a:lnTo>
                  <a:pt x="665619" y="752068"/>
                </a:lnTo>
                <a:lnTo>
                  <a:pt x="712063" y="747941"/>
                </a:lnTo>
                <a:lnTo>
                  <a:pt x="745667" y="713549"/>
                </a:lnTo>
                <a:lnTo>
                  <a:pt x="751547" y="690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19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Session</a:t>
            </a:r>
            <a:r>
              <a:rPr spc="-140" dirty="0"/>
              <a:t> </a:t>
            </a:r>
            <a:r>
              <a:rPr spc="-2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5472"/>
            <a:ext cx="5210175" cy="29673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Define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collection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its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usage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Explain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types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collections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Dart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Outline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exceptions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Dart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Explain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exception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handling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Dart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Elaborate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errors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Dart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3923" y="1793113"/>
            <a:ext cx="3535679" cy="3850640"/>
            <a:chOff x="653923" y="1793113"/>
            <a:chExt cx="3535679" cy="3850640"/>
          </a:xfrm>
        </p:grpSpPr>
        <p:sp>
          <p:nvSpPr>
            <p:cNvPr id="4" name="object 4"/>
            <p:cNvSpPr/>
            <p:nvPr/>
          </p:nvSpPr>
          <p:spPr>
            <a:xfrm>
              <a:off x="880440" y="1799463"/>
              <a:ext cx="3302635" cy="3837940"/>
            </a:xfrm>
            <a:custGeom>
              <a:avLst/>
              <a:gdLst/>
              <a:ahLst/>
              <a:cxnLst/>
              <a:rect l="l" t="t" r="r" b="b"/>
              <a:pathLst>
                <a:path w="3302635" h="3837940">
                  <a:moveTo>
                    <a:pt x="3082340" y="0"/>
                  </a:moveTo>
                  <a:lnTo>
                    <a:pt x="440359" y="0"/>
                  </a:lnTo>
                  <a:lnTo>
                    <a:pt x="395981" y="4472"/>
                  </a:lnTo>
                  <a:lnTo>
                    <a:pt x="354648" y="17299"/>
                  </a:lnTo>
                  <a:lnTo>
                    <a:pt x="317245" y="37598"/>
                  </a:lnTo>
                  <a:lnTo>
                    <a:pt x="284657" y="64484"/>
                  </a:lnTo>
                  <a:lnTo>
                    <a:pt x="257771" y="97073"/>
                  </a:lnTo>
                  <a:lnTo>
                    <a:pt x="237470" y="134481"/>
                  </a:lnTo>
                  <a:lnTo>
                    <a:pt x="224640" y="175824"/>
                  </a:lnTo>
                  <a:lnTo>
                    <a:pt x="220167" y="220217"/>
                  </a:lnTo>
                  <a:lnTo>
                    <a:pt x="220167" y="3397123"/>
                  </a:lnTo>
                  <a:lnTo>
                    <a:pt x="0" y="3397123"/>
                  </a:lnTo>
                  <a:lnTo>
                    <a:pt x="42853" y="3405772"/>
                  </a:lnTo>
                  <a:lnTo>
                    <a:pt x="77844" y="3429365"/>
                  </a:lnTo>
                  <a:lnTo>
                    <a:pt x="101434" y="3464363"/>
                  </a:lnTo>
                  <a:lnTo>
                    <a:pt x="110083" y="3507231"/>
                  </a:lnTo>
                  <a:lnTo>
                    <a:pt x="101434" y="3550027"/>
                  </a:lnTo>
                  <a:lnTo>
                    <a:pt x="77844" y="3584987"/>
                  </a:lnTo>
                  <a:lnTo>
                    <a:pt x="42853" y="3608566"/>
                  </a:lnTo>
                  <a:lnTo>
                    <a:pt x="0" y="3617214"/>
                  </a:lnTo>
                  <a:lnTo>
                    <a:pt x="220167" y="3617214"/>
                  </a:lnTo>
                  <a:lnTo>
                    <a:pt x="215694" y="3661607"/>
                  </a:lnTo>
                  <a:lnTo>
                    <a:pt x="202866" y="3702950"/>
                  </a:lnTo>
                  <a:lnTo>
                    <a:pt x="182568" y="3740358"/>
                  </a:lnTo>
                  <a:lnTo>
                    <a:pt x="155684" y="3772947"/>
                  </a:lnTo>
                  <a:lnTo>
                    <a:pt x="123100" y="3799833"/>
                  </a:lnTo>
                  <a:lnTo>
                    <a:pt x="85702" y="3820132"/>
                  </a:lnTo>
                  <a:lnTo>
                    <a:pt x="44373" y="3832959"/>
                  </a:lnTo>
                  <a:lnTo>
                    <a:pt x="0" y="3837431"/>
                  </a:lnTo>
                  <a:lnTo>
                    <a:pt x="2642031" y="3837431"/>
                  </a:lnTo>
                  <a:lnTo>
                    <a:pt x="2686425" y="3832959"/>
                  </a:lnTo>
                  <a:lnTo>
                    <a:pt x="2727768" y="3820132"/>
                  </a:lnTo>
                  <a:lnTo>
                    <a:pt x="2765176" y="3799833"/>
                  </a:lnTo>
                  <a:lnTo>
                    <a:pt x="2797765" y="3772947"/>
                  </a:lnTo>
                  <a:lnTo>
                    <a:pt x="2824651" y="3740358"/>
                  </a:lnTo>
                  <a:lnTo>
                    <a:pt x="2844950" y="3702950"/>
                  </a:lnTo>
                  <a:lnTo>
                    <a:pt x="2857777" y="3661607"/>
                  </a:lnTo>
                  <a:lnTo>
                    <a:pt x="2862249" y="3617214"/>
                  </a:lnTo>
                  <a:lnTo>
                    <a:pt x="2862249" y="440309"/>
                  </a:lnTo>
                  <a:lnTo>
                    <a:pt x="440359" y="440309"/>
                  </a:lnTo>
                  <a:lnTo>
                    <a:pt x="397504" y="431659"/>
                  </a:lnTo>
                  <a:lnTo>
                    <a:pt x="362508" y="408066"/>
                  </a:lnTo>
                  <a:lnTo>
                    <a:pt x="338914" y="373068"/>
                  </a:lnTo>
                  <a:lnTo>
                    <a:pt x="330263" y="330200"/>
                  </a:lnTo>
                  <a:lnTo>
                    <a:pt x="338914" y="287404"/>
                  </a:lnTo>
                  <a:lnTo>
                    <a:pt x="362508" y="252444"/>
                  </a:lnTo>
                  <a:lnTo>
                    <a:pt x="397504" y="228865"/>
                  </a:lnTo>
                  <a:lnTo>
                    <a:pt x="440359" y="220217"/>
                  </a:lnTo>
                  <a:lnTo>
                    <a:pt x="3302558" y="220217"/>
                  </a:lnTo>
                  <a:lnTo>
                    <a:pt x="3298086" y="175824"/>
                  </a:lnTo>
                  <a:lnTo>
                    <a:pt x="3285259" y="134481"/>
                  </a:lnTo>
                  <a:lnTo>
                    <a:pt x="3264960" y="97073"/>
                  </a:lnTo>
                  <a:lnTo>
                    <a:pt x="3238074" y="64484"/>
                  </a:lnTo>
                  <a:lnTo>
                    <a:pt x="3205485" y="37598"/>
                  </a:lnTo>
                  <a:lnTo>
                    <a:pt x="3168077" y="17299"/>
                  </a:lnTo>
                  <a:lnTo>
                    <a:pt x="3126734" y="4472"/>
                  </a:lnTo>
                  <a:lnTo>
                    <a:pt x="3082340" y="0"/>
                  </a:lnTo>
                  <a:close/>
                </a:path>
                <a:path w="3302635" h="3837940">
                  <a:moveTo>
                    <a:pt x="3302558" y="220217"/>
                  </a:moveTo>
                  <a:lnTo>
                    <a:pt x="660577" y="220217"/>
                  </a:lnTo>
                  <a:lnTo>
                    <a:pt x="656100" y="264570"/>
                  </a:lnTo>
                  <a:lnTo>
                    <a:pt x="643260" y="305881"/>
                  </a:lnTo>
                  <a:lnTo>
                    <a:pt x="622945" y="343266"/>
                  </a:lnTo>
                  <a:lnTo>
                    <a:pt x="596045" y="375840"/>
                  </a:lnTo>
                  <a:lnTo>
                    <a:pt x="563448" y="402717"/>
                  </a:lnTo>
                  <a:lnTo>
                    <a:pt x="526043" y="423011"/>
                  </a:lnTo>
                  <a:lnTo>
                    <a:pt x="484717" y="435836"/>
                  </a:lnTo>
                  <a:lnTo>
                    <a:pt x="440359" y="440309"/>
                  </a:lnTo>
                  <a:lnTo>
                    <a:pt x="3082340" y="440309"/>
                  </a:lnTo>
                  <a:lnTo>
                    <a:pt x="3126734" y="435836"/>
                  </a:lnTo>
                  <a:lnTo>
                    <a:pt x="3168077" y="423011"/>
                  </a:lnTo>
                  <a:lnTo>
                    <a:pt x="3205485" y="402717"/>
                  </a:lnTo>
                  <a:lnTo>
                    <a:pt x="3238074" y="375840"/>
                  </a:lnTo>
                  <a:lnTo>
                    <a:pt x="3264960" y="343266"/>
                  </a:lnTo>
                  <a:lnTo>
                    <a:pt x="3285259" y="305881"/>
                  </a:lnTo>
                  <a:lnTo>
                    <a:pt x="3298086" y="264570"/>
                  </a:lnTo>
                  <a:lnTo>
                    <a:pt x="3302558" y="220217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273" y="2019681"/>
              <a:ext cx="880744" cy="3617595"/>
            </a:xfrm>
            <a:custGeom>
              <a:avLst/>
              <a:gdLst/>
              <a:ahLst/>
              <a:cxnLst/>
              <a:rect l="l" t="t" r="r" b="b"/>
              <a:pathLst>
                <a:path w="880744" h="3617595">
                  <a:moveTo>
                    <a:pt x="880744" y="0"/>
                  </a:moveTo>
                  <a:lnTo>
                    <a:pt x="660527" y="0"/>
                  </a:lnTo>
                  <a:lnTo>
                    <a:pt x="617671" y="8647"/>
                  </a:lnTo>
                  <a:lnTo>
                    <a:pt x="582676" y="32226"/>
                  </a:lnTo>
                  <a:lnTo>
                    <a:pt x="559082" y="67186"/>
                  </a:lnTo>
                  <a:lnTo>
                    <a:pt x="550430" y="109982"/>
                  </a:lnTo>
                  <a:lnTo>
                    <a:pt x="559082" y="152850"/>
                  </a:lnTo>
                  <a:lnTo>
                    <a:pt x="582675" y="187848"/>
                  </a:lnTo>
                  <a:lnTo>
                    <a:pt x="617671" y="211441"/>
                  </a:lnTo>
                  <a:lnTo>
                    <a:pt x="660527" y="220091"/>
                  </a:lnTo>
                  <a:lnTo>
                    <a:pt x="704884" y="215618"/>
                  </a:lnTo>
                  <a:lnTo>
                    <a:pt x="746210" y="202793"/>
                  </a:lnTo>
                  <a:lnTo>
                    <a:pt x="783616" y="182499"/>
                  </a:lnTo>
                  <a:lnTo>
                    <a:pt x="816213" y="155622"/>
                  </a:lnTo>
                  <a:lnTo>
                    <a:pt x="843113" y="123048"/>
                  </a:lnTo>
                  <a:lnTo>
                    <a:pt x="863427" y="85663"/>
                  </a:lnTo>
                  <a:lnTo>
                    <a:pt x="876267" y="44352"/>
                  </a:lnTo>
                  <a:lnTo>
                    <a:pt x="880744" y="0"/>
                  </a:lnTo>
                  <a:close/>
                </a:path>
                <a:path w="880744" h="3617595">
                  <a:moveTo>
                    <a:pt x="220167" y="3176905"/>
                  </a:moveTo>
                  <a:lnTo>
                    <a:pt x="175797" y="3181377"/>
                  </a:lnTo>
                  <a:lnTo>
                    <a:pt x="134470" y="3194202"/>
                  </a:lnTo>
                  <a:lnTo>
                    <a:pt x="97071" y="3214496"/>
                  </a:lnTo>
                  <a:lnTo>
                    <a:pt x="64487" y="3241373"/>
                  </a:lnTo>
                  <a:lnTo>
                    <a:pt x="37602" y="3273947"/>
                  </a:lnTo>
                  <a:lnTo>
                    <a:pt x="17302" y="3311332"/>
                  </a:lnTo>
                  <a:lnTo>
                    <a:pt x="4473" y="3352643"/>
                  </a:lnTo>
                  <a:lnTo>
                    <a:pt x="0" y="3396996"/>
                  </a:lnTo>
                  <a:lnTo>
                    <a:pt x="4473" y="3441389"/>
                  </a:lnTo>
                  <a:lnTo>
                    <a:pt x="17302" y="3482732"/>
                  </a:lnTo>
                  <a:lnTo>
                    <a:pt x="37602" y="3520140"/>
                  </a:lnTo>
                  <a:lnTo>
                    <a:pt x="64487" y="3552729"/>
                  </a:lnTo>
                  <a:lnTo>
                    <a:pt x="97071" y="3579615"/>
                  </a:lnTo>
                  <a:lnTo>
                    <a:pt x="134470" y="3599914"/>
                  </a:lnTo>
                  <a:lnTo>
                    <a:pt x="175797" y="3612741"/>
                  </a:lnTo>
                  <a:lnTo>
                    <a:pt x="220167" y="3617214"/>
                  </a:lnTo>
                  <a:lnTo>
                    <a:pt x="264540" y="3612741"/>
                  </a:lnTo>
                  <a:lnTo>
                    <a:pt x="305869" y="3599914"/>
                  </a:lnTo>
                  <a:lnTo>
                    <a:pt x="343268" y="3579615"/>
                  </a:lnTo>
                  <a:lnTo>
                    <a:pt x="375851" y="3552729"/>
                  </a:lnTo>
                  <a:lnTo>
                    <a:pt x="402735" y="3520140"/>
                  </a:lnTo>
                  <a:lnTo>
                    <a:pt x="423033" y="3482732"/>
                  </a:lnTo>
                  <a:lnTo>
                    <a:pt x="435861" y="3441389"/>
                  </a:lnTo>
                  <a:lnTo>
                    <a:pt x="440334" y="3396996"/>
                  </a:lnTo>
                  <a:lnTo>
                    <a:pt x="220167" y="3396996"/>
                  </a:lnTo>
                  <a:lnTo>
                    <a:pt x="263020" y="3388348"/>
                  </a:lnTo>
                  <a:lnTo>
                    <a:pt x="298011" y="3364769"/>
                  </a:lnTo>
                  <a:lnTo>
                    <a:pt x="321601" y="3329809"/>
                  </a:lnTo>
                  <a:lnTo>
                    <a:pt x="330250" y="3287014"/>
                  </a:lnTo>
                  <a:lnTo>
                    <a:pt x="321601" y="3244145"/>
                  </a:lnTo>
                  <a:lnTo>
                    <a:pt x="298011" y="3209147"/>
                  </a:lnTo>
                  <a:lnTo>
                    <a:pt x="263020" y="3185554"/>
                  </a:lnTo>
                  <a:lnTo>
                    <a:pt x="220167" y="3176905"/>
                  </a:lnTo>
                  <a:close/>
                </a:path>
              </a:pathLst>
            </a:custGeom>
            <a:solidFill>
              <a:srgbClr val="CD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273" y="1799463"/>
              <a:ext cx="3522979" cy="3837940"/>
            </a:xfrm>
            <a:custGeom>
              <a:avLst/>
              <a:gdLst/>
              <a:ahLst/>
              <a:cxnLst/>
              <a:rect l="l" t="t" r="r" b="b"/>
              <a:pathLst>
                <a:path w="3522979" h="3837940">
                  <a:moveTo>
                    <a:pt x="440334" y="3397123"/>
                  </a:moveTo>
                  <a:lnTo>
                    <a:pt x="440334" y="220217"/>
                  </a:lnTo>
                  <a:lnTo>
                    <a:pt x="444807" y="175824"/>
                  </a:lnTo>
                  <a:lnTo>
                    <a:pt x="457637" y="134481"/>
                  </a:lnTo>
                  <a:lnTo>
                    <a:pt x="477938" y="97073"/>
                  </a:lnTo>
                  <a:lnTo>
                    <a:pt x="504825" y="64484"/>
                  </a:lnTo>
                  <a:lnTo>
                    <a:pt x="537412" y="37598"/>
                  </a:lnTo>
                  <a:lnTo>
                    <a:pt x="574815" y="17299"/>
                  </a:lnTo>
                  <a:lnTo>
                    <a:pt x="616148" y="4472"/>
                  </a:lnTo>
                  <a:lnTo>
                    <a:pt x="660527" y="0"/>
                  </a:lnTo>
                  <a:lnTo>
                    <a:pt x="3302507" y="0"/>
                  </a:lnTo>
                  <a:lnTo>
                    <a:pt x="3346901" y="4472"/>
                  </a:lnTo>
                  <a:lnTo>
                    <a:pt x="3388244" y="17299"/>
                  </a:lnTo>
                  <a:lnTo>
                    <a:pt x="3425652" y="37598"/>
                  </a:lnTo>
                  <a:lnTo>
                    <a:pt x="3458241" y="64484"/>
                  </a:lnTo>
                  <a:lnTo>
                    <a:pt x="3485127" y="97073"/>
                  </a:lnTo>
                  <a:lnTo>
                    <a:pt x="3505426" y="134481"/>
                  </a:lnTo>
                  <a:lnTo>
                    <a:pt x="3518253" y="175824"/>
                  </a:lnTo>
                  <a:lnTo>
                    <a:pt x="3522726" y="220217"/>
                  </a:lnTo>
                  <a:lnTo>
                    <a:pt x="3518253" y="264570"/>
                  </a:lnTo>
                  <a:lnTo>
                    <a:pt x="3505426" y="305881"/>
                  </a:lnTo>
                  <a:lnTo>
                    <a:pt x="3485127" y="343266"/>
                  </a:lnTo>
                  <a:lnTo>
                    <a:pt x="3458241" y="375840"/>
                  </a:lnTo>
                  <a:lnTo>
                    <a:pt x="3425652" y="402717"/>
                  </a:lnTo>
                  <a:lnTo>
                    <a:pt x="3388244" y="423011"/>
                  </a:lnTo>
                  <a:lnTo>
                    <a:pt x="3346901" y="435836"/>
                  </a:lnTo>
                  <a:lnTo>
                    <a:pt x="3302507" y="440309"/>
                  </a:lnTo>
                  <a:lnTo>
                    <a:pt x="3082416" y="440309"/>
                  </a:lnTo>
                  <a:lnTo>
                    <a:pt x="3082416" y="3617214"/>
                  </a:lnTo>
                  <a:lnTo>
                    <a:pt x="3077944" y="3661607"/>
                  </a:lnTo>
                  <a:lnTo>
                    <a:pt x="3065117" y="3702950"/>
                  </a:lnTo>
                  <a:lnTo>
                    <a:pt x="3044818" y="3740358"/>
                  </a:lnTo>
                  <a:lnTo>
                    <a:pt x="3017932" y="3772947"/>
                  </a:lnTo>
                  <a:lnTo>
                    <a:pt x="2985343" y="3799833"/>
                  </a:lnTo>
                  <a:lnTo>
                    <a:pt x="2947935" y="3820132"/>
                  </a:lnTo>
                  <a:lnTo>
                    <a:pt x="2906592" y="3832959"/>
                  </a:lnTo>
                  <a:lnTo>
                    <a:pt x="2862199" y="3837431"/>
                  </a:lnTo>
                  <a:lnTo>
                    <a:pt x="220167" y="3837431"/>
                  </a:lnTo>
                  <a:lnTo>
                    <a:pt x="175797" y="3832959"/>
                  </a:lnTo>
                  <a:lnTo>
                    <a:pt x="134470" y="3820132"/>
                  </a:lnTo>
                  <a:lnTo>
                    <a:pt x="97071" y="3799833"/>
                  </a:lnTo>
                  <a:lnTo>
                    <a:pt x="64487" y="3772947"/>
                  </a:lnTo>
                  <a:lnTo>
                    <a:pt x="37602" y="3740358"/>
                  </a:lnTo>
                  <a:lnTo>
                    <a:pt x="17302" y="3702950"/>
                  </a:lnTo>
                  <a:lnTo>
                    <a:pt x="4473" y="3661607"/>
                  </a:lnTo>
                  <a:lnTo>
                    <a:pt x="0" y="3617214"/>
                  </a:lnTo>
                  <a:lnTo>
                    <a:pt x="4473" y="3572861"/>
                  </a:lnTo>
                  <a:lnTo>
                    <a:pt x="17302" y="3531550"/>
                  </a:lnTo>
                  <a:lnTo>
                    <a:pt x="37602" y="3494165"/>
                  </a:lnTo>
                  <a:lnTo>
                    <a:pt x="64487" y="3461591"/>
                  </a:lnTo>
                  <a:lnTo>
                    <a:pt x="97071" y="3434714"/>
                  </a:lnTo>
                  <a:lnTo>
                    <a:pt x="134470" y="3414420"/>
                  </a:lnTo>
                  <a:lnTo>
                    <a:pt x="175797" y="3401595"/>
                  </a:lnTo>
                  <a:lnTo>
                    <a:pt x="220167" y="3397123"/>
                  </a:lnTo>
                  <a:lnTo>
                    <a:pt x="440334" y="3397123"/>
                  </a:lnTo>
                  <a:close/>
                </a:path>
                <a:path w="3522979" h="3837940">
                  <a:moveTo>
                    <a:pt x="660527" y="0"/>
                  </a:moveTo>
                  <a:lnTo>
                    <a:pt x="704879" y="4472"/>
                  </a:lnTo>
                  <a:lnTo>
                    <a:pt x="746190" y="17299"/>
                  </a:lnTo>
                  <a:lnTo>
                    <a:pt x="783575" y="37598"/>
                  </a:lnTo>
                  <a:lnTo>
                    <a:pt x="816149" y="64484"/>
                  </a:lnTo>
                  <a:lnTo>
                    <a:pt x="843026" y="97073"/>
                  </a:lnTo>
                  <a:lnTo>
                    <a:pt x="863320" y="134481"/>
                  </a:lnTo>
                  <a:lnTo>
                    <a:pt x="876145" y="175824"/>
                  </a:lnTo>
                  <a:lnTo>
                    <a:pt x="880618" y="220217"/>
                  </a:lnTo>
                  <a:lnTo>
                    <a:pt x="876145" y="264570"/>
                  </a:lnTo>
                  <a:lnTo>
                    <a:pt x="863320" y="305881"/>
                  </a:lnTo>
                  <a:lnTo>
                    <a:pt x="843026" y="343266"/>
                  </a:lnTo>
                  <a:lnTo>
                    <a:pt x="816149" y="375840"/>
                  </a:lnTo>
                  <a:lnTo>
                    <a:pt x="783575" y="402717"/>
                  </a:lnTo>
                  <a:lnTo>
                    <a:pt x="746190" y="423011"/>
                  </a:lnTo>
                  <a:lnTo>
                    <a:pt x="704879" y="435836"/>
                  </a:lnTo>
                  <a:lnTo>
                    <a:pt x="660527" y="440309"/>
                  </a:lnTo>
                  <a:lnTo>
                    <a:pt x="617663" y="431659"/>
                  </a:lnTo>
                  <a:lnTo>
                    <a:pt x="582664" y="408066"/>
                  </a:lnTo>
                  <a:lnTo>
                    <a:pt x="559069" y="373068"/>
                  </a:lnTo>
                  <a:lnTo>
                    <a:pt x="550418" y="330200"/>
                  </a:lnTo>
                  <a:lnTo>
                    <a:pt x="559069" y="287404"/>
                  </a:lnTo>
                  <a:lnTo>
                    <a:pt x="582664" y="252444"/>
                  </a:lnTo>
                  <a:lnTo>
                    <a:pt x="617663" y="228865"/>
                  </a:lnTo>
                  <a:lnTo>
                    <a:pt x="660527" y="220217"/>
                  </a:lnTo>
                  <a:lnTo>
                    <a:pt x="880744" y="220217"/>
                  </a:lnTo>
                </a:path>
                <a:path w="3522979" h="3837940">
                  <a:moveTo>
                    <a:pt x="3082416" y="440309"/>
                  </a:moveTo>
                  <a:lnTo>
                    <a:pt x="660527" y="440309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090" y="5190235"/>
              <a:ext cx="232867" cy="2327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0440" y="5196585"/>
              <a:ext cx="220345" cy="440690"/>
            </a:xfrm>
            <a:custGeom>
              <a:avLst/>
              <a:gdLst/>
              <a:ahLst/>
              <a:cxnLst/>
              <a:rect l="l" t="t" r="r" b="b"/>
              <a:pathLst>
                <a:path w="220344" h="440689">
                  <a:moveTo>
                    <a:pt x="0" y="440308"/>
                  </a:moveTo>
                  <a:lnTo>
                    <a:pt x="44373" y="435836"/>
                  </a:lnTo>
                  <a:lnTo>
                    <a:pt x="85702" y="423009"/>
                  </a:lnTo>
                  <a:lnTo>
                    <a:pt x="123100" y="402710"/>
                  </a:lnTo>
                  <a:lnTo>
                    <a:pt x="155684" y="375824"/>
                  </a:lnTo>
                  <a:lnTo>
                    <a:pt x="182568" y="343235"/>
                  </a:lnTo>
                  <a:lnTo>
                    <a:pt x="202866" y="305827"/>
                  </a:lnTo>
                  <a:lnTo>
                    <a:pt x="215694" y="264484"/>
                  </a:lnTo>
                  <a:lnTo>
                    <a:pt x="220167" y="220090"/>
                  </a:lnTo>
                  <a:lnTo>
                    <a:pt x="220167" y="0"/>
                  </a:lnTo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8813" y="2428748"/>
            <a:ext cx="24853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1343025" algn="l"/>
                <a:tab pos="2160270" algn="l"/>
              </a:tabLst>
            </a:pPr>
            <a:r>
              <a:rPr sz="1800" dirty="0">
                <a:latin typeface="Carlito"/>
                <a:cs typeface="Carlito"/>
              </a:rPr>
              <a:t>Errors</a:t>
            </a:r>
            <a:r>
              <a:rPr sz="1800" spc="340" dirty="0">
                <a:latin typeface="Carlito"/>
                <a:cs typeface="Carlito"/>
              </a:rPr>
              <a:t>   </a:t>
            </a:r>
            <a:r>
              <a:rPr sz="1800" dirty="0">
                <a:latin typeface="Carlito"/>
                <a:cs typeface="Carlito"/>
              </a:rPr>
              <a:t>occur</a:t>
            </a:r>
            <a:r>
              <a:rPr sz="1800" spc="350" dirty="0">
                <a:latin typeface="Carlito"/>
                <a:cs typeface="Carlito"/>
              </a:rPr>
              <a:t>   </a:t>
            </a:r>
            <a:r>
              <a:rPr sz="1800" spc="-20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there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unexpected </a:t>
            </a:r>
            <a:r>
              <a:rPr sz="1800" dirty="0">
                <a:latin typeface="Carlito"/>
                <a:cs typeface="Carlito"/>
              </a:rPr>
              <a:t>problem</a:t>
            </a:r>
            <a:r>
              <a:rPr sz="1800" spc="14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15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150" dirty="0">
                <a:latin typeface="Carlito"/>
                <a:cs typeface="Carlito"/>
              </a:rPr>
              <a:t>  </a:t>
            </a:r>
            <a:r>
              <a:rPr sz="1800" spc="-2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fixed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by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programmer.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20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8813" y="4075176"/>
            <a:ext cx="901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20" dirty="0">
                <a:latin typeface="Carlito"/>
                <a:cs typeface="Carlito"/>
              </a:rPr>
              <a:t>Some </a:t>
            </a:r>
            <a:r>
              <a:rPr sz="1800" spc="-25" dirty="0">
                <a:latin typeface="Carlito"/>
                <a:cs typeface="Carlito"/>
              </a:rPr>
              <a:t>syntax </a:t>
            </a:r>
            <a:r>
              <a:rPr sz="1800" spc="-10" dirty="0">
                <a:latin typeface="Carlito"/>
                <a:cs typeface="Carlito"/>
              </a:rPr>
              <a:t>check,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2857" y="4623816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2615" algn="l"/>
              </a:tabLst>
            </a:pPr>
            <a:r>
              <a:rPr sz="1800" spc="-25" dirty="0">
                <a:latin typeface="Carlito"/>
                <a:cs typeface="Carlito"/>
              </a:rPr>
              <a:t>and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use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5801" y="4075176"/>
            <a:ext cx="1438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39700" algn="r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123950" algn="l"/>
              </a:tabLst>
            </a:pPr>
            <a:r>
              <a:rPr sz="1800" spc="-10" dirty="0">
                <a:latin typeface="Carlito"/>
                <a:cs typeface="Carlito"/>
              </a:rPr>
              <a:t>examples</a:t>
            </a:r>
            <a:r>
              <a:rPr sz="1800" dirty="0">
                <a:latin typeface="Carlito"/>
                <a:cs typeface="Carlito"/>
              </a:rPr>
              <a:t>		</a:t>
            </a:r>
            <a:r>
              <a:rPr sz="1800" spc="-25" dirty="0">
                <a:latin typeface="Carlito"/>
                <a:cs typeface="Carlito"/>
              </a:rPr>
              <a:t>are </a:t>
            </a:r>
            <a:r>
              <a:rPr sz="1800" spc="-10" dirty="0">
                <a:latin typeface="Carlito"/>
                <a:cs typeface="Carlito"/>
              </a:rPr>
              <a:t>errors,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0" dirty="0">
                <a:latin typeface="Carlito"/>
                <a:cs typeface="Carlito"/>
              </a:rPr>
              <a:t>null </a:t>
            </a:r>
            <a:r>
              <a:rPr sz="1800" spc="-2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4563" y="4898135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invalid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methods.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40427" y="2107438"/>
          <a:ext cx="6202680" cy="325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Errors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31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Exceptions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91440" marR="128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Errors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may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occur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due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lack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resources.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86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Exceptions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occur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due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code.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91440" marR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Errors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occur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runtime</a:t>
                      </a:r>
                      <a:r>
                        <a:rPr sz="1800" spc="5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known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compiler.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2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Exceptions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may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may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caught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compiler.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Errors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unchecked.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781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Exceptions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checked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unchecked.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355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5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21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827" y="1635251"/>
            <a:ext cx="10358755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Carlito"/>
                <a:cs typeface="Carlito"/>
              </a:rPr>
              <a:t>A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collection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entity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represents</a:t>
            </a:r>
            <a:r>
              <a:rPr sz="1900" spc="-5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group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elements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can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be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any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data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type.</a:t>
            </a:r>
            <a:endParaRPr sz="1900">
              <a:latin typeface="Carlito"/>
              <a:cs typeface="Carlito"/>
            </a:endParaRPr>
          </a:p>
          <a:p>
            <a:pPr marL="240029" marR="6985" indent="-227965" algn="just">
              <a:lnSpc>
                <a:spcPct val="104500"/>
              </a:lnSpc>
              <a:spcBef>
                <a:spcPts val="1415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Carlito"/>
                <a:cs typeface="Carlito"/>
              </a:rPr>
              <a:t>The</a:t>
            </a:r>
            <a:r>
              <a:rPr sz="1900" spc="-110" dirty="0">
                <a:latin typeface="Carlito"/>
                <a:cs typeface="Carlito"/>
              </a:rPr>
              <a:t> </a:t>
            </a:r>
            <a:r>
              <a:rPr sz="1900" spc="-70" dirty="0">
                <a:latin typeface="Courier New"/>
                <a:cs typeface="Courier New"/>
              </a:rPr>
              <a:t>dart:core</a:t>
            </a:r>
            <a:r>
              <a:rPr sz="1900" spc="-215" dirty="0">
                <a:latin typeface="Courier New"/>
                <a:cs typeface="Courier New"/>
              </a:rPr>
              <a:t> </a:t>
            </a:r>
            <a:r>
              <a:rPr sz="1900" dirty="0">
                <a:latin typeface="Carlito"/>
                <a:cs typeface="Carlito"/>
              </a:rPr>
              <a:t>library</a:t>
            </a:r>
            <a:r>
              <a:rPr sz="1900" spc="-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enables</a:t>
            </a:r>
            <a:r>
              <a:rPr sz="1900" spc="-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support</a:t>
            </a:r>
            <a:r>
              <a:rPr sz="1900" spc="-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for</a:t>
            </a:r>
            <a:r>
              <a:rPr sz="1900" spc="-8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collections in Dart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and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can be appended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to the Dart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script 	</a:t>
            </a:r>
            <a:r>
              <a:rPr sz="1900" dirty="0">
                <a:latin typeface="Carlito"/>
                <a:cs typeface="Carlito"/>
              </a:rPr>
              <a:t>using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5" dirty="0">
                <a:latin typeface="Carlito"/>
                <a:cs typeface="Carlito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import</a:t>
            </a:r>
            <a:r>
              <a:rPr sz="1900" spc="-7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arlito"/>
                <a:cs typeface="Carlito"/>
              </a:rPr>
              <a:t>keyword.</a:t>
            </a:r>
            <a:endParaRPr sz="1900">
              <a:latin typeface="Carlito"/>
              <a:cs typeface="Carlito"/>
            </a:endParaRPr>
          </a:p>
          <a:p>
            <a:pPr marL="239395" marR="5080" indent="-227329" algn="just">
              <a:lnSpc>
                <a:spcPct val="105000"/>
              </a:lnSpc>
              <a:spcBef>
                <a:spcPts val="1710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Carlito"/>
                <a:cs typeface="Carlito"/>
              </a:rPr>
              <a:t>Collections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are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utilized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store,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retrieve,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and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communicate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mass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data.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They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represent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data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items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20" dirty="0">
                <a:latin typeface="Carlito"/>
                <a:cs typeface="Carlito"/>
              </a:rPr>
              <a:t>that 	</a:t>
            </a:r>
            <a:r>
              <a:rPr sz="1900" dirty="0">
                <a:latin typeface="Carlito"/>
                <a:cs typeface="Carlito"/>
              </a:rPr>
              <a:t>form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natural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cluster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such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as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mail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folder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(assortment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letters)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or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directory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(a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mapping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names 	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phone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numbers).</a:t>
            </a:r>
            <a:endParaRPr sz="1900">
              <a:latin typeface="Carlito"/>
              <a:cs typeface="Carlito"/>
            </a:endParaRPr>
          </a:p>
          <a:p>
            <a:pPr marL="240029" marR="5715" indent="-227965" algn="just">
              <a:lnSpc>
                <a:spcPct val="105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Carlito"/>
                <a:cs typeface="Carlito"/>
              </a:rPr>
              <a:t>An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exception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abnormal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condition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that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disrupts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natural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rhythm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execution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program.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25" dirty="0">
                <a:latin typeface="Carlito"/>
                <a:cs typeface="Carlito"/>
              </a:rPr>
              <a:t>It 	</a:t>
            </a:r>
            <a:r>
              <a:rPr sz="1900" dirty="0">
                <a:latin typeface="Carlito"/>
                <a:cs typeface="Carlito"/>
              </a:rPr>
              <a:t>may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occur</a:t>
            </a:r>
            <a:r>
              <a:rPr sz="1900" spc="-5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during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execution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time</a:t>
            </a:r>
            <a:r>
              <a:rPr sz="1900" spc="-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(runtime).</a:t>
            </a:r>
            <a:endParaRPr sz="1900">
              <a:latin typeface="Carlito"/>
              <a:cs typeface="Carlito"/>
            </a:endParaRPr>
          </a:p>
          <a:p>
            <a:pPr marL="240029" marR="5080" indent="-227965" algn="just">
              <a:lnSpc>
                <a:spcPct val="105000"/>
              </a:lnSpc>
              <a:spcBef>
                <a:spcPts val="1695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Carlito"/>
                <a:cs typeface="Carlito"/>
              </a:rPr>
              <a:t>When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an</a:t>
            </a:r>
            <a:r>
              <a:rPr sz="1900" spc="7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exception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raised,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it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stops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other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parts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of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program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as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well.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Hence,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Dart</a:t>
            </a:r>
            <a:r>
              <a:rPr sz="1900" spc="65" dirty="0">
                <a:latin typeface="Carlito"/>
                <a:cs typeface="Carlito"/>
              </a:rPr>
              <a:t>  </a:t>
            </a:r>
            <a:r>
              <a:rPr sz="1900" dirty="0">
                <a:latin typeface="Carlito"/>
                <a:cs typeface="Carlito"/>
              </a:rPr>
              <a:t>has</a:t>
            </a:r>
            <a:r>
              <a:rPr sz="1900" spc="60" dirty="0">
                <a:latin typeface="Carlito"/>
                <a:cs typeface="Carlito"/>
              </a:rPr>
              <a:t>  </a:t>
            </a:r>
            <a:r>
              <a:rPr sz="1900" spc="-50" dirty="0">
                <a:latin typeface="Carlito"/>
                <a:cs typeface="Carlito"/>
              </a:rPr>
              <a:t>a 	</a:t>
            </a:r>
            <a:r>
              <a:rPr sz="1900" dirty="0">
                <a:latin typeface="Carlito"/>
                <a:cs typeface="Carlito"/>
              </a:rPr>
              <a:t>methodology</a:t>
            </a:r>
            <a:r>
              <a:rPr sz="1900" spc="28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handle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such</a:t>
            </a:r>
            <a:r>
              <a:rPr sz="1900" spc="29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conditions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by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utilizing</a:t>
            </a:r>
            <a:r>
              <a:rPr sz="1900" spc="3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exception</a:t>
            </a:r>
            <a:r>
              <a:rPr sz="1900" spc="3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handlers.</a:t>
            </a:r>
            <a:r>
              <a:rPr sz="1900" spc="29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This</a:t>
            </a:r>
            <a:r>
              <a:rPr sz="1900" spc="29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is</a:t>
            </a:r>
            <a:r>
              <a:rPr sz="1900" spc="29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called</a:t>
            </a:r>
            <a:r>
              <a:rPr sz="1900" spc="30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as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exception 	handling.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Collections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7000" y="1675002"/>
            <a:ext cx="8036559" cy="1172845"/>
            <a:chOff x="897000" y="1675002"/>
            <a:chExt cx="8036559" cy="1172845"/>
          </a:xfrm>
        </p:grpSpPr>
        <p:sp>
          <p:nvSpPr>
            <p:cNvPr id="4" name="object 4"/>
            <p:cNvSpPr/>
            <p:nvPr/>
          </p:nvSpPr>
          <p:spPr>
            <a:xfrm>
              <a:off x="1436750" y="1683638"/>
              <a:ext cx="7496809" cy="1159510"/>
            </a:xfrm>
            <a:custGeom>
              <a:avLst/>
              <a:gdLst/>
              <a:ahLst/>
              <a:cxnLst/>
              <a:rect l="l" t="t" r="r" b="b"/>
              <a:pathLst>
                <a:path w="7496809" h="1159510">
                  <a:moveTo>
                    <a:pt x="7496556" y="0"/>
                  </a:moveTo>
                  <a:lnTo>
                    <a:pt x="579501" y="0"/>
                  </a:lnTo>
                  <a:lnTo>
                    <a:pt x="0" y="579501"/>
                  </a:lnTo>
                  <a:lnTo>
                    <a:pt x="579501" y="1159002"/>
                  </a:lnTo>
                  <a:lnTo>
                    <a:pt x="7496556" y="1159002"/>
                  </a:lnTo>
                  <a:lnTo>
                    <a:pt x="749655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3350" y="1681352"/>
              <a:ext cx="1159510" cy="1160145"/>
            </a:xfrm>
            <a:custGeom>
              <a:avLst/>
              <a:gdLst/>
              <a:ahLst/>
              <a:cxnLst/>
              <a:rect l="l" t="t" r="r" b="b"/>
              <a:pathLst>
                <a:path w="1159510" h="1160145">
                  <a:moveTo>
                    <a:pt x="579501" y="0"/>
                  </a:moveTo>
                  <a:lnTo>
                    <a:pt x="531972" y="1922"/>
                  </a:lnTo>
                  <a:lnTo>
                    <a:pt x="485502" y="7588"/>
                  </a:lnTo>
                  <a:lnTo>
                    <a:pt x="440239" y="16850"/>
                  </a:lnTo>
                  <a:lnTo>
                    <a:pt x="396332" y="29559"/>
                  </a:lnTo>
                  <a:lnTo>
                    <a:pt x="353931" y="45565"/>
                  </a:lnTo>
                  <a:lnTo>
                    <a:pt x="313185" y="64718"/>
                  </a:lnTo>
                  <a:lnTo>
                    <a:pt x="274243" y="86871"/>
                  </a:lnTo>
                  <a:lnTo>
                    <a:pt x="237253" y="111873"/>
                  </a:lnTo>
                  <a:lnTo>
                    <a:pt x="202366" y="139576"/>
                  </a:lnTo>
                  <a:lnTo>
                    <a:pt x="169730" y="169830"/>
                  </a:lnTo>
                  <a:lnTo>
                    <a:pt x="139495" y="202487"/>
                  </a:lnTo>
                  <a:lnTo>
                    <a:pt x="111809" y="237396"/>
                  </a:lnTo>
                  <a:lnTo>
                    <a:pt x="86821" y="274409"/>
                  </a:lnTo>
                  <a:lnTo>
                    <a:pt x="64682" y="313377"/>
                  </a:lnTo>
                  <a:lnTo>
                    <a:pt x="45539" y="354151"/>
                  </a:lnTo>
                  <a:lnTo>
                    <a:pt x="29543" y="396581"/>
                  </a:lnTo>
                  <a:lnTo>
                    <a:pt x="16841" y="440518"/>
                  </a:lnTo>
                  <a:lnTo>
                    <a:pt x="7584" y="485813"/>
                  </a:lnTo>
                  <a:lnTo>
                    <a:pt x="1921" y="532318"/>
                  </a:lnTo>
                  <a:lnTo>
                    <a:pt x="0" y="579882"/>
                  </a:lnTo>
                  <a:lnTo>
                    <a:pt x="1921" y="627445"/>
                  </a:lnTo>
                  <a:lnTo>
                    <a:pt x="7584" y="673950"/>
                  </a:lnTo>
                  <a:lnTo>
                    <a:pt x="16841" y="719245"/>
                  </a:lnTo>
                  <a:lnTo>
                    <a:pt x="29543" y="763182"/>
                  </a:lnTo>
                  <a:lnTo>
                    <a:pt x="45539" y="805612"/>
                  </a:lnTo>
                  <a:lnTo>
                    <a:pt x="64682" y="846386"/>
                  </a:lnTo>
                  <a:lnTo>
                    <a:pt x="86821" y="885354"/>
                  </a:lnTo>
                  <a:lnTo>
                    <a:pt x="111809" y="922367"/>
                  </a:lnTo>
                  <a:lnTo>
                    <a:pt x="139495" y="957276"/>
                  </a:lnTo>
                  <a:lnTo>
                    <a:pt x="169730" y="989933"/>
                  </a:lnTo>
                  <a:lnTo>
                    <a:pt x="202366" y="1020187"/>
                  </a:lnTo>
                  <a:lnTo>
                    <a:pt x="237253" y="1047890"/>
                  </a:lnTo>
                  <a:lnTo>
                    <a:pt x="274243" y="1072892"/>
                  </a:lnTo>
                  <a:lnTo>
                    <a:pt x="313185" y="1095045"/>
                  </a:lnTo>
                  <a:lnTo>
                    <a:pt x="353931" y="1114198"/>
                  </a:lnTo>
                  <a:lnTo>
                    <a:pt x="396332" y="1130204"/>
                  </a:lnTo>
                  <a:lnTo>
                    <a:pt x="440239" y="1142913"/>
                  </a:lnTo>
                  <a:lnTo>
                    <a:pt x="485502" y="1152175"/>
                  </a:lnTo>
                  <a:lnTo>
                    <a:pt x="531972" y="1157841"/>
                  </a:lnTo>
                  <a:lnTo>
                    <a:pt x="579501" y="1159764"/>
                  </a:lnTo>
                  <a:lnTo>
                    <a:pt x="627027" y="1157841"/>
                  </a:lnTo>
                  <a:lnTo>
                    <a:pt x="673496" y="1152175"/>
                  </a:lnTo>
                  <a:lnTo>
                    <a:pt x="718758" y="1142913"/>
                  </a:lnTo>
                  <a:lnTo>
                    <a:pt x="762664" y="1130204"/>
                  </a:lnTo>
                  <a:lnTo>
                    <a:pt x="805064" y="1114198"/>
                  </a:lnTo>
                  <a:lnTo>
                    <a:pt x="845810" y="1095045"/>
                  </a:lnTo>
                  <a:lnTo>
                    <a:pt x="884753" y="1072892"/>
                  </a:lnTo>
                  <a:lnTo>
                    <a:pt x="921742" y="1047890"/>
                  </a:lnTo>
                  <a:lnTo>
                    <a:pt x="956630" y="1020187"/>
                  </a:lnTo>
                  <a:lnTo>
                    <a:pt x="989266" y="989933"/>
                  </a:lnTo>
                  <a:lnTo>
                    <a:pt x="1019502" y="957276"/>
                  </a:lnTo>
                  <a:lnTo>
                    <a:pt x="1047189" y="922367"/>
                  </a:lnTo>
                  <a:lnTo>
                    <a:pt x="1072177" y="885354"/>
                  </a:lnTo>
                  <a:lnTo>
                    <a:pt x="1094317" y="846386"/>
                  </a:lnTo>
                  <a:lnTo>
                    <a:pt x="1113460" y="805612"/>
                  </a:lnTo>
                  <a:lnTo>
                    <a:pt x="1129457" y="763182"/>
                  </a:lnTo>
                  <a:lnTo>
                    <a:pt x="1142159" y="719245"/>
                  </a:lnTo>
                  <a:lnTo>
                    <a:pt x="1151417" y="673950"/>
                  </a:lnTo>
                  <a:lnTo>
                    <a:pt x="1157080" y="627445"/>
                  </a:lnTo>
                  <a:lnTo>
                    <a:pt x="1159002" y="579882"/>
                  </a:lnTo>
                  <a:lnTo>
                    <a:pt x="1157080" y="532318"/>
                  </a:lnTo>
                  <a:lnTo>
                    <a:pt x="1151417" y="485813"/>
                  </a:lnTo>
                  <a:lnTo>
                    <a:pt x="1142159" y="440518"/>
                  </a:lnTo>
                  <a:lnTo>
                    <a:pt x="1129457" y="396581"/>
                  </a:lnTo>
                  <a:lnTo>
                    <a:pt x="1113460" y="354151"/>
                  </a:lnTo>
                  <a:lnTo>
                    <a:pt x="1094317" y="313377"/>
                  </a:lnTo>
                  <a:lnTo>
                    <a:pt x="1072177" y="274409"/>
                  </a:lnTo>
                  <a:lnTo>
                    <a:pt x="1047189" y="237396"/>
                  </a:lnTo>
                  <a:lnTo>
                    <a:pt x="1019502" y="202487"/>
                  </a:lnTo>
                  <a:lnTo>
                    <a:pt x="989266" y="169830"/>
                  </a:lnTo>
                  <a:lnTo>
                    <a:pt x="956630" y="139576"/>
                  </a:lnTo>
                  <a:lnTo>
                    <a:pt x="921742" y="111873"/>
                  </a:lnTo>
                  <a:lnTo>
                    <a:pt x="884753" y="86871"/>
                  </a:lnTo>
                  <a:lnTo>
                    <a:pt x="845810" y="64718"/>
                  </a:lnTo>
                  <a:lnTo>
                    <a:pt x="805064" y="45565"/>
                  </a:lnTo>
                  <a:lnTo>
                    <a:pt x="762664" y="29559"/>
                  </a:lnTo>
                  <a:lnTo>
                    <a:pt x="718758" y="16850"/>
                  </a:lnTo>
                  <a:lnTo>
                    <a:pt x="673496" y="7588"/>
                  </a:lnTo>
                  <a:lnTo>
                    <a:pt x="627027" y="1922"/>
                  </a:lnTo>
                  <a:lnTo>
                    <a:pt x="579501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3350" y="1681352"/>
              <a:ext cx="1159510" cy="1160145"/>
            </a:xfrm>
            <a:custGeom>
              <a:avLst/>
              <a:gdLst/>
              <a:ahLst/>
              <a:cxnLst/>
              <a:rect l="l" t="t" r="r" b="b"/>
              <a:pathLst>
                <a:path w="1159510" h="1160145">
                  <a:moveTo>
                    <a:pt x="0" y="579882"/>
                  </a:moveTo>
                  <a:lnTo>
                    <a:pt x="1921" y="532318"/>
                  </a:lnTo>
                  <a:lnTo>
                    <a:pt x="7584" y="485813"/>
                  </a:lnTo>
                  <a:lnTo>
                    <a:pt x="16841" y="440518"/>
                  </a:lnTo>
                  <a:lnTo>
                    <a:pt x="29543" y="396581"/>
                  </a:lnTo>
                  <a:lnTo>
                    <a:pt x="45539" y="354151"/>
                  </a:lnTo>
                  <a:lnTo>
                    <a:pt x="64682" y="313377"/>
                  </a:lnTo>
                  <a:lnTo>
                    <a:pt x="86821" y="274409"/>
                  </a:lnTo>
                  <a:lnTo>
                    <a:pt x="111809" y="237396"/>
                  </a:lnTo>
                  <a:lnTo>
                    <a:pt x="139495" y="202487"/>
                  </a:lnTo>
                  <a:lnTo>
                    <a:pt x="169730" y="169830"/>
                  </a:lnTo>
                  <a:lnTo>
                    <a:pt x="202366" y="139576"/>
                  </a:lnTo>
                  <a:lnTo>
                    <a:pt x="237253" y="111873"/>
                  </a:lnTo>
                  <a:lnTo>
                    <a:pt x="274243" y="86871"/>
                  </a:lnTo>
                  <a:lnTo>
                    <a:pt x="313185" y="64718"/>
                  </a:lnTo>
                  <a:lnTo>
                    <a:pt x="353931" y="45565"/>
                  </a:lnTo>
                  <a:lnTo>
                    <a:pt x="396332" y="29559"/>
                  </a:lnTo>
                  <a:lnTo>
                    <a:pt x="440239" y="16850"/>
                  </a:lnTo>
                  <a:lnTo>
                    <a:pt x="485502" y="7588"/>
                  </a:lnTo>
                  <a:lnTo>
                    <a:pt x="531972" y="1922"/>
                  </a:lnTo>
                  <a:lnTo>
                    <a:pt x="579501" y="0"/>
                  </a:lnTo>
                  <a:lnTo>
                    <a:pt x="627027" y="1922"/>
                  </a:lnTo>
                  <a:lnTo>
                    <a:pt x="673496" y="7588"/>
                  </a:lnTo>
                  <a:lnTo>
                    <a:pt x="718758" y="16850"/>
                  </a:lnTo>
                  <a:lnTo>
                    <a:pt x="762664" y="29559"/>
                  </a:lnTo>
                  <a:lnTo>
                    <a:pt x="805064" y="45565"/>
                  </a:lnTo>
                  <a:lnTo>
                    <a:pt x="845810" y="64718"/>
                  </a:lnTo>
                  <a:lnTo>
                    <a:pt x="884753" y="86871"/>
                  </a:lnTo>
                  <a:lnTo>
                    <a:pt x="921742" y="111873"/>
                  </a:lnTo>
                  <a:lnTo>
                    <a:pt x="956630" y="139576"/>
                  </a:lnTo>
                  <a:lnTo>
                    <a:pt x="989266" y="169830"/>
                  </a:lnTo>
                  <a:lnTo>
                    <a:pt x="1019502" y="202487"/>
                  </a:lnTo>
                  <a:lnTo>
                    <a:pt x="1047189" y="237396"/>
                  </a:lnTo>
                  <a:lnTo>
                    <a:pt x="1072177" y="274409"/>
                  </a:lnTo>
                  <a:lnTo>
                    <a:pt x="1094317" y="313377"/>
                  </a:lnTo>
                  <a:lnTo>
                    <a:pt x="1113460" y="354151"/>
                  </a:lnTo>
                  <a:lnTo>
                    <a:pt x="1129457" y="396581"/>
                  </a:lnTo>
                  <a:lnTo>
                    <a:pt x="1142159" y="440518"/>
                  </a:lnTo>
                  <a:lnTo>
                    <a:pt x="1151417" y="485813"/>
                  </a:lnTo>
                  <a:lnTo>
                    <a:pt x="1157080" y="532318"/>
                  </a:lnTo>
                  <a:lnTo>
                    <a:pt x="1159002" y="579882"/>
                  </a:lnTo>
                  <a:lnTo>
                    <a:pt x="1157080" y="627445"/>
                  </a:lnTo>
                  <a:lnTo>
                    <a:pt x="1151417" y="673950"/>
                  </a:lnTo>
                  <a:lnTo>
                    <a:pt x="1142159" y="719245"/>
                  </a:lnTo>
                  <a:lnTo>
                    <a:pt x="1129457" y="763182"/>
                  </a:lnTo>
                  <a:lnTo>
                    <a:pt x="1113460" y="805612"/>
                  </a:lnTo>
                  <a:lnTo>
                    <a:pt x="1094317" y="846386"/>
                  </a:lnTo>
                  <a:lnTo>
                    <a:pt x="1072177" y="885354"/>
                  </a:lnTo>
                  <a:lnTo>
                    <a:pt x="1047189" y="922367"/>
                  </a:lnTo>
                  <a:lnTo>
                    <a:pt x="1019502" y="957276"/>
                  </a:lnTo>
                  <a:lnTo>
                    <a:pt x="989266" y="989933"/>
                  </a:lnTo>
                  <a:lnTo>
                    <a:pt x="956630" y="1020187"/>
                  </a:lnTo>
                  <a:lnTo>
                    <a:pt x="921742" y="1047890"/>
                  </a:lnTo>
                  <a:lnTo>
                    <a:pt x="884753" y="1072892"/>
                  </a:lnTo>
                  <a:lnTo>
                    <a:pt x="845810" y="1095045"/>
                  </a:lnTo>
                  <a:lnTo>
                    <a:pt x="805064" y="1114198"/>
                  </a:lnTo>
                  <a:lnTo>
                    <a:pt x="762664" y="1130204"/>
                  </a:lnTo>
                  <a:lnTo>
                    <a:pt x="718758" y="1142913"/>
                  </a:lnTo>
                  <a:lnTo>
                    <a:pt x="673496" y="1152175"/>
                  </a:lnTo>
                  <a:lnTo>
                    <a:pt x="627027" y="1157841"/>
                  </a:lnTo>
                  <a:lnTo>
                    <a:pt x="579501" y="1159764"/>
                  </a:lnTo>
                  <a:lnTo>
                    <a:pt x="531972" y="1157841"/>
                  </a:lnTo>
                  <a:lnTo>
                    <a:pt x="485502" y="1152175"/>
                  </a:lnTo>
                  <a:lnTo>
                    <a:pt x="440239" y="1142913"/>
                  </a:lnTo>
                  <a:lnTo>
                    <a:pt x="396332" y="1130204"/>
                  </a:lnTo>
                  <a:lnTo>
                    <a:pt x="353931" y="1114198"/>
                  </a:lnTo>
                  <a:lnTo>
                    <a:pt x="313185" y="1095045"/>
                  </a:lnTo>
                  <a:lnTo>
                    <a:pt x="274243" y="1072892"/>
                  </a:lnTo>
                  <a:lnTo>
                    <a:pt x="237253" y="1047890"/>
                  </a:lnTo>
                  <a:lnTo>
                    <a:pt x="202366" y="1020187"/>
                  </a:lnTo>
                  <a:lnTo>
                    <a:pt x="169730" y="989933"/>
                  </a:lnTo>
                  <a:lnTo>
                    <a:pt x="139495" y="957276"/>
                  </a:lnTo>
                  <a:lnTo>
                    <a:pt x="111809" y="922367"/>
                  </a:lnTo>
                  <a:lnTo>
                    <a:pt x="86821" y="885354"/>
                  </a:lnTo>
                  <a:lnTo>
                    <a:pt x="64682" y="846386"/>
                  </a:lnTo>
                  <a:lnTo>
                    <a:pt x="45539" y="805612"/>
                  </a:lnTo>
                  <a:lnTo>
                    <a:pt x="29543" y="763182"/>
                  </a:lnTo>
                  <a:lnTo>
                    <a:pt x="16841" y="719245"/>
                  </a:lnTo>
                  <a:lnTo>
                    <a:pt x="7584" y="673950"/>
                  </a:lnTo>
                  <a:lnTo>
                    <a:pt x="1921" y="627445"/>
                  </a:lnTo>
                  <a:lnTo>
                    <a:pt x="0" y="5798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7000" y="3131185"/>
            <a:ext cx="8036559" cy="1217295"/>
            <a:chOff x="897000" y="3131185"/>
            <a:chExt cx="8036559" cy="1217295"/>
          </a:xfrm>
        </p:grpSpPr>
        <p:sp>
          <p:nvSpPr>
            <p:cNvPr id="8" name="object 8"/>
            <p:cNvSpPr/>
            <p:nvPr/>
          </p:nvSpPr>
          <p:spPr>
            <a:xfrm>
              <a:off x="1436750" y="3189351"/>
              <a:ext cx="7496809" cy="1159510"/>
            </a:xfrm>
            <a:custGeom>
              <a:avLst/>
              <a:gdLst/>
              <a:ahLst/>
              <a:cxnLst/>
              <a:rect l="l" t="t" r="r" b="b"/>
              <a:pathLst>
                <a:path w="7496809" h="1159510">
                  <a:moveTo>
                    <a:pt x="7496556" y="0"/>
                  </a:moveTo>
                  <a:lnTo>
                    <a:pt x="579501" y="0"/>
                  </a:lnTo>
                  <a:lnTo>
                    <a:pt x="0" y="579501"/>
                  </a:lnTo>
                  <a:lnTo>
                    <a:pt x="579501" y="1159002"/>
                  </a:lnTo>
                  <a:lnTo>
                    <a:pt x="7496556" y="1159002"/>
                  </a:lnTo>
                  <a:lnTo>
                    <a:pt x="7496556" y="0"/>
                  </a:lnTo>
                  <a:close/>
                </a:path>
              </a:pathLst>
            </a:custGeom>
            <a:solidFill>
              <a:srgbClr val="AC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350" y="3137535"/>
              <a:ext cx="1159510" cy="1159510"/>
            </a:xfrm>
            <a:custGeom>
              <a:avLst/>
              <a:gdLst/>
              <a:ahLst/>
              <a:cxnLst/>
              <a:rect l="l" t="t" r="r" b="b"/>
              <a:pathLst>
                <a:path w="1159510" h="1159510">
                  <a:moveTo>
                    <a:pt x="579501" y="0"/>
                  </a:moveTo>
                  <a:lnTo>
                    <a:pt x="531972" y="1921"/>
                  </a:lnTo>
                  <a:lnTo>
                    <a:pt x="485502" y="7584"/>
                  </a:lnTo>
                  <a:lnTo>
                    <a:pt x="440239" y="16842"/>
                  </a:lnTo>
                  <a:lnTo>
                    <a:pt x="396332" y="29544"/>
                  </a:lnTo>
                  <a:lnTo>
                    <a:pt x="353931" y="45541"/>
                  </a:lnTo>
                  <a:lnTo>
                    <a:pt x="313185" y="64684"/>
                  </a:lnTo>
                  <a:lnTo>
                    <a:pt x="274243" y="86824"/>
                  </a:lnTo>
                  <a:lnTo>
                    <a:pt x="237253" y="111812"/>
                  </a:lnTo>
                  <a:lnTo>
                    <a:pt x="202366" y="139499"/>
                  </a:lnTo>
                  <a:lnTo>
                    <a:pt x="169730" y="169735"/>
                  </a:lnTo>
                  <a:lnTo>
                    <a:pt x="139495" y="202371"/>
                  </a:lnTo>
                  <a:lnTo>
                    <a:pt x="111809" y="237259"/>
                  </a:lnTo>
                  <a:lnTo>
                    <a:pt x="86821" y="274248"/>
                  </a:lnTo>
                  <a:lnTo>
                    <a:pt x="64682" y="313191"/>
                  </a:lnTo>
                  <a:lnTo>
                    <a:pt x="45539" y="353937"/>
                  </a:lnTo>
                  <a:lnTo>
                    <a:pt x="29543" y="396337"/>
                  </a:lnTo>
                  <a:lnTo>
                    <a:pt x="16841" y="440243"/>
                  </a:lnTo>
                  <a:lnTo>
                    <a:pt x="7584" y="485505"/>
                  </a:lnTo>
                  <a:lnTo>
                    <a:pt x="1921" y="531974"/>
                  </a:lnTo>
                  <a:lnTo>
                    <a:pt x="0" y="579501"/>
                  </a:lnTo>
                  <a:lnTo>
                    <a:pt x="1921" y="627027"/>
                  </a:lnTo>
                  <a:lnTo>
                    <a:pt x="7584" y="673496"/>
                  </a:lnTo>
                  <a:lnTo>
                    <a:pt x="16841" y="718758"/>
                  </a:lnTo>
                  <a:lnTo>
                    <a:pt x="29543" y="762664"/>
                  </a:lnTo>
                  <a:lnTo>
                    <a:pt x="45539" y="805064"/>
                  </a:lnTo>
                  <a:lnTo>
                    <a:pt x="64682" y="845810"/>
                  </a:lnTo>
                  <a:lnTo>
                    <a:pt x="86821" y="884753"/>
                  </a:lnTo>
                  <a:lnTo>
                    <a:pt x="111809" y="921742"/>
                  </a:lnTo>
                  <a:lnTo>
                    <a:pt x="139495" y="956630"/>
                  </a:lnTo>
                  <a:lnTo>
                    <a:pt x="169730" y="989266"/>
                  </a:lnTo>
                  <a:lnTo>
                    <a:pt x="202366" y="1019502"/>
                  </a:lnTo>
                  <a:lnTo>
                    <a:pt x="237253" y="1047189"/>
                  </a:lnTo>
                  <a:lnTo>
                    <a:pt x="274243" y="1072177"/>
                  </a:lnTo>
                  <a:lnTo>
                    <a:pt x="313185" y="1094317"/>
                  </a:lnTo>
                  <a:lnTo>
                    <a:pt x="353931" y="1113460"/>
                  </a:lnTo>
                  <a:lnTo>
                    <a:pt x="396332" y="1129457"/>
                  </a:lnTo>
                  <a:lnTo>
                    <a:pt x="440239" y="1142159"/>
                  </a:lnTo>
                  <a:lnTo>
                    <a:pt x="485502" y="1151417"/>
                  </a:lnTo>
                  <a:lnTo>
                    <a:pt x="531972" y="1157080"/>
                  </a:lnTo>
                  <a:lnTo>
                    <a:pt x="579501" y="1159002"/>
                  </a:lnTo>
                  <a:lnTo>
                    <a:pt x="627027" y="1157080"/>
                  </a:lnTo>
                  <a:lnTo>
                    <a:pt x="673496" y="1151417"/>
                  </a:lnTo>
                  <a:lnTo>
                    <a:pt x="718758" y="1142159"/>
                  </a:lnTo>
                  <a:lnTo>
                    <a:pt x="762664" y="1129457"/>
                  </a:lnTo>
                  <a:lnTo>
                    <a:pt x="805064" y="1113460"/>
                  </a:lnTo>
                  <a:lnTo>
                    <a:pt x="845810" y="1094317"/>
                  </a:lnTo>
                  <a:lnTo>
                    <a:pt x="884753" y="1072177"/>
                  </a:lnTo>
                  <a:lnTo>
                    <a:pt x="921742" y="1047189"/>
                  </a:lnTo>
                  <a:lnTo>
                    <a:pt x="956630" y="1019502"/>
                  </a:lnTo>
                  <a:lnTo>
                    <a:pt x="989266" y="989266"/>
                  </a:lnTo>
                  <a:lnTo>
                    <a:pt x="1019502" y="956630"/>
                  </a:lnTo>
                  <a:lnTo>
                    <a:pt x="1047189" y="921742"/>
                  </a:lnTo>
                  <a:lnTo>
                    <a:pt x="1072177" y="884753"/>
                  </a:lnTo>
                  <a:lnTo>
                    <a:pt x="1094317" y="845810"/>
                  </a:lnTo>
                  <a:lnTo>
                    <a:pt x="1113460" y="805064"/>
                  </a:lnTo>
                  <a:lnTo>
                    <a:pt x="1129457" y="762664"/>
                  </a:lnTo>
                  <a:lnTo>
                    <a:pt x="1142159" y="718758"/>
                  </a:lnTo>
                  <a:lnTo>
                    <a:pt x="1151417" y="673496"/>
                  </a:lnTo>
                  <a:lnTo>
                    <a:pt x="1157080" y="627027"/>
                  </a:lnTo>
                  <a:lnTo>
                    <a:pt x="1159002" y="579501"/>
                  </a:lnTo>
                  <a:lnTo>
                    <a:pt x="1157080" y="531974"/>
                  </a:lnTo>
                  <a:lnTo>
                    <a:pt x="1151417" y="485505"/>
                  </a:lnTo>
                  <a:lnTo>
                    <a:pt x="1142159" y="440243"/>
                  </a:lnTo>
                  <a:lnTo>
                    <a:pt x="1129457" y="396337"/>
                  </a:lnTo>
                  <a:lnTo>
                    <a:pt x="1113460" y="353937"/>
                  </a:lnTo>
                  <a:lnTo>
                    <a:pt x="1094317" y="313191"/>
                  </a:lnTo>
                  <a:lnTo>
                    <a:pt x="1072177" y="274248"/>
                  </a:lnTo>
                  <a:lnTo>
                    <a:pt x="1047189" y="237259"/>
                  </a:lnTo>
                  <a:lnTo>
                    <a:pt x="1019502" y="202371"/>
                  </a:lnTo>
                  <a:lnTo>
                    <a:pt x="989266" y="169735"/>
                  </a:lnTo>
                  <a:lnTo>
                    <a:pt x="956630" y="139499"/>
                  </a:lnTo>
                  <a:lnTo>
                    <a:pt x="921742" y="111812"/>
                  </a:lnTo>
                  <a:lnTo>
                    <a:pt x="884753" y="86824"/>
                  </a:lnTo>
                  <a:lnTo>
                    <a:pt x="845810" y="64684"/>
                  </a:lnTo>
                  <a:lnTo>
                    <a:pt x="805064" y="45541"/>
                  </a:lnTo>
                  <a:lnTo>
                    <a:pt x="762664" y="29544"/>
                  </a:lnTo>
                  <a:lnTo>
                    <a:pt x="718758" y="16842"/>
                  </a:lnTo>
                  <a:lnTo>
                    <a:pt x="673496" y="7584"/>
                  </a:lnTo>
                  <a:lnTo>
                    <a:pt x="627027" y="1921"/>
                  </a:lnTo>
                  <a:lnTo>
                    <a:pt x="579501" y="0"/>
                  </a:lnTo>
                  <a:close/>
                </a:path>
              </a:pathLst>
            </a:custGeom>
            <a:solidFill>
              <a:srgbClr val="EBC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350" y="3137535"/>
              <a:ext cx="1159510" cy="1159510"/>
            </a:xfrm>
            <a:custGeom>
              <a:avLst/>
              <a:gdLst/>
              <a:ahLst/>
              <a:cxnLst/>
              <a:rect l="l" t="t" r="r" b="b"/>
              <a:pathLst>
                <a:path w="1159510" h="1159510">
                  <a:moveTo>
                    <a:pt x="0" y="579501"/>
                  </a:moveTo>
                  <a:lnTo>
                    <a:pt x="1921" y="531974"/>
                  </a:lnTo>
                  <a:lnTo>
                    <a:pt x="7584" y="485505"/>
                  </a:lnTo>
                  <a:lnTo>
                    <a:pt x="16841" y="440243"/>
                  </a:lnTo>
                  <a:lnTo>
                    <a:pt x="29543" y="396337"/>
                  </a:lnTo>
                  <a:lnTo>
                    <a:pt x="45539" y="353937"/>
                  </a:lnTo>
                  <a:lnTo>
                    <a:pt x="64682" y="313191"/>
                  </a:lnTo>
                  <a:lnTo>
                    <a:pt x="86821" y="274248"/>
                  </a:lnTo>
                  <a:lnTo>
                    <a:pt x="111809" y="237259"/>
                  </a:lnTo>
                  <a:lnTo>
                    <a:pt x="139495" y="202371"/>
                  </a:lnTo>
                  <a:lnTo>
                    <a:pt x="169730" y="169735"/>
                  </a:lnTo>
                  <a:lnTo>
                    <a:pt x="202366" y="139499"/>
                  </a:lnTo>
                  <a:lnTo>
                    <a:pt x="237253" y="111812"/>
                  </a:lnTo>
                  <a:lnTo>
                    <a:pt x="274243" y="86824"/>
                  </a:lnTo>
                  <a:lnTo>
                    <a:pt x="313185" y="64684"/>
                  </a:lnTo>
                  <a:lnTo>
                    <a:pt x="353931" y="45541"/>
                  </a:lnTo>
                  <a:lnTo>
                    <a:pt x="396332" y="29544"/>
                  </a:lnTo>
                  <a:lnTo>
                    <a:pt x="440239" y="16842"/>
                  </a:lnTo>
                  <a:lnTo>
                    <a:pt x="485502" y="7584"/>
                  </a:lnTo>
                  <a:lnTo>
                    <a:pt x="531972" y="1921"/>
                  </a:lnTo>
                  <a:lnTo>
                    <a:pt x="579501" y="0"/>
                  </a:lnTo>
                  <a:lnTo>
                    <a:pt x="627027" y="1921"/>
                  </a:lnTo>
                  <a:lnTo>
                    <a:pt x="673496" y="7584"/>
                  </a:lnTo>
                  <a:lnTo>
                    <a:pt x="718758" y="16842"/>
                  </a:lnTo>
                  <a:lnTo>
                    <a:pt x="762664" y="29544"/>
                  </a:lnTo>
                  <a:lnTo>
                    <a:pt x="805064" y="45541"/>
                  </a:lnTo>
                  <a:lnTo>
                    <a:pt x="845810" y="64684"/>
                  </a:lnTo>
                  <a:lnTo>
                    <a:pt x="884753" y="86824"/>
                  </a:lnTo>
                  <a:lnTo>
                    <a:pt x="921742" y="111812"/>
                  </a:lnTo>
                  <a:lnTo>
                    <a:pt x="956630" y="139499"/>
                  </a:lnTo>
                  <a:lnTo>
                    <a:pt x="989266" y="169735"/>
                  </a:lnTo>
                  <a:lnTo>
                    <a:pt x="1019502" y="202371"/>
                  </a:lnTo>
                  <a:lnTo>
                    <a:pt x="1047189" y="237259"/>
                  </a:lnTo>
                  <a:lnTo>
                    <a:pt x="1072177" y="274248"/>
                  </a:lnTo>
                  <a:lnTo>
                    <a:pt x="1094317" y="313191"/>
                  </a:lnTo>
                  <a:lnTo>
                    <a:pt x="1113460" y="353937"/>
                  </a:lnTo>
                  <a:lnTo>
                    <a:pt x="1129457" y="396337"/>
                  </a:lnTo>
                  <a:lnTo>
                    <a:pt x="1142159" y="440243"/>
                  </a:lnTo>
                  <a:lnTo>
                    <a:pt x="1151417" y="485505"/>
                  </a:lnTo>
                  <a:lnTo>
                    <a:pt x="1157080" y="531974"/>
                  </a:lnTo>
                  <a:lnTo>
                    <a:pt x="1159002" y="579501"/>
                  </a:lnTo>
                  <a:lnTo>
                    <a:pt x="1157080" y="627027"/>
                  </a:lnTo>
                  <a:lnTo>
                    <a:pt x="1151417" y="673496"/>
                  </a:lnTo>
                  <a:lnTo>
                    <a:pt x="1142159" y="718758"/>
                  </a:lnTo>
                  <a:lnTo>
                    <a:pt x="1129457" y="762664"/>
                  </a:lnTo>
                  <a:lnTo>
                    <a:pt x="1113460" y="805064"/>
                  </a:lnTo>
                  <a:lnTo>
                    <a:pt x="1094317" y="845810"/>
                  </a:lnTo>
                  <a:lnTo>
                    <a:pt x="1072177" y="884753"/>
                  </a:lnTo>
                  <a:lnTo>
                    <a:pt x="1047189" y="921742"/>
                  </a:lnTo>
                  <a:lnTo>
                    <a:pt x="1019502" y="956630"/>
                  </a:lnTo>
                  <a:lnTo>
                    <a:pt x="989266" y="989266"/>
                  </a:lnTo>
                  <a:lnTo>
                    <a:pt x="956630" y="1019502"/>
                  </a:lnTo>
                  <a:lnTo>
                    <a:pt x="921742" y="1047189"/>
                  </a:lnTo>
                  <a:lnTo>
                    <a:pt x="884753" y="1072177"/>
                  </a:lnTo>
                  <a:lnTo>
                    <a:pt x="845810" y="1094317"/>
                  </a:lnTo>
                  <a:lnTo>
                    <a:pt x="805064" y="1113460"/>
                  </a:lnTo>
                  <a:lnTo>
                    <a:pt x="762664" y="1129457"/>
                  </a:lnTo>
                  <a:lnTo>
                    <a:pt x="718758" y="1142159"/>
                  </a:lnTo>
                  <a:lnTo>
                    <a:pt x="673496" y="1151417"/>
                  </a:lnTo>
                  <a:lnTo>
                    <a:pt x="627027" y="1157080"/>
                  </a:lnTo>
                  <a:lnTo>
                    <a:pt x="579501" y="1159002"/>
                  </a:lnTo>
                  <a:lnTo>
                    <a:pt x="531972" y="1157080"/>
                  </a:lnTo>
                  <a:lnTo>
                    <a:pt x="485502" y="1151417"/>
                  </a:lnTo>
                  <a:lnTo>
                    <a:pt x="440239" y="1142159"/>
                  </a:lnTo>
                  <a:lnTo>
                    <a:pt x="396332" y="1129457"/>
                  </a:lnTo>
                  <a:lnTo>
                    <a:pt x="353931" y="1113460"/>
                  </a:lnTo>
                  <a:lnTo>
                    <a:pt x="313185" y="1094317"/>
                  </a:lnTo>
                  <a:lnTo>
                    <a:pt x="274243" y="1072177"/>
                  </a:lnTo>
                  <a:lnTo>
                    <a:pt x="237253" y="1047189"/>
                  </a:lnTo>
                  <a:lnTo>
                    <a:pt x="202366" y="1019502"/>
                  </a:lnTo>
                  <a:lnTo>
                    <a:pt x="169730" y="989266"/>
                  </a:lnTo>
                  <a:lnTo>
                    <a:pt x="139495" y="956630"/>
                  </a:lnTo>
                  <a:lnTo>
                    <a:pt x="111809" y="921742"/>
                  </a:lnTo>
                  <a:lnTo>
                    <a:pt x="86821" y="884753"/>
                  </a:lnTo>
                  <a:lnTo>
                    <a:pt x="64682" y="845810"/>
                  </a:lnTo>
                  <a:lnTo>
                    <a:pt x="45539" y="805064"/>
                  </a:lnTo>
                  <a:lnTo>
                    <a:pt x="29543" y="762664"/>
                  </a:lnTo>
                  <a:lnTo>
                    <a:pt x="16841" y="718758"/>
                  </a:lnTo>
                  <a:lnTo>
                    <a:pt x="7584" y="673496"/>
                  </a:lnTo>
                  <a:lnTo>
                    <a:pt x="1921" y="627027"/>
                  </a:lnTo>
                  <a:lnTo>
                    <a:pt x="0" y="579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36750" y="4695063"/>
            <a:ext cx="7496809" cy="1159510"/>
          </a:xfrm>
          <a:custGeom>
            <a:avLst/>
            <a:gdLst/>
            <a:ahLst/>
            <a:cxnLst/>
            <a:rect l="l" t="t" r="r" b="b"/>
            <a:pathLst>
              <a:path w="7496809" h="1159510">
                <a:moveTo>
                  <a:pt x="7496556" y="0"/>
                </a:moveTo>
                <a:lnTo>
                  <a:pt x="579501" y="0"/>
                </a:lnTo>
                <a:lnTo>
                  <a:pt x="0" y="579501"/>
                </a:lnTo>
                <a:lnTo>
                  <a:pt x="579501" y="1159002"/>
                </a:lnTo>
                <a:lnTo>
                  <a:pt x="7496556" y="1159002"/>
                </a:lnTo>
                <a:lnTo>
                  <a:pt x="7496556" y="0"/>
                </a:lnTo>
                <a:close/>
              </a:path>
            </a:pathLst>
          </a:custGeom>
          <a:solidFill>
            <a:srgbClr val="B43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5294" y="1879854"/>
            <a:ext cx="6557645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350">
              <a:lnSpc>
                <a:spcPts val="2530"/>
              </a:lnSpc>
              <a:spcBef>
                <a:spcPts val="375"/>
              </a:spcBef>
              <a:tabLst>
                <a:tab pos="1560195" algn="l"/>
                <a:tab pos="2190750" algn="l"/>
                <a:tab pos="3004820" algn="l"/>
                <a:tab pos="3591560" algn="l"/>
                <a:tab pos="4788535" algn="l"/>
                <a:tab pos="6096635" algn="l"/>
              </a:tabLst>
            </a:pP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Collections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0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storage,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retrieval,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communication</a:t>
            </a:r>
            <a:r>
              <a:rPr sz="23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3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r>
              <a:rPr sz="23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300">
              <a:latin typeface="Carlito"/>
              <a:cs typeface="Carlito"/>
            </a:endParaRPr>
          </a:p>
          <a:p>
            <a:pPr marL="12700" marR="5080">
              <a:lnSpc>
                <a:spcPts val="2530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Collections</a:t>
            </a:r>
            <a:r>
              <a:rPr sz="23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3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3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r>
              <a:rPr sz="23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3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classes</a:t>
            </a:r>
            <a:r>
              <a:rPr sz="23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3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interfaces</a:t>
            </a:r>
            <a:r>
              <a:rPr sz="2300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3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23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optimized</a:t>
            </a:r>
            <a:r>
              <a:rPr sz="23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3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structures.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ts val="2675"/>
              </a:lnSpc>
              <a:spcBef>
                <a:spcPts val="5"/>
              </a:spcBef>
              <a:tabLst>
                <a:tab pos="689610" algn="l"/>
                <a:tab pos="2532380" algn="l"/>
                <a:tab pos="3527425" algn="l"/>
                <a:tab pos="3945890" algn="l"/>
                <a:tab pos="5285105" algn="l"/>
                <a:tab pos="6146800" algn="l"/>
              </a:tabLst>
            </a:pP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ourier New"/>
                <a:cs typeface="Courier New"/>
              </a:rPr>
              <a:t>dart:core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library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imported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675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300" spc="-8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rlito"/>
                <a:cs typeface="Carlito"/>
              </a:rPr>
              <a:t>keyword</a:t>
            </a:r>
            <a:r>
              <a:rPr sz="23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3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23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collections</a:t>
            </a:r>
            <a:r>
              <a:rPr sz="23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3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3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FFFF"/>
                </a:solidFill>
                <a:latin typeface="Carlito"/>
                <a:cs typeface="Carlito"/>
              </a:rPr>
              <a:t>Dart</a:t>
            </a:r>
            <a:r>
              <a:rPr sz="23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rlito"/>
                <a:cs typeface="Carlito"/>
              </a:rPr>
              <a:t>script.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7000" y="4636896"/>
            <a:ext cx="1172210" cy="1172210"/>
            <a:chOff x="897000" y="4636896"/>
            <a:chExt cx="1172210" cy="1172210"/>
          </a:xfrm>
        </p:grpSpPr>
        <p:sp>
          <p:nvSpPr>
            <p:cNvPr id="14" name="object 14"/>
            <p:cNvSpPr/>
            <p:nvPr/>
          </p:nvSpPr>
          <p:spPr>
            <a:xfrm>
              <a:off x="903350" y="4643246"/>
              <a:ext cx="1159510" cy="1159510"/>
            </a:xfrm>
            <a:custGeom>
              <a:avLst/>
              <a:gdLst/>
              <a:ahLst/>
              <a:cxnLst/>
              <a:rect l="l" t="t" r="r" b="b"/>
              <a:pathLst>
                <a:path w="1159510" h="1159510">
                  <a:moveTo>
                    <a:pt x="579501" y="0"/>
                  </a:moveTo>
                  <a:lnTo>
                    <a:pt x="531972" y="1921"/>
                  </a:lnTo>
                  <a:lnTo>
                    <a:pt x="485502" y="7584"/>
                  </a:lnTo>
                  <a:lnTo>
                    <a:pt x="440239" y="16842"/>
                  </a:lnTo>
                  <a:lnTo>
                    <a:pt x="396332" y="29544"/>
                  </a:lnTo>
                  <a:lnTo>
                    <a:pt x="353931" y="45541"/>
                  </a:lnTo>
                  <a:lnTo>
                    <a:pt x="313185" y="64684"/>
                  </a:lnTo>
                  <a:lnTo>
                    <a:pt x="274243" y="86824"/>
                  </a:lnTo>
                  <a:lnTo>
                    <a:pt x="237253" y="111812"/>
                  </a:lnTo>
                  <a:lnTo>
                    <a:pt x="202366" y="139499"/>
                  </a:lnTo>
                  <a:lnTo>
                    <a:pt x="169730" y="169735"/>
                  </a:lnTo>
                  <a:lnTo>
                    <a:pt x="139495" y="202371"/>
                  </a:lnTo>
                  <a:lnTo>
                    <a:pt x="111809" y="237259"/>
                  </a:lnTo>
                  <a:lnTo>
                    <a:pt x="86821" y="274248"/>
                  </a:lnTo>
                  <a:lnTo>
                    <a:pt x="64682" y="313191"/>
                  </a:lnTo>
                  <a:lnTo>
                    <a:pt x="45539" y="353937"/>
                  </a:lnTo>
                  <a:lnTo>
                    <a:pt x="29543" y="396337"/>
                  </a:lnTo>
                  <a:lnTo>
                    <a:pt x="16841" y="440243"/>
                  </a:lnTo>
                  <a:lnTo>
                    <a:pt x="7584" y="485505"/>
                  </a:lnTo>
                  <a:lnTo>
                    <a:pt x="1921" y="531974"/>
                  </a:lnTo>
                  <a:lnTo>
                    <a:pt x="0" y="579501"/>
                  </a:lnTo>
                  <a:lnTo>
                    <a:pt x="1921" y="627027"/>
                  </a:lnTo>
                  <a:lnTo>
                    <a:pt x="7584" y="673496"/>
                  </a:lnTo>
                  <a:lnTo>
                    <a:pt x="16841" y="718758"/>
                  </a:lnTo>
                  <a:lnTo>
                    <a:pt x="29543" y="762664"/>
                  </a:lnTo>
                  <a:lnTo>
                    <a:pt x="45539" y="805064"/>
                  </a:lnTo>
                  <a:lnTo>
                    <a:pt x="64682" y="845810"/>
                  </a:lnTo>
                  <a:lnTo>
                    <a:pt x="86821" y="884753"/>
                  </a:lnTo>
                  <a:lnTo>
                    <a:pt x="111809" y="921742"/>
                  </a:lnTo>
                  <a:lnTo>
                    <a:pt x="139495" y="956630"/>
                  </a:lnTo>
                  <a:lnTo>
                    <a:pt x="169730" y="989266"/>
                  </a:lnTo>
                  <a:lnTo>
                    <a:pt x="202366" y="1019502"/>
                  </a:lnTo>
                  <a:lnTo>
                    <a:pt x="237253" y="1047189"/>
                  </a:lnTo>
                  <a:lnTo>
                    <a:pt x="274243" y="1072177"/>
                  </a:lnTo>
                  <a:lnTo>
                    <a:pt x="313185" y="1094317"/>
                  </a:lnTo>
                  <a:lnTo>
                    <a:pt x="353931" y="1113460"/>
                  </a:lnTo>
                  <a:lnTo>
                    <a:pt x="396332" y="1129457"/>
                  </a:lnTo>
                  <a:lnTo>
                    <a:pt x="440239" y="1142159"/>
                  </a:lnTo>
                  <a:lnTo>
                    <a:pt x="485502" y="1151417"/>
                  </a:lnTo>
                  <a:lnTo>
                    <a:pt x="531972" y="1157080"/>
                  </a:lnTo>
                  <a:lnTo>
                    <a:pt x="579501" y="1159002"/>
                  </a:lnTo>
                  <a:lnTo>
                    <a:pt x="627027" y="1157080"/>
                  </a:lnTo>
                  <a:lnTo>
                    <a:pt x="673496" y="1151417"/>
                  </a:lnTo>
                  <a:lnTo>
                    <a:pt x="718758" y="1142159"/>
                  </a:lnTo>
                  <a:lnTo>
                    <a:pt x="762664" y="1129457"/>
                  </a:lnTo>
                  <a:lnTo>
                    <a:pt x="805064" y="1113460"/>
                  </a:lnTo>
                  <a:lnTo>
                    <a:pt x="845810" y="1094317"/>
                  </a:lnTo>
                  <a:lnTo>
                    <a:pt x="884753" y="1072177"/>
                  </a:lnTo>
                  <a:lnTo>
                    <a:pt x="921742" y="1047189"/>
                  </a:lnTo>
                  <a:lnTo>
                    <a:pt x="956630" y="1019502"/>
                  </a:lnTo>
                  <a:lnTo>
                    <a:pt x="989266" y="989266"/>
                  </a:lnTo>
                  <a:lnTo>
                    <a:pt x="1019502" y="956630"/>
                  </a:lnTo>
                  <a:lnTo>
                    <a:pt x="1047189" y="921742"/>
                  </a:lnTo>
                  <a:lnTo>
                    <a:pt x="1072177" y="884753"/>
                  </a:lnTo>
                  <a:lnTo>
                    <a:pt x="1094317" y="845810"/>
                  </a:lnTo>
                  <a:lnTo>
                    <a:pt x="1113460" y="805064"/>
                  </a:lnTo>
                  <a:lnTo>
                    <a:pt x="1129457" y="762664"/>
                  </a:lnTo>
                  <a:lnTo>
                    <a:pt x="1142159" y="718758"/>
                  </a:lnTo>
                  <a:lnTo>
                    <a:pt x="1151417" y="673496"/>
                  </a:lnTo>
                  <a:lnTo>
                    <a:pt x="1157080" y="627027"/>
                  </a:lnTo>
                  <a:lnTo>
                    <a:pt x="1159002" y="579501"/>
                  </a:lnTo>
                  <a:lnTo>
                    <a:pt x="1157080" y="531974"/>
                  </a:lnTo>
                  <a:lnTo>
                    <a:pt x="1151417" y="485505"/>
                  </a:lnTo>
                  <a:lnTo>
                    <a:pt x="1142159" y="440243"/>
                  </a:lnTo>
                  <a:lnTo>
                    <a:pt x="1129457" y="396337"/>
                  </a:lnTo>
                  <a:lnTo>
                    <a:pt x="1113460" y="353937"/>
                  </a:lnTo>
                  <a:lnTo>
                    <a:pt x="1094317" y="313191"/>
                  </a:lnTo>
                  <a:lnTo>
                    <a:pt x="1072177" y="274248"/>
                  </a:lnTo>
                  <a:lnTo>
                    <a:pt x="1047189" y="237259"/>
                  </a:lnTo>
                  <a:lnTo>
                    <a:pt x="1019502" y="202371"/>
                  </a:lnTo>
                  <a:lnTo>
                    <a:pt x="989266" y="169735"/>
                  </a:lnTo>
                  <a:lnTo>
                    <a:pt x="956630" y="139499"/>
                  </a:lnTo>
                  <a:lnTo>
                    <a:pt x="921742" y="111812"/>
                  </a:lnTo>
                  <a:lnTo>
                    <a:pt x="884753" y="86824"/>
                  </a:lnTo>
                  <a:lnTo>
                    <a:pt x="845810" y="64684"/>
                  </a:lnTo>
                  <a:lnTo>
                    <a:pt x="805064" y="45541"/>
                  </a:lnTo>
                  <a:lnTo>
                    <a:pt x="762664" y="29544"/>
                  </a:lnTo>
                  <a:lnTo>
                    <a:pt x="718758" y="16842"/>
                  </a:lnTo>
                  <a:lnTo>
                    <a:pt x="673496" y="7584"/>
                  </a:lnTo>
                  <a:lnTo>
                    <a:pt x="627027" y="1921"/>
                  </a:lnTo>
                  <a:lnTo>
                    <a:pt x="579501" y="0"/>
                  </a:lnTo>
                  <a:close/>
                </a:path>
              </a:pathLst>
            </a:custGeom>
            <a:solidFill>
              <a:srgbClr val="FFB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3350" y="4643246"/>
              <a:ext cx="1159510" cy="1159510"/>
            </a:xfrm>
            <a:custGeom>
              <a:avLst/>
              <a:gdLst/>
              <a:ahLst/>
              <a:cxnLst/>
              <a:rect l="l" t="t" r="r" b="b"/>
              <a:pathLst>
                <a:path w="1159510" h="1159510">
                  <a:moveTo>
                    <a:pt x="0" y="579501"/>
                  </a:moveTo>
                  <a:lnTo>
                    <a:pt x="1921" y="531974"/>
                  </a:lnTo>
                  <a:lnTo>
                    <a:pt x="7584" y="485505"/>
                  </a:lnTo>
                  <a:lnTo>
                    <a:pt x="16841" y="440243"/>
                  </a:lnTo>
                  <a:lnTo>
                    <a:pt x="29543" y="396337"/>
                  </a:lnTo>
                  <a:lnTo>
                    <a:pt x="45539" y="353937"/>
                  </a:lnTo>
                  <a:lnTo>
                    <a:pt x="64682" y="313191"/>
                  </a:lnTo>
                  <a:lnTo>
                    <a:pt x="86821" y="274248"/>
                  </a:lnTo>
                  <a:lnTo>
                    <a:pt x="111809" y="237259"/>
                  </a:lnTo>
                  <a:lnTo>
                    <a:pt x="139495" y="202371"/>
                  </a:lnTo>
                  <a:lnTo>
                    <a:pt x="169730" y="169735"/>
                  </a:lnTo>
                  <a:lnTo>
                    <a:pt x="202366" y="139499"/>
                  </a:lnTo>
                  <a:lnTo>
                    <a:pt x="237253" y="111812"/>
                  </a:lnTo>
                  <a:lnTo>
                    <a:pt x="274243" y="86824"/>
                  </a:lnTo>
                  <a:lnTo>
                    <a:pt x="313185" y="64684"/>
                  </a:lnTo>
                  <a:lnTo>
                    <a:pt x="353931" y="45541"/>
                  </a:lnTo>
                  <a:lnTo>
                    <a:pt x="396332" y="29544"/>
                  </a:lnTo>
                  <a:lnTo>
                    <a:pt x="440239" y="16842"/>
                  </a:lnTo>
                  <a:lnTo>
                    <a:pt x="485502" y="7584"/>
                  </a:lnTo>
                  <a:lnTo>
                    <a:pt x="531972" y="1921"/>
                  </a:lnTo>
                  <a:lnTo>
                    <a:pt x="579501" y="0"/>
                  </a:lnTo>
                  <a:lnTo>
                    <a:pt x="627027" y="1921"/>
                  </a:lnTo>
                  <a:lnTo>
                    <a:pt x="673496" y="7584"/>
                  </a:lnTo>
                  <a:lnTo>
                    <a:pt x="718758" y="16842"/>
                  </a:lnTo>
                  <a:lnTo>
                    <a:pt x="762664" y="29544"/>
                  </a:lnTo>
                  <a:lnTo>
                    <a:pt x="805064" y="45541"/>
                  </a:lnTo>
                  <a:lnTo>
                    <a:pt x="845810" y="64684"/>
                  </a:lnTo>
                  <a:lnTo>
                    <a:pt x="884753" y="86824"/>
                  </a:lnTo>
                  <a:lnTo>
                    <a:pt x="921742" y="111812"/>
                  </a:lnTo>
                  <a:lnTo>
                    <a:pt x="956630" y="139499"/>
                  </a:lnTo>
                  <a:lnTo>
                    <a:pt x="989266" y="169735"/>
                  </a:lnTo>
                  <a:lnTo>
                    <a:pt x="1019502" y="202371"/>
                  </a:lnTo>
                  <a:lnTo>
                    <a:pt x="1047189" y="237259"/>
                  </a:lnTo>
                  <a:lnTo>
                    <a:pt x="1072177" y="274248"/>
                  </a:lnTo>
                  <a:lnTo>
                    <a:pt x="1094317" y="313191"/>
                  </a:lnTo>
                  <a:lnTo>
                    <a:pt x="1113460" y="353937"/>
                  </a:lnTo>
                  <a:lnTo>
                    <a:pt x="1129457" y="396337"/>
                  </a:lnTo>
                  <a:lnTo>
                    <a:pt x="1142159" y="440243"/>
                  </a:lnTo>
                  <a:lnTo>
                    <a:pt x="1151417" y="485505"/>
                  </a:lnTo>
                  <a:lnTo>
                    <a:pt x="1157080" y="531974"/>
                  </a:lnTo>
                  <a:lnTo>
                    <a:pt x="1159002" y="579501"/>
                  </a:lnTo>
                  <a:lnTo>
                    <a:pt x="1157080" y="627027"/>
                  </a:lnTo>
                  <a:lnTo>
                    <a:pt x="1151417" y="673496"/>
                  </a:lnTo>
                  <a:lnTo>
                    <a:pt x="1142159" y="718758"/>
                  </a:lnTo>
                  <a:lnTo>
                    <a:pt x="1129457" y="762664"/>
                  </a:lnTo>
                  <a:lnTo>
                    <a:pt x="1113460" y="805064"/>
                  </a:lnTo>
                  <a:lnTo>
                    <a:pt x="1094317" y="845810"/>
                  </a:lnTo>
                  <a:lnTo>
                    <a:pt x="1072177" y="884753"/>
                  </a:lnTo>
                  <a:lnTo>
                    <a:pt x="1047189" y="921742"/>
                  </a:lnTo>
                  <a:lnTo>
                    <a:pt x="1019502" y="956630"/>
                  </a:lnTo>
                  <a:lnTo>
                    <a:pt x="989266" y="989266"/>
                  </a:lnTo>
                  <a:lnTo>
                    <a:pt x="956630" y="1019502"/>
                  </a:lnTo>
                  <a:lnTo>
                    <a:pt x="921742" y="1047189"/>
                  </a:lnTo>
                  <a:lnTo>
                    <a:pt x="884753" y="1072177"/>
                  </a:lnTo>
                  <a:lnTo>
                    <a:pt x="845810" y="1094317"/>
                  </a:lnTo>
                  <a:lnTo>
                    <a:pt x="805064" y="1113460"/>
                  </a:lnTo>
                  <a:lnTo>
                    <a:pt x="762664" y="1129457"/>
                  </a:lnTo>
                  <a:lnTo>
                    <a:pt x="718758" y="1142159"/>
                  </a:lnTo>
                  <a:lnTo>
                    <a:pt x="673496" y="1151417"/>
                  </a:lnTo>
                  <a:lnTo>
                    <a:pt x="627027" y="1157080"/>
                  </a:lnTo>
                  <a:lnTo>
                    <a:pt x="579501" y="1159002"/>
                  </a:lnTo>
                  <a:lnTo>
                    <a:pt x="531972" y="1157080"/>
                  </a:lnTo>
                  <a:lnTo>
                    <a:pt x="485502" y="1151417"/>
                  </a:lnTo>
                  <a:lnTo>
                    <a:pt x="440239" y="1142159"/>
                  </a:lnTo>
                  <a:lnTo>
                    <a:pt x="396332" y="1129457"/>
                  </a:lnTo>
                  <a:lnTo>
                    <a:pt x="353931" y="1113460"/>
                  </a:lnTo>
                  <a:lnTo>
                    <a:pt x="313185" y="1094317"/>
                  </a:lnTo>
                  <a:lnTo>
                    <a:pt x="274243" y="1072177"/>
                  </a:lnTo>
                  <a:lnTo>
                    <a:pt x="237253" y="1047189"/>
                  </a:lnTo>
                  <a:lnTo>
                    <a:pt x="202366" y="1019502"/>
                  </a:lnTo>
                  <a:lnTo>
                    <a:pt x="169730" y="989266"/>
                  </a:lnTo>
                  <a:lnTo>
                    <a:pt x="139495" y="956630"/>
                  </a:lnTo>
                  <a:lnTo>
                    <a:pt x="111809" y="921742"/>
                  </a:lnTo>
                  <a:lnTo>
                    <a:pt x="86821" y="884753"/>
                  </a:lnTo>
                  <a:lnTo>
                    <a:pt x="64682" y="845810"/>
                  </a:lnTo>
                  <a:lnTo>
                    <a:pt x="45539" y="805064"/>
                  </a:lnTo>
                  <a:lnTo>
                    <a:pt x="29543" y="762664"/>
                  </a:lnTo>
                  <a:lnTo>
                    <a:pt x="16841" y="718758"/>
                  </a:lnTo>
                  <a:lnTo>
                    <a:pt x="7584" y="673496"/>
                  </a:lnTo>
                  <a:lnTo>
                    <a:pt x="1921" y="627027"/>
                  </a:lnTo>
                  <a:lnTo>
                    <a:pt x="0" y="579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1326" y="2602992"/>
            <a:ext cx="1990364" cy="1828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</a:t>
            </a:r>
            <a:r>
              <a:rPr spc="-120" dirty="0"/>
              <a:t> </a:t>
            </a:r>
            <a:r>
              <a:rPr dirty="0"/>
              <a:t>of</a:t>
            </a:r>
            <a:r>
              <a:rPr spc="260" dirty="0"/>
              <a:t> </a:t>
            </a:r>
            <a:r>
              <a:rPr spc="-45" dirty="0"/>
              <a:t>Collections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1634744"/>
            <a:ext cx="4804410" cy="4380865"/>
            <a:chOff x="704850" y="1634744"/>
            <a:chExt cx="4804410" cy="4380865"/>
          </a:xfrm>
        </p:grpSpPr>
        <p:sp>
          <p:nvSpPr>
            <p:cNvPr id="4" name="object 4"/>
            <p:cNvSpPr/>
            <p:nvPr/>
          </p:nvSpPr>
          <p:spPr>
            <a:xfrm>
              <a:off x="711200" y="1641094"/>
              <a:ext cx="920115" cy="4368165"/>
            </a:xfrm>
            <a:custGeom>
              <a:avLst/>
              <a:gdLst/>
              <a:ahLst/>
              <a:cxnLst/>
              <a:rect l="l" t="t" r="r" b="b"/>
              <a:pathLst>
                <a:path w="920114" h="4368165">
                  <a:moveTo>
                    <a:pt x="15290" y="0"/>
                  </a:moveTo>
                  <a:lnTo>
                    <a:pt x="49102" y="34330"/>
                  </a:lnTo>
                  <a:lnTo>
                    <a:pt x="82270" y="69054"/>
                  </a:lnTo>
                  <a:lnTo>
                    <a:pt x="114794" y="104162"/>
                  </a:lnTo>
                  <a:lnTo>
                    <a:pt x="146674" y="139648"/>
                  </a:lnTo>
                  <a:lnTo>
                    <a:pt x="177910" y="175505"/>
                  </a:lnTo>
                  <a:lnTo>
                    <a:pt x="208502" y="211723"/>
                  </a:lnTo>
                  <a:lnTo>
                    <a:pt x="238449" y="248297"/>
                  </a:lnTo>
                  <a:lnTo>
                    <a:pt x="267753" y="285218"/>
                  </a:lnTo>
                  <a:lnTo>
                    <a:pt x="296413" y="322479"/>
                  </a:lnTo>
                  <a:lnTo>
                    <a:pt x="324428" y="360072"/>
                  </a:lnTo>
                  <a:lnTo>
                    <a:pt x="351800" y="397990"/>
                  </a:lnTo>
                  <a:lnTo>
                    <a:pt x="378528" y="436226"/>
                  </a:lnTo>
                  <a:lnTo>
                    <a:pt x="404611" y="474770"/>
                  </a:lnTo>
                  <a:lnTo>
                    <a:pt x="430051" y="513617"/>
                  </a:lnTo>
                  <a:lnTo>
                    <a:pt x="454846" y="552759"/>
                  </a:lnTo>
                  <a:lnTo>
                    <a:pt x="478998" y="592187"/>
                  </a:lnTo>
                  <a:lnTo>
                    <a:pt x="502505" y="631895"/>
                  </a:lnTo>
                  <a:lnTo>
                    <a:pt x="525368" y="671875"/>
                  </a:lnTo>
                  <a:lnTo>
                    <a:pt x="547588" y="712119"/>
                  </a:lnTo>
                  <a:lnTo>
                    <a:pt x="569163" y="752619"/>
                  </a:lnTo>
                  <a:lnTo>
                    <a:pt x="590094" y="793369"/>
                  </a:lnTo>
                  <a:lnTo>
                    <a:pt x="610381" y="834361"/>
                  </a:lnTo>
                  <a:lnTo>
                    <a:pt x="630024" y="875587"/>
                  </a:lnTo>
                  <a:lnTo>
                    <a:pt x="649024" y="917039"/>
                  </a:lnTo>
                  <a:lnTo>
                    <a:pt x="667379" y="958711"/>
                  </a:lnTo>
                  <a:lnTo>
                    <a:pt x="685090" y="1000594"/>
                  </a:lnTo>
                  <a:lnTo>
                    <a:pt x="702157" y="1042681"/>
                  </a:lnTo>
                  <a:lnTo>
                    <a:pt x="718580" y="1084964"/>
                  </a:lnTo>
                  <a:lnTo>
                    <a:pt x="734359" y="1127436"/>
                  </a:lnTo>
                  <a:lnTo>
                    <a:pt x="749493" y="1170089"/>
                  </a:lnTo>
                  <a:lnTo>
                    <a:pt x="763984" y="1212916"/>
                  </a:lnTo>
                  <a:lnTo>
                    <a:pt x="777831" y="1255909"/>
                  </a:lnTo>
                  <a:lnTo>
                    <a:pt x="791034" y="1299061"/>
                  </a:lnTo>
                  <a:lnTo>
                    <a:pt x="803593" y="1342363"/>
                  </a:lnTo>
                  <a:lnTo>
                    <a:pt x="815507" y="1385810"/>
                  </a:lnTo>
                  <a:lnTo>
                    <a:pt x="826778" y="1429392"/>
                  </a:lnTo>
                  <a:lnTo>
                    <a:pt x="837405" y="1473102"/>
                  </a:lnTo>
                  <a:lnTo>
                    <a:pt x="847387" y="1516934"/>
                  </a:lnTo>
                  <a:lnTo>
                    <a:pt x="856726" y="1560878"/>
                  </a:lnTo>
                  <a:lnTo>
                    <a:pt x="865420" y="1604929"/>
                  </a:lnTo>
                  <a:lnTo>
                    <a:pt x="873471" y="1649077"/>
                  </a:lnTo>
                  <a:lnTo>
                    <a:pt x="880877" y="1693317"/>
                  </a:lnTo>
                  <a:lnTo>
                    <a:pt x="887640" y="1737639"/>
                  </a:lnTo>
                  <a:lnTo>
                    <a:pt x="893758" y="1782037"/>
                  </a:lnTo>
                  <a:lnTo>
                    <a:pt x="899232" y="1826503"/>
                  </a:lnTo>
                  <a:lnTo>
                    <a:pt x="904063" y="1871029"/>
                  </a:lnTo>
                  <a:lnTo>
                    <a:pt x="908249" y="1915608"/>
                  </a:lnTo>
                  <a:lnTo>
                    <a:pt x="911791" y="1960233"/>
                  </a:lnTo>
                  <a:lnTo>
                    <a:pt x="914689" y="2004895"/>
                  </a:lnTo>
                  <a:lnTo>
                    <a:pt x="916943" y="2049588"/>
                  </a:lnTo>
                  <a:lnTo>
                    <a:pt x="918553" y="2094303"/>
                  </a:lnTo>
                  <a:lnTo>
                    <a:pt x="919519" y="2139033"/>
                  </a:lnTo>
                  <a:lnTo>
                    <a:pt x="919841" y="2183771"/>
                  </a:lnTo>
                  <a:lnTo>
                    <a:pt x="919519" y="2228509"/>
                  </a:lnTo>
                  <a:lnTo>
                    <a:pt x="918553" y="2273239"/>
                  </a:lnTo>
                  <a:lnTo>
                    <a:pt x="916943" y="2317954"/>
                  </a:lnTo>
                  <a:lnTo>
                    <a:pt x="914689" y="2362647"/>
                  </a:lnTo>
                  <a:lnTo>
                    <a:pt x="911791" y="2407309"/>
                  </a:lnTo>
                  <a:lnTo>
                    <a:pt x="908249" y="2451934"/>
                  </a:lnTo>
                  <a:lnTo>
                    <a:pt x="904063" y="2496513"/>
                  </a:lnTo>
                  <a:lnTo>
                    <a:pt x="899232" y="2541040"/>
                  </a:lnTo>
                  <a:lnTo>
                    <a:pt x="893758" y="2585506"/>
                  </a:lnTo>
                  <a:lnTo>
                    <a:pt x="887640" y="2629904"/>
                  </a:lnTo>
                  <a:lnTo>
                    <a:pt x="880877" y="2674227"/>
                  </a:lnTo>
                  <a:lnTo>
                    <a:pt x="873471" y="2718466"/>
                  </a:lnTo>
                  <a:lnTo>
                    <a:pt x="865420" y="2762615"/>
                  </a:lnTo>
                  <a:lnTo>
                    <a:pt x="856726" y="2806666"/>
                  </a:lnTo>
                  <a:lnTo>
                    <a:pt x="847387" y="2850611"/>
                  </a:lnTo>
                  <a:lnTo>
                    <a:pt x="837405" y="2894443"/>
                  </a:lnTo>
                  <a:lnTo>
                    <a:pt x="826778" y="2938154"/>
                  </a:lnTo>
                  <a:lnTo>
                    <a:pt x="815507" y="2981737"/>
                  </a:lnTo>
                  <a:lnTo>
                    <a:pt x="803593" y="3025183"/>
                  </a:lnTo>
                  <a:lnTo>
                    <a:pt x="791034" y="3068487"/>
                  </a:lnTo>
                  <a:lnTo>
                    <a:pt x="777831" y="3111639"/>
                  </a:lnTo>
                  <a:lnTo>
                    <a:pt x="763984" y="3154632"/>
                  </a:lnTo>
                  <a:lnTo>
                    <a:pt x="749493" y="3197460"/>
                  </a:lnTo>
                  <a:lnTo>
                    <a:pt x="734359" y="3240114"/>
                  </a:lnTo>
                  <a:lnTo>
                    <a:pt x="718580" y="3282586"/>
                  </a:lnTo>
                  <a:lnTo>
                    <a:pt x="702157" y="3324870"/>
                  </a:lnTo>
                  <a:lnTo>
                    <a:pt x="685090" y="3366958"/>
                  </a:lnTo>
                  <a:lnTo>
                    <a:pt x="667379" y="3408841"/>
                  </a:lnTo>
                  <a:lnTo>
                    <a:pt x="649024" y="3450514"/>
                  </a:lnTo>
                  <a:lnTo>
                    <a:pt x="630024" y="3491967"/>
                  </a:lnTo>
                  <a:lnTo>
                    <a:pt x="610381" y="3533194"/>
                  </a:lnTo>
                  <a:lnTo>
                    <a:pt x="590094" y="3574186"/>
                  </a:lnTo>
                  <a:lnTo>
                    <a:pt x="569163" y="3614937"/>
                  </a:lnTo>
                  <a:lnTo>
                    <a:pt x="547588" y="3655439"/>
                  </a:lnTo>
                  <a:lnTo>
                    <a:pt x="525368" y="3695684"/>
                  </a:lnTo>
                  <a:lnTo>
                    <a:pt x="502505" y="3735664"/>
                  </a:lnTo>
                  <a:lnTo>
                    <a:pt x="478998" y="3775373"/>
                  </a:lnTo>
                  <a:lnTo>
                    <a:pt x="454846" y="3814803"/>
                  </a:lnTo>
                  <a:lnTo>
                    <a:pt x="430051" y="3853945"/>
                  </a:lnTo>
                  <a:lnTo>
                    <a:pt x="404611" y="3892793"/>
                  </a:lnTo>
                  <a:lnTo>
                    <a:pt x="378528" y="3931339"/>
                  </a:lnTo>
                  <a:lnTo>
                    <a:pt x="351800" y="3969575"/>
                  </a:lnTo>
                  <a:lnTo>
                    <a:pt x="324428" y="4007494"/>
                  </a:lnTo>
                  <a:lnTo>
                    <a:pt x="296413" y="4045089"/>
                  </a:lnTo>
                  <a:lnTo>
                    <a:pt x="267753" y="4082351"/>
                  </a:lnTo>
                  <a:lnTo>
                    <a:pt x="238449" y="4119273"/>
                  </a:lnTo>
                  <a:lnTo>
                    <a:pt x="208502" y="4155848"/>
                  </a:lnTo>
                  <a:lnTo>
                    <a:pt x="177910" y="4192068"/>
                  </a:lnTo>
                  <a:lnTo>
                    <a:pt x="146674" y="4227926"/>
                  </a:lnTo>
                  <a:lnTo>
                    <a:pt x="114794" y="4263413"/>
                  </a:lnTo>
                  <a:lnTo>
                    <a:pt x="82270" y="4298523"/>
                  </a:lnTo>
                  <a:lnTo>
                    <a:pt x="49102" y="4333248"/>
                  </a:lnTo>
                  <a:lnTo>
                    <a:pt x="15290" y="4367580"/>
                  </a:lnTo>
                  <a:lnTo>
                    <a:pt x="0" y="4352290"/>
                  </a:lnTo>
                  <a:lnTo>
                    <a:pt x="33891" y="4317871"/>
                  </a:lnTo>
                  <a:lnTo>
                    <a:pt x="67131" y="4283055"/>
                  </a:lnTo>
                  <a:lnTo>
                    <a:pt x="99719" y="4247849"/>
                  </a:lnTo>
                  <a:lnTo>
                    <a:pt x="131655" y="4212262"/>
                  </a:lnTo>
                  <a:lnTo>
                    <a:pt x="162940" y="4176300"/>
                  </a:lnTo>
                  <a:lnTo>
                    <a:pt x="193572" y="4139972"/>
                  </a:lnTo>
                  <a:lnTo>
                    <a:pt x="223553" y="4103286"/>
                  </a:lnTo>
                  <a:lnTo>
                    <a:pt x="252883" y="4066248"/>
                  </a:lnTo>
                  <a:lnTo>
                    <a:pt x="281560" y="4028867"/>
                  </a:lnTo>
                  <a:lnTo>
                    <a:pt x="309586" y="3991150"/>
                  </a:lnTo>
                  <a:lnTo>
                    <a:pt x="336960" y="3953106"/>
                  </a:lnTo>
                  <a:lnTo>
                    <a:pt x="363682" y="3914741"/>
                  </a:lnTo>
                  <a:lnTo>
                    <a:pt x="389752" y="3876064"/>
                  </a:lnTo>
                  <a:lnTo>
                    <a:pt x="415171" y="3837082"/>
                  </a:lnTo>
                  <a:lnTo>
                    <a:pt x="439938" y="3797803"/>
                  </a:lnTo>
                  <a:lnTo>
                    <a:pt x="464053" y="3758235"/>
                  </a:lnTo>
                  <a:lnTo>
                    <a:pt x="487516" y="3718385"/>
                  </a:lnTo>
                  <a:lnTo>
                    <a:pt x="510328" y="3678262"/>
                  </a:lnTo>
                  <a:lnTo>
                    <a:pt x="532488" y="3637872"/>
                  </a:lnTo>
                  <a:lnTo>
                    <a:pt x="553996" y="3597224"/>
                  </a:lnTo>
                  <a:lnTo>
                    <a:pt x="574852" y="3556325"/>
                  </a:lnTo>
                  <a:lnTo>
                    <a:pt x="595057" y="3515183"/>
                  </a:lnTo>
                  <a:lnTo>
                    <a:pt x="614610" y="3473805"/>
                  </a:lnTo>
                  <a:lnTo>
                    <a:pt x="633511" y="3432201"/>
                  </a:lnTo>
                  <a:lnTo>
                    <a:pt x="651760" y="3390376"/>
                  </a:lnTo>
                  <a:lnTo>
                    <a:pt x="669358" y="3348339"/>
                  </a:lnTo>
                  <a:lnTo>
                    <a:pt x="686303" y="3306098"/>
                  </a:lnTo>
                  <a:lnTo>
                    <a:pt x="702597" y="3263660"/>
                  </a:lnTo>
                  <a:lnTo>
                    <a:pt x="718240" y="3221033"/>
                  </a:lnTo>
                  <a:lnTo>
                    <a:pt x="733230" y="3178224"/>
                  </a:lnTo>
                  <a:lnTo>
                    <a:pt x="747569" y="3135243"/>
                  </a:lnTo>
                  <a:lnTo>
                    <a:pt x="761256" y="3092095"/>
                  </a:lnTo>
                  <a:lnTo>
                    <a:pt x="774291" y="3048789"/>
                  </a:lnTo>
                  <a:lnTo>
                    <a:pt x="786674" y="3005333"/>
                  </a:lnTo>
                  <a:lnTo>
                    <a:pt x="798406" y="2961734"/>
                  </a:lnTo>
                  <a:lnTo>
                    <a:pt x="809486" y="2918000"/>
                  </a:lnTo>
                  <a:lnTo>
                    <a:pt x="819914" y="2874138"/>
                  </a:lnTo>
                  <a:lnTo>
                    <a:pt x="829691" y="2830157"/>
                  </a:lnTo>
                  <a:lnTo>
                    <a:pt x="838815" y="2786064"/>
                  </a:lnTo>
                  <a:lnTo>
                    <a:pt x="847288" y="2741868"/>
                  </a:lnTo>
                  <a:lnTo>
                    <a:pt x="855109" y="2697574"/>
                  </a:lnTo>
                  <a:lnTo>
                    <a:pt x="862279" y="2653192"/>
                  </a:lnTo>
                  <a:lnTo>
                    <a:pt x="868796" y="2608729"/>
                  </a:lnTo>
                  <a:lnTo>
                    <a:pt x="874662" y="2564193"/>
                  </a:lnTo>
                  <a:lnTo>
                    <a:pt x="879876" y="2519591"/>
                  </a:lnTo>
                  <a:lnTo>
                    <a:pt x="884439" y="2474931"/>
                  </a:lnTo>
                  <a:lnTo>
                    <a:pt x="888349" y="2430221"/>
                  </a:lnTo>
                  <a:lnTo>
                    <a:pt x="891608" y="2385468"/>
                  </a:lnTo>
                  <a:lnTo>
                    <a:pt x="894215" y="2340681"/>
                  </a:lnTo>
                  <a:lnTo>
                    <a:pt x="896170" y="2295867"/>
                  </a:lnTo>
                  <a:lnTo>
                    <a:pt x="897474" y="2251034"/>
                  </a:lnTo>
                  <a:lnTo>
                    <a:pt x="898126" y="2206189"/>
                  </a:lnTo>
                  <a:lnTo>
                    <a:pt x="898126" y="2161340"/>
                  </a:lnTo>
                  <a:lnTo>
                    <a:pt x="897474" y="2116495"/>
                  </a:lnTo>
                  <a:lnTo>
                    <a:pt x="896170" y="2071662"/>
                  </a:lnTo>
                  <a:lnTo>
                    <a:pt x="894215" y="2026848"/>
                  </a:lnTo>
                  <a:lnTo>
                    <a:pt x="891608" y="1982061"/>
                  </a:lnTo>
                  <a:lnTo>
                    <a:pt x="888349" y="1937308"/>
                  </a:lnTo>
                  <a:lnTo>
                    <a:pt x="884439" y="1892598"/>
                  </a:lnTo>
                  <a:lnTo>
                    <a:pt x="879876" y="1847938"/>
                  </a:lnTo>
                  <a:lnTo>
                    <a:pt x="874662" y="1803336"/>
                  </a:lnTo>
                  <a:lnTo>
                    <a:pt x="868796" y="1758800"/>
                  </a:lnTo>
                  <a:lnTo>
                    <a:pt x="862279" y="1714337"/>
                  </a:lnTo>
                  <a:lnTo>
                    <a:pt x="855109" y="1669955"/>
                  </a:lnTo>
                  <a:lnTo>
                    <a:pt x="847288" y="1625661"/>
                  </a:lnTo>
                  <a:lnTo>
                    <a:pt x="838815" y="1581465"/>
                  </a:lnTo>
                  <a:lnTo>
                    <a:pt x="829691" y="1537372"/>
                  </a:lnTo>
                  <a:lnTo>
                    <a:pt x="819914" y="1493391"/>
                  </a:lnTo>
                  <a:lnTo>
                    <a:pt x="809486" y="1449529"/>
                  </a:lnTo>
                  <a:lnTo>
                    <a:pt x="798406" y="1405795"/>
                  </a:lnTo>
                  <a:lnTo>
                    <a:pt x="786674" y="1362196"/>
                  </a:lnTo>
                  <a:lnTo>
                    <a:pt x="774291" y="1318740"/>
                  </a:lnTo>
                  <a:lnTo>
                    <a:pt x="761256" y="1275434"/>
                  </a:lnTo>
                  <a:lnTo>
                    <a:pt x="747569" y="1232286"/>
                  </a:lnTo>
                  <a:lnTo>
                    <a:pt x="733230" y="1189305"/>
                  </a:lnTo>
                  <a:lnTo>
                    <a:pt x="718240" y="1146496"/>
                  </a:lnTo>
                  <a:lnTo>
                    <a:pt x="702597" y="1103869"/>
                  </a:lnTo>
                  <a:lnTo>
                    <a:pt x="686303" y="1061431"/>
                  </a:lnTo>
                  <a:lnTo>
                    <a:pt x="669358" y="1019190"/>
                  </a:lnTo>
                  <a:lnTo>
                    <a:pt x="651760" y="977153"/>
                  </a:lnTo>
                  <a:lnTo>
                    <a:pt x="633511" y="935328"/>
                  </a:lnTo>
                  <a:lnTo>
                    <a:pt x="614610" y="893724"/>
                  </a:lnTo>
                  <a:lnTo>
                    <a:pt x="595057" y="852346"/>
                  </a:lnTo>
                  <a:lnTo>
                    <a:pt x="574852" y="811204"/>
                  </a:lnTo>
                  <a:lnTo>
                    <a:pt x="553996" y="770305"/>
                  </a:lnTo>
                  <a:lnTo>
                    <a:pt x="532488" y="729657"/>
                  </a:lnTo>
                  <a:lnTo>
                    <a:pt x="510328" y="689267"/>
                  </a:lnTo>
                  <a:lnTo>
                    <a:pt x="487516" y="649144"/>
                  </a:lnTo>
                  <a:lnTo>
                    <a:pt x="464053" y="609294"/>
                  </a:lnTo>
                  <a:lnTo>
                    <a:pt x="439938" y="569726"/>
                  </a:lnTo>
                  <a:lnTo>
                    <a:pt x="415171" y="530447"/>
                  </a:lnTo>
                  <a:lnTo>
                    <a:pt x="389752" y="491465"/>
                  </a:lnTo>
                  <a:lnTo>
                    <a:pt x="363682" y="452788"/>
                  </a:lnTo>
                  <a:lnTo>
                    <a:pt x="336960" y="414423"/>
                  </a:lnTo>
                  <a:lnTo>
                    <a:pt x="309586" y="376379"/>
                  </a:lnTo>
                  <a:lnTo>
                    <a:pt x="281560" y="338662"/>
                  </a:lnTo>
                  <a:lnTo>
                    <a:pt x="252883" y="301281"/>
                  </a:lnTo>
                  <a:lnTo>
                    <a:pt x="223553" y="264243"/>
                  </a:lnTo>
                  <a:lnTo>
                    <a:pt x="193572" y="227557"/>
                  </a:lnTo>
                  <a:lnTo>
                    <a:pt x="162940" y="191229"/>
                  </a:lnTo>
                  <a:lnTo>
                    <a:pt x="131655" y="155267"/>
                  </a:lnTo>
                  <a:lnTo>
                    <a:pt x="99719" y="119680"/>
                  </a:lnTo>
                  <a:lnTo>
                    <a:pt x="67131" y="84474"/>
                  </a:lnTo>
                  <a:lnTo>
                    <a:pt x="33891" y="49658"/>
                  </a:lnTo>
                  <a:lnTo>
                    <a:pt x="0" y="15239"/>
                  </a:lnTo>
                  <a:lnTo>
                    <a:pt x="15290" y="0"/>
                  </a:lnTo>
                  <a:close/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4038" y="1817751"/>
              <a:ext cx="4429125" cy="574040"/>
            </a:xfrm>
            <a:custGeom>
              <a:avLst/>
              <a:gdLst/>
              <a:ahLst/>
              <a:cxnLst/>
              <a:rect l="l" t="t" r="r" b="b"/>
              <a:pathLst>
                <a:path w="4429125" h="574039">
                  <a:moveTo>
                    <a:pt x="4428744" y="0"/>
                  </a:moveTo>
                  <a:lnTo>
                    <a:pt x="0" y="0"/>
                  </a:lnTo>
                  <a:lnTo>
                    <a:pt x="0" y="573786"/>
                  </a:lnTo>
                  <a:lnTo>
                    <a:pt x="4428744" y="573786"/>
                  </a:lnTo>
                  <a:lnTo>
                    <a:pt x="44287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038" y="1817751"/>
              <a:ext cx="4429125" cy="574040"/>
            </a:xfrm>
            <a:custGeom>
              <a:avLst/>
              <a:gdLst/>
              <a:ahLst/>
              <a:cxnLst/>
              <a:rect l="l" t="t" r="r" b="b"/>
              <a:pathLst>
                <a:path w="4429125" h="574039">
                  <a:moveTo>
                    <a:pt x="0" y="573786"/>
                  </a:moveTo>
                  <a:lnTo>
                    <a:pt x="4428744" y="573786"/>
                  </a:lnTo>
                  <a:lnTo>
                    <a:pt x="4428744" y="0"/>
                  </a:lnTo>
                  <a:lnTo>
                    <a:pt x="0" y="0"/>
                  </a:lnTo>
                  <a:lnTo>
                    <a:pt x="0" y="5737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6125" y="1880869"/>
            <a:ext cx="4591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List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8787" y="1739773"/>
            <a:ext cx="4800600" cy="1518920"/>
            <a:chOff x="708787" y="1739773"/>
            <a:chExt cx="4800600" cy="1518920"/>
          </a:xfrm>
        </p:grpSpPr>
        <p:sp>
          <p:nvSpPr>
            <p:cNvPr id="9" name="object 9"/>
            <p:cNvSpPr/>
            <p:nvPr/>
          </p:nvSpPr>
          <p:spPr>
            <a:xfrm>
              <a:off x="715137" y="1746123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1" y="0"/>
                  </a:moveTo>
                  <a:lnTo>
                    <a:pt x="309871" y="3273"/>
                  </a:lnTo>
                  <a:lnTo>
                    <a:pt x="263211" y="12807"/>
                  </a:lnTo>
                  <a:lnTo>
                    <a:pt x="218968" y="28176"/>
                  </a:lnTo>
                  <a:lnTo>
                    <a:pt x="177568" y="48951"/>
                  </a:lnTo>
                  <a:lnTo>
                    <a:pt x="139439" y="74706"/>
                  </a:lnTo>
                  <a:lnTo>
                    <a:pt x="105008" y="105013"/>
                  </a:lnTo>
                  <a:lnTo>
                    <a:pt x="74702" y="139444"/>
                  </a:lnTo>
                  <a:lnTo>
                    <a:pt x="48948" y="177574"/>
                  </a:lnTo>
                  <a:lnTo>
                    <a:pt x="28174" y="218973"/>
                  </a:lnTo>
                  <a:lnTo>
                    <a:pt x="12806" y="263216"/>
                  </a:lnTo>
                  <a:lnTo>
                    <a:pt x="3272" y="309874"/>
                  </a:lnTo>
                  <a:lnTo>
                    <a:pt x="0" y="358521"/>
                  </a:lnTo>
                  <a:lnTo>
                    <a:pt x="3272" y="407167"/>
                  </a:lnTo>
                  <a:lnTo>
                    <a:pt x="12806" y="453825"/>
                  </a:lnTo>
                  <a:lnTo>
                    <a:pt x="28174" y="498068"/>
                  </a:lnTo>
                  <a:lnTo>
                    <a:pt x="48948" y="539467"/>
                  </a:lnTo>
                  <a:lnTo>
                    <a:pt x="74702" y="577597"/>
                  </a:lnTo>
                  <a:lnTo>
                    <a:pt x="105008" y="612028"/>
                  </a:lnTo>
                  <a:lnTo>
                    <a:pt x="139439" y="642335"/>
                  </a:lnTo>
                  <a:lnTo>
                    <a:pt x="177568" y="668090"/>
                  </a:lnTo>
                  <a:lnTo>
                    <a:pt x="218968" y="688865"/>
                  </a:lnTo>
                  <a:lnTo>
                    <a:pt x="263211" y="704234"/>
                  </a:lnTo>
                  <a:lnTo>
                    <a:pt x="309871" y="713768"/>
                  </a:lnTo>
                  <a:lnTo>
                    <a:pt x="358521" y="717041"/>
                  </a:lnTo>
                  <a:lnTo>
                    <a:pt x="407167" y="713768"/>
                  </a:lnTo>
                  <a:lnTo>
                    <a:pt x="453825" y="704234"/>
                  </a:lnTo>
                  <a:lnTo>
                    <a:pt x="498068" y="688865"/>
                  </a:lnTo>
                  <a:lnTo>
                    <a:pt x="539467" y="668090"/>
                  </a:lnTo>
                  <a:lnTo>
                    <a:pt x="577597" y="642335"/>
                  </a:lnTo>
                  <a:lnTo>
                    <a:pt x="612028" y="612028"/>
                  </a:lnTo>
                  <a:lnTo>
                    <a:pt x="642335" y="577597"/>
                  </a:lnTo>
                  <a:lnTo>
                    <a:pt x="668090" y="539467"/>
                  </a:lnTo>
                  <a:lnTo>
                    <a:pt x="688865" y="498068"/>
                  </a:lnTo>
                  <a:lnTo>
                    <a:pt x="704234" y="453825"/>
                  </a:lnTo>
                  <a:lnTo>
                    <a:pt x="713768" y="407167"/>
                  </a:lnTo>
                  <a:lnTo>
                    <a:pt x="717041" y="358521"/>
                  </a:lnTo>
                  <a:lnTo>
                    <a:pt x="713768" y="309874"/>
                  </a:lnTo>
                  <a:lnTo>
                    <a:pt x="704234" y="263216"/>
                  </a:lnTo>
                  <a:lnTo>
                    <a:pt x="688865" y="218973"/>
                  </a:lnTo>
                  <a:lnTo>
                    <a:pt x="668090" y="177574"/>
                  </a:lnTo>
                  <a:lnTo>
                    <a:pt x="642335" y="139444"/>
                  </a:lnTo>
                  <a:lnTo>
                    <a:pt x="612028" y="105013"/>
                  </a:lnTo>
                  <a:lnTo>
                    <a:pt x="577597" y="74706"/>
                  </a:lnTo>
                  <a:lnTo>
                    <a:pt x="539467" y="48951"/>
                  </a:lnTo>
                  <a:lnTo>
                    <a:pt x="498068" y="28176"/>
                  </a:lnTo>
                  <a:lnTo>
                    <a:pt x="453825" y="12807"/>
                  </a:lnTo>
                  <a:lnTo>
                    <a:pt x="407167" y="3273"/>
                  </a:lnTo>
                  <a:lnTo>
                    <a:pt x="35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5137" y="1746123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521"/>
                  </a:moveTo>
                  <a:lnTo>
                    <a:pt x="3272" y="309874"/>
                  </a:lnTo>
                  <a:lnTo>
                    <a:pt x="12806" y="263216"/>
                  </a:lnTo>
                  <a:lnTo>
                    <a:pt x="28174" y="218973"/>
                  </a:lnTo>
                  <a:lnTo>
                    <a:pt x="48948" y="177574"/>
                  </a:lnTo>
                  <a:lnTo>
                    <a:pt x="74702" y="139444"/>
                  </a:lnTo>
                  <a:lnTo>
                    <a:pt x="105008" y="105013"/>
                  </a:lnTo>
                  <a:lnTo>
                    <a:pt x="139439" y="74706"/>
                  </a:lnTo>
                  <a:lnTo>
                    <a:pt x="177568" y="48951"/>
                  </a:lnTo>
                  <a:lnTo>
                    <a:pt x="218968" y="28176"/>
                  </a:lnTo>
                  <a:lnTo>
                    <a:pt x="263211" y="12807"/>
                  </a:lnTo>
                  <a:lnTo>
                    <a:pt x="309871" y="3273"/>
                  </a:lnTo>
                  <a:lnTo>
                    <a:pt x="358521" y="0"/>
                  </a:lnTo>
                  <a:lnTo>
                    <a:pt x="407167" y="3273"/>
                  </a:lnTo>
                  <a:lnTo>
                    <a:pt x="453825" y="12807"/>
                  </a:lnTo>
                  <a:lnTo>
                    <a:pt x="498068" y="28176"/>
                  </a:lnTo>
                  <a:lnTo>
                    <a:pt x="539467" y="48951"/>
                  </a:lnTo>
                  <a:lnTo>
                    <a:pt x="577597" y="74706"/>
                  </a:lnTo>
                  <a:lnTo>
                    <a:pt x="612028" y="105013"/>
                  </a:lnTo>
                  <a:lnTo>
                    <a:pt x="642335" y="139444"/>
                  </a:lnTo>
                  <a:lnTo>
                    <a:pt x="668090" y="177574"/>
                  </a:lnTo>
                  <a:lnTo>
                    <a:pt x="688865" y="218973"/>
                  </a:lnTo>
                  <a:lnTo>
                    <a:pt x="704234" y="263216"/>
                  </a:lnTo>
                  <a:lnTo>
                    <a:pt x="713768" y="309874"/>
                  </a:lnTo>
                  <a:lnTo>
                    <a:pt x="717041" y="358521"/>
                  </a:lnTo>
                  <a:lnTo>
                    <a:pt x="713768" y="407167"/>
                  </a:lnTo>
                  <a:lnTo>
                    <a:pt x="704234" y="453825"/>
                  </a:lnTo>
                  <a:lnTo>
                    <a:pt x="688865" y="498068"/>
                  </a:lnTo>
                  <a:lnTo>
                    <a:pt x="668090" y="539467"/>
                  </a:lnTo>
                  <a:lnTo>
                    <a:pt x="642335" y="577597"/>
                  </a:lnTo>
                  <a:lnTo>
                    <a:pt x="612028" y="612028"/>
                  </a:lnTo>
                  <a:lnTo>
                    <a:pt x="577597" y="642335"/>
                  </a:lnTo>
                  <a:lnTo>
                    <a:pt x="539467" y="668090"/>
                  </a:lnTo>
                  <a:lnTo>
                    <a:pt x="498068" y="688865"/>
                  </a:lnTo>
                  <a:lnTo>
                    <a:pt x="453825" y="704234"/>
                  </a:lnTo>
                  <a:lnTo>
                    <a:pt x="407167" y="713768"/>
                  </a:lnTo>
                  <a:lnTo>
                    <a:pt x="358521" y="717041"/>
                  </a:lnTo>
                  <a:lnTo>
                    <a:pt x="309871" y="713768"/>
                  </a:lnTo>
                  <a:lnTo>
                    <a:pt x="263211" y="704234"/>
                  </a:lnTo>
                  <a:lnTo>
                    <a:pt x="218968" y="688865"/>
                  </a:lnTo>
                  <a:lnTo>
                    <a:pt x="177568" y="668090"/>
                  </a:lnTo>
                  <a:lnTo>
                    <a:pt x="139439" y="642335"/>
                  </a:lnTo>
                  <a:lnTo>
                    <a:pt x="105008" y="612028"/>
                  </a:lnTo>
                  <a:lnTo>
                    <a:pt x="74702" y="577597"/>
                  </a:lnTo>
                  <a:lnTo>
                    <a:pt x="48948" y="539467"/>
                  </a:lnTo>
                  <a:lnTo>
                    <a:pt x="28174" y="498068"/>
                  </a:lnTo>
                  <a:lnTo>
                    <a:pt x="12806" y="453825"/>
                  </a:lnTo>
                  <a:lnTo>
                    <a:pt x="3272" y="407167"/>
                  </a:lnTo>
                  <a:lnTo>
                    <a:pt x="0" y="35852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4756" y="2678049"/>
              <a:ext cx="4018279" cy="574040"/>
            </a:xfrm>
            <a:custGeom>
              <a:avLst/>
              <a:gdLst/>
              <a:ahLst/>
              <a:cxnLst/>
              <a:rect l="l" t="t" r="r" b="b"/>
              <a:pathLst>
                <a:path w="4018279" h="574039">
                  <a:moveTo>
                    <a:pt x="4018026" y="0"/>
                  </a:moveTo>
                  <a:lnTo>
                    <a:pt x="0" y="0"/>
                  </a:lnTo>
                  <a:lnTo>
                    <a:pt x="0" y="573786"/>
                  </a:lnTo>
                  <a:lnTo>
                    <a:pt x="4018026" y="573786"/>
                  </a:lnTo>
                  <a:lnTo>
                    <a:pt x="40180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4756" y="2678049"/>
              <a:ext cx="4018279" cy="574040"/>
            </a:xfrm>
            <a:custGeom>
              <a:avLst/>
              <a:gdLst/>
              <a:ahLst/>
              <a:cxnLst/>
              <a:rect l="l" t="t" r="r" b="b"/>
              <a:pathLst>
                <a:path w="4018279" h="574039">
                  <a:moveTo>
                    <a:pt x="0" y="573786"/>
                  </a:moveTo>
                  <a:lnTo>
                    <a:pt x="4018026" y="573786"/>
                  </a:lnTo>
                  <a:lnTo>
                    <a:pt x="4018026" y="0"/>
                  </a:lnTo>
                  <a:lnTo>
                    <a:pt x="0" y="0"/>
                  </a:lnTo>
                  <a:lnTo>
                    <a:pt x="0" y="5737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27351" y="2723387"/>
            <a:ext cx="4349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0266" y="2600070"/>
            <a:ext cx="4389120" cy="1518920"/>
            <a:chOff x="1120266" y="2600070"/>
            <a:chExt cx="4389120" cy="1518920"/>
          </a:xfrm>
        </p:grpSpPr>
        <p:sp>
          <p:nvSpPr>
            <p:cNvPr id="15" name="object 15"/>
            <p:cNvSpPr/>
            <p:nvPr/>
          </p:nvSpPr>
          <p:spPr>
            <a:xfrm>
              <a:off x="1126616" y="260642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1" y="0"/>
                  </a:moveTo>
                  <a:lnTo>
                    <a:pt x="309874" y="3273"/>
                  </a:lnTo>
                  <a:lnTo>
                    <a:pt x="263216" y="12807"/>
                  </a:lnTo>
                  <a:lnTo>
                    <a:pt x="218973" y="28176"/>
                  </a:lnTo>
                  <a:lnTo>
                    <a:pt x="177574" y="48951"/>
                  </a:lnTo>
                  <a:lnTo>
                    <a:pt x="139444" y="74706"/>
                  </a:lnTo>
                  <a:lnTo>
                    <a:pt x="105013" y="105013"/>
                  </a:lnTo>
                  <a:lnTo>
                    <a:pt x="74706" y="139444"/>
                  </a:lnTo>
                  <a:lnTo>
                    <a:pt x="48951" y="177574"/>
                  </a:lnTo>
                  <a:lnTo>
                    <a:pt x="28176" y="218973"/>
                  </a:lnTo>
                  <a:lnTo>
                    <a:pt x="12807" y="263216"/>
                  </a:lnTo>
                  <a:lnTo>
                    <a:pt x="3273" y="309874"/>
                  </a:lnTo>
                  <a:lnTo>
                    <a:pt x="0" y="358520"/>
                  </a:lnTo>
                  <a:lnTo>
                    <a:pt x="3273" y="407167"/>
                  </a:lnTo>
                  <a:lnTo>
                    <a:pt x="12807" y="453825"/>
                  </a:lnTo>
                  <a:lnTo>
                    <a:pt x="28176" y="498068"/>
                  </a:lnTo>
                  <a:lnTo>
                    <a:pt x="48951" y="539467"/>
                  </a:lnTo>
                  <a:lnTo>
                    <a:pt x="74706" y="577597"/>
                  </a:lnTo>
                  <a:lnTo>
                    <a:pt x="105013" y="612028"/>
                  </a:lnTo>
                  <a:lnTo>
                    <a:pt x="139444" y="642335"/>
                  </a:lnTo>
                  <a:lnTo>
                    <a:pt x="177574" y="668090"/>
                  </a:lnTo>
                  <a:lnTo>
                    <a:pt x="218973" y="688865"/>
                  </a:lnTo>
                  <a:lnTo>
                    <a:pt x="263216" y="704234"/>
                  </a:lnTo>
                  <a:lnTo>
                    <a:pt x="309874" y="713768"/>
                  </a:lnTo>
                  <a:lnTo>
                    <a:pt x="358521" y="717041"/>
                  </a:lnTo>
                  <a:lnTo>
                    <a:pt x="407167" y="713768"/>
                  </a:lnTo>
                  <a:lnTo>
                    <a:pt x="453825" y="704234"/>
                  </a:lnTo>
                  <a:lnTo>
                    <a:pt x="498068" y="688865"/>
                  </a:lnTo>
                  <a:lnTo>
                    <a:pt x="539467" y="668090"/>
                  </a:lnTo>
                  <a:lnTo>
                    <a:pt x="577597" y="642335"/>
                  </a:lnTo>
                  <a:lnTo>
                    <a:pt x="612028" y="612028"/>
                  </a:lnTo>
                  <a:lnTo>
                    <a:pt x="642335" y="577597"/>
                  </a:lnTo>
                  <a:lnTo>
                    <a:pt x="668090" y="539467"/>
                  </a:lnTo>
                  <a:lnTo>
                    <a:pt x="688865" y="498068"/>
                  </a:lnTo>
                  <a:lnTo>
                    <a:pt x="704234" y="453825"/>
                  </a:lnTo>
                  <a:lnTo>
                    <a:pt x="713768" y="407167"/>
                  </a:lnTo>
                  <a:lnTo>
                    <a:pt x="717041" y="358520"/>
                  </a:lnTo>
                  <a:lnTo>
                    <a:pt x="713768" y="309874"/>
                  </a:lnTo>
                  <a:lnTo>
                    <a:pt x="704234" y="263216"/>
                  </a:lnTo>
                  <a:lnTo>
                    <a:pt x="688865" y="218973"/>
                  </a:lnTo>
                  <a:lnTo>
                    <a:pt x="668090" y="177574"/>
                  </a:lnTo>
                  <a:lnTo>
                    <a:pt x="642335" y="139444"/>
                  </a:lnTo>
                  <a:lnTo>
                    <a:pt x="612028" y="105013"/>
                  </a:lnTo>
                  <a:lnTo>
                    <a:pt x="577597" y="74706"/>
                  </a:lnTo>
                  <a:lnTo>
                    <a:pt x="539467" y="48951"/>
                  </a:lnTo>
                  <a:lnTo>
                    <a:pt x="498068" y="28176"/>
                  </a:lnTo>
                  <a:lnTo>
                    <a:pt x="453825" y="12807"/>
                  </a:lnTo>
                  <a:lnTo>
                    <a:pt x="407167" y="3273"/>
                  </a:lnTo>
                  <a:lnTo>
                    <a:pt x="35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6616" y="260642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520"/>
                  </a:moveTo>
                  <a:lnTo>
                    <a:pt x="3273" y="309874"/>
                  </a:lnTo>
                  <a:lnTo>
                    <a:pt x="12807" y="263216"/>
                  </a:lnTo>
                  <a:lnTo>
                    <a:pt x="28176" y="218973"/>
                  </a:lnTo>
                  <a:lnTo>
                    <a:pt x="48951" y="177574"/>
                  </a:lnTo>
                  <a:lnTo>
                    <a:pt x="74706" y="139444"/>
                  </a:lnTo>
                  <a:lnTo>
                    <a:pt x="105013" y="105013"/>
                  </a:lnTo>
                  <a:lnTo>
                    <a:pt x="139444" y="74706"/>
                  </a:lnTo>
                  <a:lnTo>
                    <a:pt x="177574" y="48951"/>
                  </a:lnTo>
                  <a:lnTo>
                    <a:pt x="218973" y="28176"/>
                  </a:lnTo>
                  <a:lnTo>
                    <a:pt x="263216" y="12807"/>
                  </a:lnTo>
                  <a:lnTo>
                    <a:pt x="309874" y="3273"/>
                  </a:lnTo>
                  <a:lnTo>
                    <a:pt x="358521" y="0"/>
                  </a:lnTo>
                  <a:lnTo>
                    <a:pt x="407167" y="3273"/>
                  </a:lnTo>
                  <a:lnTo>
                    <a:pt x="453825" y="12807"/>
                  </a:lnTo>
                  <a:lnTo>
                    <a:pt x="498068" y="28176"/>
                  </a:lnTo>
                  <a:lnTo>
                    <a:pt x="539467" y="48951"/>
                  </a:lnTo>
                  <a:lnTo>
                    <a:pt x="577597" y="74706"/>
                  </a:lnTo>
                  <a:lnTo>
                    <a:pt x="612028" y="105013"/>
                  </a:lnTo>
                  <a:lnTo>
                    <a:pt x="642335" y="139444"/>
                  </a:lnTo>
                  <a:lnTo>
                    <a:pt x="668090" y="177574"/>
                  </a:lnTo>
                  <a:lnTo>
                    <a:pt x="688865" y="218973"/>
                  </a:lnTo>
                  <a:lnTo>
                    <a:pt x="704234" y="263216"/>
                  </a:lnTo>
                  <a:lnTo>
                    <a:pt x="713768" y="309874"/>
                  </a:lnTo>
                  <a:lnTo>
                    <a:pt x="717041" y="358520"/>
                  </a:lnTo>
                  <a:lnTo>
                    <a:pt x="713768" y="407167"/>
                  </a:lnTo>
                  <a:lnTo>
                    <a:pt x="704234" y="453825"/>
                  </a:lnTo>
                  <a:lnTo>
                    <a:pt x="688865" y="498068"/>
                  </a:lnTo>
                  <a:lnTo>
                    <a:pt x="668090" y="539467"/>
                  </a:lnTo>
                  <a:lnTo>
                    <a:pt x="642335" y="577597"/>
                  </a:lnTo>
                  <a:lnTo>
                    <a:pt x="612028" y="612028"/>
                  </a:lnTo>
                  <a:lnTo>
                    <a:pt x="577597" y="642335"/>
                  </a:lnTo>
                  <a:lnTo>
                    <a:pt x="539467" y="668090"/>
                  </a:lnTo>
                  <a:lnTo>
                    <a:pt x="498068" y="688865"/>
                  </a:lnTo>
                  <a:lnTo>
                    <a:pt x="453825" y="704234"/>
                  </a:lnTo>
                  <a:lnTo>
                    <a:pt x="407167" y="713768"/>
                  </a:lnTo>
                  <a:lnTo>
                    <a:pt x="358521" y="717041"/>
                  </a:lnTo>
                  <a:lnTo>
                    <a:pt x="309874" y="713768"/>
                  </a:lnTo>
                  <a:lnTo>
                    <a:pt x="263216" y="704234"/>
                  </a:lnTo>
                  <a:lnTo>
                    <a:pt x="218973" y="688865"/>
                  </a:lnTo>
                  <a:lnTo>
                    <a:pt x="177574" y="668090"/>
                  </a:lnTo>
                  <a:lnTo>
                    <a:pt x="139444" y="642335"/>
                  </a:lnTo>
                  <a:lnTo>
                    <a:pt x="105013" y="612028"/>
                  </a:lnTo>
                  <a:lnTo>
                    <a:pt x="74706" y="577597"/>
                  </a:lnTo>
                  <a:lnTo>
                    <a:pt x="48951" y="539467"/>
                  </a:lnTo>
                  <a:lnTo>
                    <a:pt x="28176" y="498068"/>
                  </a:lnTo>
                  <a:lnTo>
                    <a:pt x="12807" y="453825"/>
                  </a:lnTo>
                  <a:lnTo>
                    <a:pt x="3273" y="407167"/>
                  </a:lnTo>
                  <a:lnTo>
                    <a:pt x="0" y="35852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1248" y="3538346"/>
              <a:ext cx="3891915" cy="574040"/>
            </a:xfrm>
            <a:custGeom>
              <a:avLst/>
              <a:gdLst/>
              <a:ahLst/>
              <a:cxnLst/>
              <a:rect l="l" t="t" r="r" b="b"/>
              <a:pathLst>
                <a:path w="3891915" h="574039">
                  <a:moveTo>
                    <a:pt x="3891534" y="0"/>
                  </a:moveTo>
                  <a:lnTo>
                    <a:pt x="0" y="0"/>
                  </a:lnTo>
                  <a:lnTo>
                    <a:pt x="0" y="573785"/>
                  </a:lnTo>
                  <a:lnTo>
                    <a:pt x="3891534" y="573785"/>
                  </a:lnTo>
                  <a:lnTo>
                    <a:pt x="38915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1248" y="3538346"/>
              <a:ext cx="3891915" cy="574040"/>
            </a:xfrm>
            <a:custGeom>
              <a:avLst/>
              <a:gdLst/>
              <a:ahLst/>
              <a:cxnLst/>
              <a:rect l="l" t="t" r="r" b="b"/>
              <a:pathLst>
                <a:path w="3891915" h="574039">
                  <a:moveTo>
                    <a:pt x="0" y="573785"/>
                  </a:moveTo>
                  <a:lnTo>
                    <a:pt x="3891534" y="573785"/>
                  </a:lnTo>
                  <a:lnTo>
                    <a:pt x="3891534" y="0"/>
                  </a:lnTo>
                  <a:lnTo>
                    <a:pt x="0" y="0"/>
                  </a:lnTo>
                  <a:lnTo>
                    <a:pt x="0" y="5737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53589" y="3583685"/>
            <a:ext cx="6159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Map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45997" y="3460369"/>
            <a:ext cx="4263390" cy="1517650"/>
            <a:chOff x="1245997" y="3460369"/>
            <a:chExt cx="4263390" cy="1517650"/>
          </a:xfrm>
        </p:grpSpPr>
        <p:sp>
          <p:nvSpPr>
            <p:cNvPr id="21" name="object 21"/>
            <p:cNvSpPr/>
            <p:nvPr/>
          </p:nvSpPr>
          <p:spPr>
            <a:xfrm>
              <a:off x="1252347" y="3466719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1" y="0"/>
                  </a:moveTo>
                  <a:lnTo>
                    <a:pt x="309874" y="3273"/>
                  </a:lnTo>
                  <a:lnTo>
                    <a:pt x="263216" y="12807"/>
                  </a:lnTo>
                  <a:lnTo>
                    <a:pt x="218973" y="28176"/>
                  </a:lnTo>
                  <a:lnTo>
                    <a:pt x="177574" y="48951"/>
                  </a:lnTo>
                  <a:lnTo>
                    <a:pt x="139444" y="74706"/>
                  </a:lnTo>
                  <a:lnTo>
                    <a:pt x="105013" y="105013"/>
                  </a:lnTo>
                  <a:lnTo>
                    <a:pt x="74706" y="139444"/>
                  </a:lnTo>
                  <a:lnTo>
                    <a:pt x="48951" y="177574"/>
                  </a:lnTo>
                  <a:lnTo>
                    <a:pt x="28176" y="218973"/>
                  </a:lnTo>
                  <a:lnTo>
                    <a:pt x="12807" y="263216"/>
                  </a:lnTo>
                  <a:lnTo>
                    <a:pt x="3273" y="309874"/>
                  </a:lnTo>
                  <a:lnTo>
                    <a:pt x="0" y="358520"/>
                  </a:lnTo>
                  <a:lnTo>
                    <a:pt x="3273" y="407167"/>
                  </a:lnTo>
                  <a:lnTo>
                    <a:pt x="12807" y="453825"/>
                  </a:lnTo>
                  <a:lnTo>
                    <a:pt x="28176" y="498068"/>
                  </a:lnTo>
                  <a:lnTo>
                    <a:pt x="48951" y="539467"/>
                  </a:lnTo>
                  <a:lnTo>
                    <a:pt x="74706" y="577597"/>
                  </a:lnTo>
                  <a:lnTo>
                    <a:pt x="105013" y="612028"/>
                  </a:lnTo>
                  <a:lnTo>
                    <a:pt x="139444" y="642335"/>
                  </a:lnTo>
                  <a:lnTo>
                    <a:pt x="177574" y="668090"/>
                  </a:lnTo>
                  <a:lnTo>
                    <a:pt x="218973" y="688865"/>
                  </a:lnTo>
                  <a:lnTo>
                    <a:pt x="263216" y="704234"/>
                  </a:lnTo>
                  <a:lnTo>
                    <a:pt x="309874" y="713768"/>
                  </a:lnTo>
                  <a:lnTo>
                    <a:pt x="358521" y="717041"/>
                  </a:lnTo>
                  <a:lnTo>
                    <a:pt x="407167" y="713768"/>
                  </a:lnTo>
                  <a:lnTo>
                    <a:pt x="453825" y="704234"/>
                  </a:lnTo>
                  <a:lnTo>
                    <a:pt x="498068" y="688865"/>
                  </a:lnTo>
                  <a:lnTo>
                    <a:pt x="539467" y="668090"/>
                  </a:lnTo>
                  <a:lnTo>
                    <a:pt x="577597" y="642335"/>
                  </a:lnTo>
                  <a:lnTo>
                    <a:pt x="612028" y="612028"/>
                  </a:lnTo>
                  <a:lnTo>
                    <a:pt x="642335" y="577597"/>
                  </a:lnTo>
                  <a:lnTo>
                    <a:pt x="668090" y="539467"/>
                  </a:lnTo>
                  <a:lnTo>
                    <a:pt x="688865" y="498068"/>
                  </a:lnTo>
                  <a:lnTo>
                    <a:pt x="704234" y="453825"/>
                  </a:lnTo>
                  <a:lnTo>
                    <a:pt x="713768" y="407167"/>
                  </a:lnTo>
                  <a:lnTo>
                    <a:pt x="717041" y="358520"/>
                  </a:lnTo>
                  <a:lnTo>
                    <a:pt x="713768" y="309874"/>
                  </a:lnTo>
                  <a:lnTo>
                    <a:pt x="704234" y="263216"/>
                  </a:lnTo>
                  <a:lnTo>
                    <a:pt x="688865" y="218973"/>
                  </a:lnTo>
                  <a:lnTo>
                    <a:pt x="668090" y="177574"/>
                  </a:lnTo>
                  <a:lnTo>
                    <a:pt x="642335" y="139444"/>
                  </a:lnTo>
                  <a:lnTo>
                    <a:pt x="612028" y="105013"/>
                  </a:lnTo>
                  <a:lnTo>
                    <a:pt x="577597" y="74706"/>
                  </a:lnTo>
                  <a:lnTo>
                    <a:pt x="539467" y="48951"/>
                  </a:lnTo>
                  <a:lnTo>
                    <a:pt x="498068" y="28176"/>
                  </a:lnTo>
                  <a:lnTo>
                    <a:pt x="453825" y="12807"/>
                  </a:lnTo>
                  <a:lnTo>
                    <a:pt x="407167" y="3273"/>
                  </a:lnTo>
                  <a:lnTo>
                    <a:pt x="35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2347" y="3466719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520"/>
                  </a:moveTo>
                  <a:lnTo>
                    <a:pt x="3273" y="309874"/>
                  </a:lnTo>
                  <a:lnTo>
                    <a:pt x="12807" y="263216"/>
                  </a:lnTo>
                  <a:lnTo>
                    <a:pt x="28176" y="218973"/>
                  </a:lnTo>
                  <a:lnTo>
                    <a:pt x="48951" y="177574"/>
                  </a:lnTo>
                  <a:lnTo>
                    <a:pt x="74706" y="139444"/>
                  </a:lnTo>
                  <a:lnTo>
                    <a:pt x="105013" y="105013"/>
                  </a:lnTo>
                  <a:lnTo>
                    <a:pt x="139444" y="74706"/>
                  </a:lnTo>
                  <a:lnTo>
                    <a:pt x="177574" y="48951"/>
                  </a:lnTo>
                  <a:lnTo>
                    <a:pt x="218973" y="28176"/>
                  </a:lnTo>
                  <a:lnTo>
                    <a:pt x="263216" y="12807"/>
                  </a:lnTo>
                  <a:lnTo>
                    <a:pt x="309874" y="3273"/>
                  </a:lnTo>
                  <a:lnTo>
                    <a:pt x="358521" y="0"/>
                  </a:lnTo>
                  <a:lnTo>
                    <a:pt x="407167" y="3273"/>
                  </a:lnTo>
                  <a:lnTo>
                    <a:pt x="453825" y="12807"/>
                  </a:lnTo>
                  <a:lnTo>
                    <a:pt x="498068" y="28176"/>
                  </a:lnTo>
                  <a:lnTo>
                    <a:pt x="539467" y="48951"/>
                  </a:lnTo>
                  <a:lnTo>
                    <a:pt x="577597" y="74706"/>
                  </a:lnTo>
                  <a:lnTo>
                    <a:pt x="612028" y="105013"/>
                  </a:lnTo>
                  <a:lnTo>
                    <a:pt x="642335" y="139444"/>
                  </a:lnTo>
                  <a:lnTo>
                    <a:pt x="668090" y="177574"/>
                  </a:lnTo>
                  <a:lnTo>
                    <a:pt x="688865" y="218973"/>
                  </a:lnTo>
                  <a:lnTo>
                    <a:pt x="704234" y="263216"/>
                  </a:lnTo>
                  <a:lnTo>
                    <a:pt x="713768" y="309874"/>
                  </a:lnTo>
                  <a:lnTo>
                    <a:pt x="717041" y="358520"/>
                  </a:lnTo>
                  <a:lnTo>
                    <a:pt x="713768" y="407167"/>
                  </a:lnTo>
                  <a:lnTo>
                    <a:pt x="704234" y="453825"/>
                  </a:lnTo>
                  <a:lnTo>
                    <a:pt x="688865" y="498068"/>
                  </a:lnTo>
                  <a:lnTo>
                    <a:pt x="668090" y="539467"/>
                  </a:lnTo>
                  <a:lnTo>
                    <a:pt x="642335" y="577597"/>
                  </a:lnTo>
                  <a:lnTo>
                    <a:pt x="612028" y="612028"/>
                  </a:lnTo>
                  <a:lnTo>
                    <a:pt x="577597" y="642335"/>
                  </a:lnTo>
                  <a:lnTo>
                    <a:pt x="539467" y="668090"/>
                  </a:lnTo>
                  <a:lnTo>
                    <a:pt x="498068" y="688865"/>
                  </a:lnTo>
                  <a:lnTo>
                    <a:pt x="453825" y="704234"/>
                  </a:lnTo>
                  <a:lnTo>
                    <a:pt x="407167" y="713768"/>
                  </a:lnTo>
                  <a:lnTo>
                    <a:pt x="358521" y="717041"/>
                  </a:lnTo>
                  <a:lnTo>
                    <a:pt x="309874" y="713768"/>
                  </a:lnTo>
                  <a:lnTo>
                    <a:pt x="263216" y="704234"/>
                  </a:lnTo>
                  <a:lnTo>
                    <a:pt x="218973" y="688865"/>
                  </a:lnTo>
                  <a:lnTo>
                    <a:pt x="177574" y="668090"/>
                  </a:lnTo>
                  <a:lnTo>
                    <a:pt x="139444" y="642335"/>
                  </a:lnTo>
                  <a:lnTo>
                    <a:pt x="105013" y="612028"/>
                  </a:lnTo>
                  <a:lnTo>
                    <a:pt x="74706" y="577597"/>
                  </a:lnTo>
                  <a:lnTo>
                    <a:pt x="48951" y="539467"/>
                  </a:lnTo>
                  <a:lnTo>
                    <a:pt x="28176" y="498068"/>
                  </a:lnTo>
                  <a:lnTo>
                    <a:pt x="12807" y="453825"/>
                  </a:lnTo>
                  <a:lnTo>
                    <a:pt x="3273" y="407167"/>
                  </a:lnTo>
                  <a:lnTo>
                    <a:pt x="0" y="35852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4756" y="4398644"/>
              <a:ext cx="4018279" cy="573405"/>
            </a:xfrm>
            <a:custGeom>
              <a:avLst/>
              <a:gdLst/>
              <a:ahLst/>
              <a:cxnLst/>
              <a:rect l="l" t="t" r="r" b="b"/>
              <a:pathLst>
                <a:path w="4018279" h="573404">
                  <a:moveTo>
                    <a:pt x="4018026" y="0"/>
                  </a:moveTo>
                  <a:lnTo>
                    <a:pt x="0" y="0"/>
                  </a:lnTo>
                  <a:lnTo>
                    <a:pt x="0" y="573023"/>
                  </a:lnTo>
                  <a:lnTo>
                    <a:pt x="4018026" y="573023"/>
                  </a:lnTo>
                  <a:lnTo>
                    <a:pt x="40180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4756" y="4398644"/>
              <a:ext cx="4018279" cy="573405"/>
            </a:xfrm>
            <a:custGeom>
              <a:avLst/>
              <a:gdLst/>
              <a:ahLst/>
              <a:cxnLst/>
              <a:rect l="l" t="t" r="r" b="b"/>
              <a:pathLst>
                <a:path w="4018279" h="573404">
                  <a:moveTo>
                    <a:pt x="0" y="573023"/>
                  </a:moveTo>
                  <a:lnTo>
                    <a:pt x="4018026" y="573023"/>
                  </a:lnTo>
                  <a:lnTo>
                    <a:pt x="4018026" y="0"/>
                  </a:lnTo>
                  <a:lnTo>
                    <a:pt x="0" y="0"/>
                  </a:lnTo>
                  <a:lnTo>
                    <a:pt x="0" y="57302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27351" y="4443984"/>
            <a:ext cx="10769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HashSet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7688" y="4319904"/>
            <a:ext cx="4441825" cy="1518920"/>
            <a:chOff x="1067688" y="4319904"/>
            <a:chExt cx="4441825" cy="1518920"/>
          </a:xfrm>
        </p:grpSpPr>
        <p:sp>
          <p:nvSpPr>
            <p:cNvPr id="27" name="object 27"/>
            <p:cNvSpPr/>
            <p:nvPr/>
          </p:nvSpPr>
          <p:spPr>
            <a:xfrm>
              <a:off x="1126616" y="432625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1" y="0"/>
                  </a:moveTo>
                  <a:lnTo>
                    <a:pt x="309874" y="3273"/>
                  </a:lnTo>
                  <a:lnTo>
                    <a:pt x="263216" y="12807"/>
                  </a:lnTo>
                  <a:lnTo>
                    <a:pt x="218973" y="28176"/>
                  </a:lnTo>
                  <a:lnTo>
                    <a:pt x="177574" y="48951"/>
                  </a:lnTo>
                  <a:lnTo>
                    <a:pt x="139444" y="74706"/>
                  </a:lnTo>
                  <a:lnTo>
                    <a:pt x="105013" y="105013"/>
                  </a:lnTo>
                  <a:lnTo>
                    <a:pt x="74706" y="139444"/>
                  </a:lnTo>
                  <a:lnTo>
                    <a:pt x="48951" y="177574"/>
                  </a:lnTo>
                  <a:lnTo>
                    <a:pt x="28176" y="218973"/>
                  </a:lnTo>
                  <a:lnTo>
                    <a:pt x="12807" y="263216"/>
                  </a:lnTo>
                  <a:lnTo>
                    <a:pt x="3273" y="309874"/>
                  </a:lnTo>
                  <a:lnTo>
                    <a:pt x="0" y="358521"/>
                  </a:lnTo>
                  <a:lnTo>
                    <a:pt x="3273" y="407167"/>
                  </a:lnTo>
                  <a:lnTo>
                    <a:pt x="12807" y="453825"/>
                  </a:lnTo>
                  <a:lnTo>
                    <a:pt x="28176" y="498068"/>
                  </a:lnTo>
                  <a:lnTo>
                    <a:pt x="48951" y="539467"/>
                  </a:lnTo>
                  <a:lnTo>
                    <a:pt x="74706" y="577597"/>
                  </a:lnTo>
                  <a:lnTo>
                    <a:pt x="105013" y="612028"/>
                  </a:lnTo>
                  <a:lnTo>
                    <a:pt x="139444" y="642335"/>
                  </a:lnTo>
                  <a:lnTo>
                    <a:pt x="177574" y="668090"/>
                  </a:lnTo>
                  <a:lnTo>
                    <a:pt x="218973" y="688865"/>
                  </a:lnTo>
                  <a:lnTo>
                    <a:pt x="263216" y="704234"/>
                  </a:lnTo>
                  <a:lnTo>
                    <a:pt x="309874" y="713768"/>
                  </a:lnTo>
                  <a:lnTo>
                    <a:pt x="358521" y="717042"/>
                  </a:lnTo>
                  <a:lnTo>
                    <a:pt x="407167" y="713768"/>
                  </a:lnTo>
                  <a:lnTo>
                    <a:pt x="453825" y="704234"/>
                  </a:lnTo>
                  <a:lnTo>
                    <a:pt x="498068" y="688865"/>
                  </a:lnTo>
                  <a:lnTo>
                    <a:pt x="539467" y="668090"/>
                  </a:lnTo>
                  <a:lnTo>
                    <a:pt x="577597" y="642335"/>
                  </a:lnTo>
                  <a:lnTo>
                    <a:pt x="612028" y="612028"/>
                  </a:lnTo>
                  <a:lnTo>
                    <a:pt x="642335" y="577597"/>
                  </a:lnTo>
                  <a:lnTo>
                    <a:pt x="668090" y="539467"/>
                  </a:lnTo>
                  <a:lnTo>
                    <a:pt x="688865" y="498068"/>
                  </a:lnTo>
                  <a:lnTo>
                    <a:pt x="704234" y="453825"/>
                  </a:lnTo>
                  <a:lnTo>
                    <a:pt x="713768" y="407167"/>
                  </a:lnTo>
                  <a:lnTo>
                    <a:pt x="717041" y="358521"/>
                  </a:lnTo>
                  <a:lnTo>
                    <a:pt x="713768" y="309874"/>
                  </a:lnTo>
                  <a:lnTo>
                    <a:pt x="704234" y="263216"/>
                  </a:lnTo>
                  <a:lnTo>
                    <a:pt x="688865" y="218973"/>
                  </a:lnTo>
                  <a:lnTo>
                    <a:pt x="668090" y="177574"/>
                  </a:lnTo>
                  <a:lnTo>
                    <a:pt x="642335" y="139444"/>
                  </a:lnTo>
                  <a:lnTo>
                    <a:pt x="612028" y="105013"/>
                  </a:lnTo>
                  <a:lnTo>
                    <a:pt x="577597" y="74706"/>
                  </a:lnTo>
                  <a:lnTo>
                    <a:pt x="539467" y="48951"/>
                  </a:lnTo>
                  <a:lnTo>
                    <a:pt x="498068" y="28176"/>
                  </a:lnTo>
                  <a:lnTo>
                    <a:pt x="453825" y="12807"/>
                  </a:lnTo>
                  <a:lnTo>
                    <a:pt x="407167" y="3273"/>
                  </a:lnTo>
                  <a:lnTo>
                    <a:pt x="35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6616" y="4326254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521"/>
                  </a:moveTo>
                  <a:lnTo>
                    <a:pt x="3273" y="309874"/>
                  </a:lnTo>
                  <a:lnTo>
                    <a:pt x="12807" y="263216"/>
                  </a:lnTo>
                  <a:lnTo>
                    <a:pt x="28176" y="218973"/>
                  </a:lnTo>
                  <a:lnTo>
                    <a:pt x="48951" y="177574"/>
                  </a:lnTo>
                  <a:lnTo>
                    <a:pt x="74706" y="139444"/>
                  </a:lnTo>
                  <a:lnTo>
                    <a:pt x="105013" y="105013"/>
                  </a:lnTo>
                  <a:lnTo>
                    <a:pt x="139444" y="74706"/>
                  </a:lnTo>
                  <a:lnTo>
                    <a:pt x="177574" y="48951"/>
                  </a:lnTo>
                  <a:lnTo>
                    <a:pt x="218973" y="28176"/>
                  </a:lnTo>
                  <a:lnTo>
                    <a:pt x="263216" y="12807"/>
                  </a:lnTo>
                  <a:lnTo>
                    <a:pt x="309874" y="3273"/>
                  </a:lnTo>
                  <a:lnTo>
                    <a:pt x="358521" y="0"/>
                  </a:lnTo>
                  <a:lnTo>
                    <a:pt x="407167" y="3273"/>
                  </a:lnTo>
                  <a:lnTo>
                    <a:pt x="453825" y="12807"/>
                  </a:lnTo>
                  <a:lnTo>
                    <a:pt x="498068" y="28176"/>
                  </a:lnTo>
                  <a:lnTo>
                    <a:pt x="539467" y="48951"/>
                  </a:lnTo>
                  <a:lnTo>
                    <a:pt x="577597" y="74706"/>
                  </a:lnTo>
                  <a:lnTo>
                    <a:pt x="612028" y="105013"/>
                  </a:lnTo>
                  <a:lnTo>
                    <a:pt x="642335" y="139444"/>
                  </a:lnTo>
                  <a:lnTo>
                    <a:pt x="668090" y="177574"/>
                  </a:lnTo>
                  <a:lnTo>
                    <a:pt x="688865" y="218973"/>
                  </a:lnTo>
                  <a:lnTo>
                    <a:pt x="704234" y="263216"/>
                  </a:lnTo>
                  <a:lnTo>
                    <a:pt x="713768" y="309874"/>
                  </a:lnTo>
                  <a:lnTo>
                    <a:pt x="717041" y="358521"/>
                  </a:lnTo>
                  <a:lnTo>
                    <a:pt x="713768" y="407167"/>
                  </a:lnTo>
                  <a:lnTo>
                    <a:pt x="704234" y="453825"/>
                  </a:lnTo>
                  <a:lnTo>
                    <a:pt x="688865" y="498068"/>
                  </a:lnTo>
                  <a:lnTo>
                    <a:pt x="668090" y="539467"/>
                  </a:lnTo>
                  <a:lnTo>
                    <a:pt x="642335" y="577597"/>
                  </a:lnTo>
                  <a:lnTo>
                    <a:pt x="612028" y="612028"/>
                  </a:lnTo>
                  <a:lnTo>
                    <a:pt x="577597" y="642335"/>
                  </a:lnTo>
                  <a:lnTo>
                    <a:pt x="539467" y="668090"/>
                  </a:lnTo>
                  <a:lnTo>
                    <a:pt x="498068" y="688865"/>
                  </a:lnTo>
                  <a:lnTo>
                    <a:pt x="453825" y="704234"/>
                  </a:lnTo>
                  <a:lnTo>
                    <a:pt x="407167" y="713768"/>
                  </a:lnTo>
                  <a:lnTo>
                    <a:pt x="358521" y="717042"/>
                  </a:lnTo>
                  <a:lnTo>
                    <a:pt x="309874" y="713768"/>
                  </a:lnTo>
                  <a:lnTo>
                    <a:pt x="263216" y="704234"/>
                  </a:lnTo>
                  <a:lnTo>
                    <a:pt x="218973" y="688865"/>
                  </a:lnTo>
                  <a:lnTo>
                    <a:pt x="177574" y="668090"/>
                  </a:lnTo>
                  <a:lnTo>
                    <a:pt x="139444" y="642335"/>
                  </a:lnTo>
                  <a:lnTo>
                    <a:pt x="105013" y="612028"/>
                  </a:lnTo>
                  <a:lnTo>
                    <a:pt x="74706" y="577597"/>
                  </a:lnTo>
                  <a:lnTo>
                    <a:pt x="48951" y="539467"/>
                  </a:lnTo>
                  <a:lnTo>
                    <a:pt x="28176" y="498068"/>
                  </a:lnTo>
                  <a:lnTo>
                    <a:pt x="12807" y="453825"/>
                  </a:lnTo>
                  <a:lnTo>
                    <a:pt x="3273" y="407167"/>
                  </a:lnTo>
                  <a:lnTo>
                    <a:pt x="0" y="35852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4038" y="5258180"/>
              <a:ext cx="4429125" cy="574040"/>
            </a:xfrm>
            <a:custGeom>
              <a:avLst/>
              <a:gdLst/>
              <a:ahLst/>
              <a:cxnLst/>
              <a:rect l="l" t="t" r="r" b="b"/>
              <a:pathLst>
                <a:path w="4429125" h="574039">
                  <a:moveTo>
                    <a:pt x="4428744" y="0"/>
                  </a:moveTo>
                  <a:lnTo>
                    <a:pt x="0" y="0"/>
                  </a:lnTo>
                  <a:lnTo>
                    <a:pt x="0" y="573786"/>
                  </a:lnTo>
                  <a:lnTo>
                    <a:pt x="4428744" y="573786"/>
                  </a:lnTo>
                  <a:lnTo>
                    <a:pt x="44287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4038" y="5258180"/>
              <a:ext cx="4429125" cy="574040"/>
            </a:xfrm>
            <a:custGeom>
              <a:avLst/>
              <a:gdLst/>
              <a:ahLst/>
              <a:cxnLst/>
              <a:rect l="l" t="t" r="r" b="b"/>
              <a:pathLst>
                <a:path w="4429125" h="574039">
                  <a:moveTo>
                    <a:pt x="0" y="573786"/>
                  </a:moveTo>
                  <a:lnTo>
                    <a:pt x="4428744" y="573786"/>
                  </a:lnTo>
                  <a:lnTo>
                    <a:pt x="4428744" y="0"/>
                  </a:lnTo>
                  <a:lnTo>
                    <a:pt x="0" y="0"/>
                  </a:lnTo>
                  <a:lnTo>
                    <a:pt x="0" y="5737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6125" y="5304282"/>
            <a:ext cx="12573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HashMap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8787" y="5180203"/>
            <a:ext cx="730250" cy="730250"/>
            <a:chOff x="708787" y="5180203"/>
            <a:chExt cx="730250" cy="730250"/>
          </a:xfrm>
        </p:grpSpPr>
        <p:sp>
          <p:nvSpPr>
            <p:cNvPr id="33" name="object 33"/>
            <p:cNvSpPr/>
            <p:nvPr/>
          </p:nvSpPr>
          <p:spPr>
            <a:xfrm>
              <a:off x="715137" y="5186553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358521" y="0"/>
                  </a:moveTo>
                  <a:lnTo>
                    <a:pt x="309871" y="3273"/>
                  </a:lnTo>
                  <a:lnTo>
                    <a:pt x="263211" y="12807"/>
                  </a:lnTo>
                  <a:lnTo>
                    <a:pt x="218968" y="28176"/>
                  </a:lnTo>
                  <a:lnTo>
                    <a:pt x="177568" y="48951"/>
                  </a:lnTo>
                  <a:lnTo>
                    <a:pt x="139439" y="74706"/>
                  </a:lnTo>
                  <a:lnTo>
                    <a:pt x="105008" y="105013"/>
                  </a:lnTo>
                  <a:lnTo>
                    <a:pt x="74702" y="139444"/>
                  </a:lnTo>
                  <a:lnTo>
                    <a:pt x="48948" y="177574"/>
                  </a:lnTo>
                  <a:lnTo>
                    <a:pt x="28174" y="218973"/>
                  </a:lnTo>
                  <a:lnTo>
                    <a:pt x="12806" y="263216"/>
                  </a:lnTo>
                  <a:lnTo>
                    <a:pt x="3272" y="309874"/>
                  </a:lnTo>
                  <a:lnTo>
                    <a:pt x="0" y="358521"/>
                  </a:lnTo>
                  <a:lnTo>
                    <a:pt x="3272" y="407170"/>
                  </a:lnTo>
                  <a:lnTo>
                    <a:pt x="12806" y="453830"/>
                  </a:lnTo>
                  <a:lnTo>
                    <a:pt x="28174" y="498073"/>
                  </a:lnTo>
                  <a:lnTo>
                    <a:pt x="48948" y="539473"/>
                  </a:lnTo>
                  <a:lnTo>
                    <a:pt x="74702" y="577602"/>
                  </a:lnTo>
                  <a:lnTo>
                    <a:pt x="105008" y="612033"/>
                  </a:lnTo>
                  <a:lnTo>
                    <a:pt x="139439" y="642339"/>
                  </a:lnTo>
                  <a:lnTo>
                    <a:pt x="177568" y="668093"/>
                  </a:lnTo>
                  <a:lnTo>
                    <a:pt x="218968" y="688867"/>
                  </a:lnTo>
                  <a:lnTo>
                    <a:pt x="263211" y="704235"/>
                  </a:lnTo>
                  <a:lnTo>
                    <a:pt x="309871" y="713769"/>
                  </a:lnTo>
                  <a:lnTo>
                    <a:pt x="358521" y="717042"/>
                  </a:lnTo>
                  <a:lnTo>
                    <a:pt x="407167" y="713769"/>
                  </a:lnTo>
                  <a:lnTo>
                    <a:pt x="453825" y="704235"/>
                  </a:lnTo>
                  <a:lnTo>
                    <a:pt x="498068" y="688867"/>
                  </a:lnTo>
                  <a:lnTo>
                    <a:pt x="539467" y="668093"/>
                  </a:lnTo>
                  <a:lnTo>
                    <a:pt x="577597" y="642339"/>
                  </a:lnTo>
                  <a:lnTo>
                    <a:pt x="612028" y="612033"/>
                  </a:lnTo>
                  <a:lnTo>
                    <a:pt x="642335" y="577602"/>
                  </a:lnTo>
                  <a:lnTo>
                    <a:pt x="668090" y="539473"/>
                  </a:lnTo>
                  <a:lnTo>
                    <a:pt x="688865" y="498073"/>
                  </a:lnTo>
                  <a:lnTo>
                    <a:pt x="704234" y="453830"/>
                  </a:lnTo>
                  <a:lnTo>
                    <a:pt x="713768" y="407170"/>
                  </a:lnTo>
                  <a:lnTo>
                    <a:pt x="717041" y="358521"/>
                  </a:lnTo>
                  <a:lnTo>
                    <a:pt x="713768" y="309874"/>
                  </a:lnTo>
                  <a:lnTo>
                    <a:pt x="704234" y="263216"/>
                  </a:lnTo>
                  <a:lnTo>
                    <a:pt x="688865" y="218973"/>
                  </a:lnTo>
                  <a:lnTo>
                    <a:pt x="668090" y="177574"/>
                  </a:lnTo>
                  <a:lnTo>
                    <a:pt x="642335" y="139444"/>
                  </a:lnTo>
                  <a:lnTo>
                    <a:pt x="612028" y="105013"/>
                  </a:lnTo>
                  <a:lnTo>
                    <a:pt x="577597" y="74706"/>
                  </a:lnTo>
                  <a:lnTo>
                    <a:pt x="539467" y="48951"/>
                  </a:lnTo>
                  <a:lnTo>
                    <a:pt x="498068" y="28176"/>
                  </a:lnTo>
                  <a:lnTo>
                    <a:pt x="453825" y="12807"/>
                  </a:lnTo>
                  <a:lnTo>
                    <a:pt x="407167" y="3273"/>
                  </a:lnTo>
                  <a:lnTo>
                    <a:pt x="35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5137" y="5186553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358521"/>
                  </a:moveTo>
                  <a:lnTo>
                    <a:pt x="3272" y="309874"/>
                  </a:lnTo>
                  <a:lnTo>
                    <a:pt x="12806" y="263216"/>
                  </a:lnTo>
                  <a:lnTo>
                    <a:pt x="28174" y="218973"/>
                  </a:lnTo>
                  <a:lnTo>
                    <a:pt x="48948" y="177574"/>
                  </a:lnTo>
                  <a:lnTo>
                    <a:pt x="74702" y="139444"/>
                  </a:lnTo>
                  <a:lnTo>
                    <a:pt x="105008" y="105013"/>
                  </a:lnTo>
                  <a:lnTo>
                    <a:pt x="139439" y="74706"/>
                  </a:lnTo>
                  <a:lnTo>
                    <a:pt x="177568" y="48951"/>
                  </a:lnTo>
                  <a:lnTo>
                    <a:pt x="218968" y="28176"/>
                  </a:lnTo>
                  <a:lnTo>
                    <a:pt x="263211" y="12807"/>
                  </a:lnTo>
                  <a:lnTo>
                    <a:pt x="309871" y="3273"/>
                  </a:lnTo>
                  <a:lnTo>
                    <a:pt x="358521" y="0"/>
                  </a:lnTo>
                  <a:lnTo>
                    <a:pt x="407167" y="3273"/>
                  </a:lnTo>
                  <a:lnTo>
                    <a:pt x="453825" y="12807"/>
                  </a:lnTo>
                  <a:lnTo>
                    <a:pt x="498068" y="28176"/>
                  </a:lnTo>
                  <a:lnTo>
                    <a:pt x="539467" y="48951"/>
                  </a:lnTo>
                  <a:lnTo>
                    <a:pt x="577597" y="74706"/>
                  </a:lnTo>
                  <a:lnTo>
                    <a:pt x="612028" y="105013"/>
                  </a:lnTo>
                  <a:lnTo>
                    <a:pt x="642335" y="139444"/>
                  </a:lnTo>
                  <a:lnTo>
                    <a:pt x="668090" y="177574"/>
                  </a:lnTo>
                  <a:lnTo>
                    <a:pt x="688865" y="218973"/>
                  </a:lnTo>
                  <a:lnTo>
                    <a:pt x="704234" y="263216"/>
                  </a:lnTo>
                  <a:lnTo>
                    <a:pt x="713768" y="309874"/>
                  </a:lnTo>
                  <a:lnTo>
                    <a:pt x="717041" y="358521"/>
                  </a:lnTo>
                  <a:lnTo>
                    <a:pt x="713768" y="407170"/>
                  </a:lnTo>
                  <a:lnTo>
                    <a:pt x="704234" y="453830"/>
                  </a:lnTo>
                  <a:lnTo>
                    <a:pt x="688865" y="498073"/>
                  </a:lnTo>
                  <a:lnTo>
                    <a:pt x="668090" y="539473"/>
                  </a:lnTo>
                  <a:lnTo>
                    <a:pt x="642335" y="577602"/>
                  </a:lnTo>
                  <a:lnTo>
                    <a:pt x="612028" y="612033"/>
                  </a:lnTo>
                  <a:lnTo>
                    <a:pt x="577597" y="642339"/>
                  </a:lnTo>
                  <a:lnTo>
                    <a:pt x="539467" y="668093"/>
                  </a:lnTo>
                  <a:lnTo>
                    <a:pt x="498068" y="688867"/>
                  </a:lnTo>
                  <a:lnTo>
                    <a:pt x="453825" y="704235"/>
                  </a:lnTo>
                  <a:lnTo>
                    <a:pt x="407167" y="713769"/>
                  </a:lnTo>
                  <a:lnTo>
                    <a:pt x="358521" y="717042"/>
                  </a:lnTo>
                  <a:lnTo>
                    <a:pt x="309871" y="713769"/>
                  </a:lnTo>
                  <a:lnTo>
                    <a:pt x="263211" y="704235"/>
                  </a:lnTo>
                  <a:lnTo>
                    <a:pt x="218968" y="688867"/>
                  </a:lnTo>
                  <a:lnTo>
                    <a:pt x="177568" y="668093"/>
                  </a:lnTo>
                  <a:lnTo>
                    <a:pt x="139439" y="642339"/>
                  </a:lnTo>
                  <a:lnTo>
                    <a:pt x="105008" y="612033"/>
                  </a:lnTo>
                  <a:lnTo>
                    <a:pt x="74702" y="577602"/>
                  </a:lnTo>
                  <a:lnTo>
                    <a:pt x="48948" y="539473"/>
                  </a:lnTo>
                  <a:lnTo>
                    <a:pt x="28174" y="498073"/>
                  </a:lnTo>
                  <a:lnTo>
                    <a:pt x="12806" y="453830"/>
                  </a:lnTo>
                  <a:lnTo>
                    <a:pt x="3272" y="407170"/>
                  </a:lnTo>
                  <a:lnTo>
                    <a:pt x="0" y="35852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64758" y="1627885"/>
            <a:ext cx="4805045" cy="4380865"/>
            <a:chOff x="6064758" y="1627885"/>
            <a:chExt cx="4805045" cy="4380865"/>
          </a:xfrm>
        </p:grpSpPr>
        <p:sp>
          <p:nvSpPr>
            <p:cNvPr id="36" name="object 36"/>
            <p:cNvSpPr/>
            <p:nvPr/>
          </p:nvSpPr>
          <p:spPr>
            <a:xfrm>
              <a:off x="6071108" y="1634235"/>
              <a:ext cx="920115" cy="4368165"/>
            </a:xfrm>
            <a:custGeom>
              <a:avLst/>
              <a:gdLst/>
              <a:ahLst/>
              <a:cxnLst/>
              <a:rect l="l" t="t" r="r" b="b"/>
              <a:pathLst>
                <a:path w="920115" h="4368165">
                  <a:moveTo>
                    <a:pt x="15239" y="0"/>
                  </a:moveTo>
                  <a:lnTo>
                    <a:pt x="49053" y="34330"/>
                  </a:lnTo>
                  <a:lnTo>
                    <a:pt x="82222" y="69054"/>
                  </a:lnTo>
                  <a:lnTo>
                    <a:pt x="114748" y="104162"/>
                  </a:lnTo>
                  <a:lnTo>
                    <a:pt x="146629" y="139648"/>
                  </a:lnTo>
                  <a:lnTo>
                    <a:pt x="177866" y="175505"/>
                  </a:lnTo>
                  <a:lnTo>
                    <a:pt x="208459" y="211723"/>
                  </a:lnTo>
                  <a:lnTo>
                    <a:pt x="238408" y="248297"/>
                  </a:lnTo>
                  <a:lnTo>
                    <a:pt x="267713" y="285218"/>
                  </a:lnTo>
                  <a:lnTo>
                    <a:pt x="296374" y="322479"/>
                  </a:lnTo>
                  <a:lnTo>
                    <a:pt x="324391" y="360072"/>
                  </a:lnTo>
                  <a:lnTo>
                    <a:pt x="351763" y="397990"/>
                  </a:lnTo>
                  <a:lnTo>
                    <a:pt x="378492" y="436226"/>
                  </a:lnTo>
                  <a:lnTo>
                    <a:pt x="404577" y="474770"/>
                  </a:lnTo>
                  <a:lnTo>
                    <a:pt x="430017" y="513617"/>
                  </a:lnTo>
                  <a:lnTo>
                    <a:pt x="454814" y="552759"/>
                  </a:lnTo>
                  <a:lnTo>
                    <a:pt x="478966" y="592187"/>
                  </a:lnTo>
                  <a:lnTo>
                    <a:pt x="502475" y="631895"/>
                  </a:lnTo>
                  <a:lnTo>
                    <a:pt x="525339" y="671875"/>
                  </a:lnTo>
                  <a:lnTo>
                    <a:pt x="547559" y="712119"/>
                  </a:lnTo>
                  <a:lnTo>
                    <a:pt x="569135" y="752619"/>
                  </a:lnTo>
                  <a:lnTo>
                    <a:pt x="590067" y="793369"/>
                  </a:lnTo>
                  <a:lnTo>
                    <a:pt x="610356" y="834361"/>
                  </a:lnTo>
                  <a:lnTo>
                    <a:pt x="630000" y="875587"/>
                  </a:lnTo>
                  <a:lnTo>
                    <a:pt x="648999" y="917039"/>
                  </a:lnTo>
                  <a:lnTo>
                    <a:pt x="667355" y="958711"/>
                  </a:lnTo>
                  <a:lnTo>
                    <a:pt x="685067" y="1000594"/>
                  </a:lnTo>
                  <a:lnTo>
                    <a:pt x="702135" y="1042681"/>
                  </a:lnTo>
                  <a:lnTo>
                    <a:pt x="718558" y="1084964"/>
                  </a:lnTo>
                  <a:lnTo>
                    <a:pt x="734338" y="1127436"/>
                  </a:lnTo>
                  <a:lnTo>
                    <a:pt x="749474" y="1170089"/>
                  </a:lnTo>
                  <a:lnTo>
                    <a:pt x="763965" y="1212916"/>
                  </a:lnTo>
                  <a:lnTo>
                    <a:pt x="777812" y="1255909"/>
                  </a:lnTo>
                  <a:lnTo>
                    <a:pt x="791016" y="1299061"/>
                  </a:lnTo>
                  <a:lnTo>
                    <a:pt x="803575" y="1342363"/>
                  </a:lnTo>
                  <a:lnTo>
                    <a:pt x="815490" y="1385810"/>
                  </a:lnTo>
                  <a:lnTo>
                    <a:pt x="826761" y="1429392"/>
                  </a:lnTo>
                  <a:lnTo>
                    <a:pt x="837388" y="1473102"/>
                  </a:lnTo>
                  <a:lnTo>
                    <a:pt x="847371" y="1516934"/>
                  </a:lnTo>
                  <a:lnTo>
                    <a:pt x="856710" y="1560878"/>
                  </a:lnTo>
                  <a:lnTo>
                    <a:pt x="865405" y="1604929"/>
                  </a:lnTo>
                  <a:lnTo>
                    <a:pt x="873456" y="1649077"/>
                  </a:lnTo>
                  <a:lnTo>
                    <a:pt x="880863" y="1693317"/>
                  </a:lnTo>
                  <a:lnTo>
                    <a:pt x="887626" y="1737639"/>
                  </a:lnTo>
                  <a:lnTo>
                    <a:pt x="893744" y="1782037"/>
                  </a:lnTo>
                  <a:lnTo>
                    <a:pt x="899219" y="1826503"/>
                  </a:lnTo>
                  <a:lnTo>
                    <a:pt x="904049" y="1871029"/>
                  </a:lnTo>
                  <a:lnTo>
                    <a:pt x="908236" y="1915608"/>
                  </a:lnTo>
                  <a:lnTo>
                    <a:pt x="911778" y="1960233"/>
                  </a:lnTo>
                  <a:lnTo>
                    <a:pt x="914676" y="2004895"/>
                  </a:lnTo>
                  <a:lnTo>
                    <a:pt x="916930" y="2049588"/>
                  </a:lnTo>
                  <a:lnTo>
                    <a:pt x="918541" y="2094303"/>
                  </a:lnTo>
                  <a:lnTo>
                    <a:pt x="919507" y="2139033"/>
                  </a:lnTo>
                  <a:lnTo>
                    <a:pt x="919829" y="2183771"/>
                  </a:lnTo>
                  <a:lnTo>
                    <a:pt x="919507" y="2228509"/>
                  </a:lnTo>
                  <a:lnTo>
                    <a:pt x="918541" y="2273239"/>
                  </a:lnTo>
                  <a:lnTo>
                    <a:pt x="916930" y="2317954"/>
                  </a:lnTo>
                  <a:lnTo>
                    <a:pt x="914676" y="2362647"/>
                  </a:lnTo>
                  <a:lnTo>
                    <a:pt x="911778" y="2407309"/>
                  </a:lnTo>
                  <a:lnTo>
                    <a:pt x="908236" y="2451934"/>
                  </a:lnTo>
                  <a:lnTo>
                    <a:pt x="904049" y="2496513"/>
                  </a:lnTo>
                  <a:lnTo>
                    <a:pt x="899219" y="2541040"/>
                  </a:lnTo>
                  <a:lnTo>
                    <a:pt x="893744" y="2585506"/>
                  </a:lnTo>
                  <a:lnTo>
                    <a:pt x="887626" y="2629904"/>
                  </a:lnTo>
                  <a:lnTo>
                    <a:pt x="880863" y="2674227"/>
                  </a:lnTo>
                  <a:lnTo>
                    <a:pt x="873456" y="2718466"/>
                  </a:lnTo>
                  <a:lnTo>
                    <a:pt x="865405" y="2762615"/>
                  </a:lnTo>
                  <a:lnTo>
                    <a:pt x="856710" y="2806666"/>
                  </a:lnTo>
                  <a:lnTo>
                    <a:pt x="847371" y="2850611"/>
                  </a:lnTo>
                  <a:lnTo>
                    <a:pt x="837388" y="2894443"/>
                  </a:lnTo>
                  <a:lnTo>
                    <a:pt x="826761" y="2938154"/>
                  </a:lnTo>
                  <a:lnTo>
                    <a:pt x="815490" y="2981737"/>
                  </a:lnTo>
                  <a:lnTo>
                    <a:pt x="803575" y="3025183"/>
                  </a:lnTo>
                  <a:lnTo>
                    <a:pt x="791016" y="3068487"/>
                  </a:lnTo>
                  <a:lnTo>
                    <a:pt x="777812" y="3111639"/>
                  </a:lnTo>
                  <a:lnTo>
                    <a:pt x="763965" y="3154632"/>
                  </a:lnTo>
                  <a:lnTo>
                    <a:pt x="749474" y="3197460"/>
                  </a:lnTo>
                  <a:lnTo>
                    <a:pt x="734338" y="3240114"/>
                  </a:lnTo>
                  <a:lnTo>
                    <a:pt x="718558" y="3282586"/>
                  </a:lnTo>
                  <a:lnTo>
                    <a:pt x="702135" y="3324870"/>
                  </a:lnTo>
                  <a:lnTo>
                    <a:pt x="685067" y="3366958"/>
                  </a:lnTo>
                  <a:lnTo>
                    <a:pt x="667355" y="3408841"/>
                  </a:lnTo>
                  <a:lnTo>
                    <a:pt x="648999" y="3450514"/>
                  </a:lnTo>
                  <a:lnTo>
                    <a:pt x="630000" y="3491967"/>
                  </a:lnTo>
                  <a:lnTo>
                    <a:pt x="610356" y="3533194"/>
                  </a:lnTo>
                  <a:lnTo>
                    <a:pt x="590067" y="3574186"/>
                  </a:lnTo>
                  <a:lnTo>
                    <a:pt x="569135" y="3614937"/>
                  </a:lnTo>
                  <a:lnTo>
                    <a:pt x="547559" y="3655439"/>
                  </a:lnTo>
                  <a:lnTo>
                    <a:pt x="525339" y="3695684"/>
                  </a:lnTo>
                  <a:lnTo>
                    <a:pt x="502475" y="3735664"/>
                  </a:lnTo>
                  <a:lnTo>
                    <a:pt x="478966" y="3775373"/>
                  </a:lnTo>
                  <a:lnTo>
                    <a:pt x="454814" y="3814803"/>
                  </a:lnTo>
                  <a:lnTo>
                    <a:pt x="430017" y="3853945"/>
                  </a:lnTo>
                  <a:lnTo>
                    <a:pt x="404577" y="3892793"/>
                  </a:lnTo>
                  <a:lnTo>
                    <a:pt x="378492" y="3931339"/>
                  </a:lnTo>
                  <a:lnTo>
                    <a:pt x="351763" y="3969575"/>
                  </a:lnTo>
                  <a:lnTo>
                    <a:pt x="324391" y="4007494"/>
                  </a:lnTo>
                  <a:lnTo>
                    <a:pt x="296374" y="4045089"/>
                  </a:lnTo>
                  <a:lnTo>
                    <a:pt x="267713" y="4082351"/>
                  </a:lnTo>
                  <a:lnTo>
                    <a:pt x="238408" y="4119273"/>
                  </a:lnTo>
                  <a:lnTo>
                    <a:pt x="208459" y="4155848"/>
                  </a:lnTo>
                  <a:lnTo>
                    <a:pt x="177866" y="4192068"/>
                  </a:lnTo>
                  <a:lnTo>
                    <a:pt x="146629" y="4227926"/>
                  </a:lnTo>
                  <a:lnTo>
                    <a:pt x="114748" y="4263413"/>
                  </a:lnTo>
                  <a:lnTo>
                    <a:pt x="82222" y="4298523"/>
                  </a:lnTo>
                  <a:lnTo>
                    <a:pt x="49053" y="4333248"/>
                  </a:lnTo>
                  <a:lnTo>
                    <a:pt x="15239" y="4367580"/>
                  </a:lnTo>
                  <a:lnTo>
                    <a:pt x="0" y="4352290"/>
                  </a:lnTo>
                  <a:lnTo>
                    <a:pt x="33891" y="4317871"/>
                  </a:lnTo>
                  <a:lnTo>
                    <a:pt x="67131" y="4283055"/>
                  </a:lnTo>
                  <a:lnTo>
                    <a:pt x="99719" y="4247849"/>
                  </a:lnTo>
                  <a:lnTo>
                    <a:pt x="131655" y="4212262"/>
                  </a:lnTo>
                  <a:lnTo>
                    <a:pt x="162940" y="4176300"/>
                  </a:lnTo>
                  <a:lnTo>
                    <a:pt x="193572" y="4139972"/>
                  </a:lnTo>
                  <a:lnTo>
                    <a:pt x="223553" y="4103286"/>
                  </a:lnTo>
                  <a:lnTo>
                    <a:pt x="252883" y="4066248"/>
                  </a:lnTo>
                  <a:lnTo>
                    <a:pt x="281560" y="4028867"/>
                  </a:lnTo>
                  <a:lnTo>
                    <a:pt x="309586" y="3991150"/>
                  </a:lnTo>
                  <a:lnTo>
                    <a:pt x="336960" y="3953106"/>
                  </a:lnTo>
                  <a:lnTo>
                    <a:pt x="363682" y="3914741"/>
                  </a:lnTo>
                  <a:lnTo>
                    <a:pt x="389752" y="3876064"/>
                  </a:lnTo>
                  <a:lnTo>
                    <a:pt x="415171" y="3837082"/>
                  </a:lnTo>
                  <a:lnTo>
                    <a:pt x="439938" y="3797803"/>
                  </a:lnTo>
                  <a:lnTo>
                    <a:pt x="464053" y="3758235"/>
                  </a:lnTo>
                  <a:lnTo>
                    <a:pt x="487516" y="3718385"/>
                  </a:lnTo>
                  <a:lnTo>
                    <a:pt x="510328" y="3678262"/>
                  </a:lnTo>
                  <a:lnTo>
                    <a:pt x="532488" y="3637872"/>
                  </a:lnTo>
                  <a:lnTo>
                    <a:pt x="553996" y="3597224"/>
                  </a:lnTo>
                  <a:lnTo>
                    <a:pt x="574852" y="3556325"/>
                  </a:lnTo>
                  <a:lnTo>
                    <a:pt x="595057" y="3515183"/>
                  </a:lnTo>
                  <a:lnTo>
                    <a:pt x="614610" y="3473805"/>
                  </a:lnTo>
                  <a:lnTo>
                    <a:pt x="633511" y="3432201"/>
                  </a:lnTo>
                  <a:lnTo>
                    <a:pt x="651760" y="3390376"/>
                  </a:lnTo>
                  <a:lnTo>
                    <a:pt x="669358" y="3348339"/>
                  </a:lnTo>
                  <a:lnTo>
                    <a:pt x="686303" y="3306098"/>
                  </a:lnTo>
                  <a:lnTo>
                    <a:pt x="702597" y="3263660"/>
                  </a:lnTo>
                  <a:lnTo>
                    <a:pt x="718240" y="3221033"/>
                  </a:lnTo>
                  <a:lnTo>
                    <a:pt x="733230" y="3178224"/>
                  </a:lnTo>
                  <a:lnTo>
                    <a:pt x="747569" y="3135243"/>
                  </a:lnTo>
                  <a:lnTo>
                    <a:pt x="761256" y="3092095"/>
                  </a:lnTo>
                  <a:lnTo>
                    <a:pt x="774291" y="3048789"/>
                  </a:lnTo>
                  <a:lnTo>
                    <a:pt x="786674" y="3005333"/>
                  </a:lnTo>
                  <a:lnTo>
                    <a:pt x="798406" y="2961734"/>
                  </a:lnTo>
                  <a:lnTo>
                    <a:pt x="809486" y="2918000"/>
                  </a:lnTo>
                  <a:lnTo>
                    <a:pt x="819914" y="2874138"/>
                  </a:lnTo>
                  <a:lnTo>
                    <a:pt x="829691" y="2830157"/>
                  </a:lnTo>
                  <a:lnTo>
                    <a:pt x="838815" y="2786064"/>
                  </a:lnTo>
                  <a:lnTo>
                    <a:pt x="847288" y="2741868"/>
                  </a:lnTo>
                  <a:lnTo>
                    <a:pt x="855109" y="2697574"/>
                  </a:lnTo>
                  <a:lnTo>
                    <a:pt x="862279" y="2653192"/>
                  </a:lnTo>
                  <a:lnTo>
                    <a:pt x="868796" y="2608729"/>
                  </a:lnTo>
                  <a:lnTo>
                    <a:pt x="874662" y="2564193"/>
                  </a:lnTo>
                  <a:lnTo>
                    <a:pt x="879876" y="2519591"/>
                  </a:lnTo>
                  <a:lnTo>
                    <a:pt x="884439" y="2474931"/>
                  </a:lnTo>
                  <a:lnTo>
                    <a:pt x="888349" y="2430221"/>
                  </a:lnTo>
                  <a:lnTo>
                    <a:pt x="891608" y="2385468"/>
                  </a:lnTo>
                  <a:lnTo>
                    <a:pt x="894215" y="2340681"/>
                  </a:lnTo>
                  <a:lnTo>
                    <a:pt x="896170" y="2295867"/>
                  </a:lnTo>
                  <a:lnTo>
                    <a:pt x="897474" y="2251034"/>
                  </a:lnTo>
                  <a:lnTo>
                    <a:pt x="898126" y="2206189"/>
                  </a:lnTo>
                  <a:lnTo>
                    <a:pt x="898126" y="2161340"/>
                  </a:lnTo>
                  <a:lnTo>
                    <a:pt x="897474" y="2116495"/>
                  </a:lnTo>
                  <a:lnTo>
                    <a:pt x="896170" y="2071662"/>
                  </a:lnTo>
                  <a:lnTo>
                    <a:pt x="894215" y="2026848"/>
                  </a:lnTo>
                  <a:lnTo>
                    <a:pt x="891608" y="1982061"/>
                  </a:lnTo>
                  <a:lnTo>
                    <a:pt x="888349" y="1937308"/>
                  </a:lnTo>
                  <a:lnTo>
                    <a:pt x="884439" y="1892598"/>
                  </a:lnTo>
                  <a:lnTo>
                    <a:pt x="879876" y="1847938"/>
                  </a:lnTo>
                  <a:lnTo>
                    <a:pt x="874662" y="1803336"/>
                  </a:lnTo>
                  <a:lnTo>
                    <a:pt x="868796" y="1758800"/>
                  </a:lnTo>
                  <a:lnTo>
                    <a:pt x="862279" y="1714337"/>
                  </a:lnTo>
                  <a:lnTo>
                    <a:pt x="855109" y="1669955"/>
                  </a:lnTo>
                  <a:lnTo>
                    <a:pt x="847288" y="1625661"/>
                  </a:lnTo>
                  <a:lnTo>
                    <a:pt x="838815" y="1581465"/>
                  </a:lnTo>
                  <a:lnTo>
                    <a:pt x="829691" y="1537372"/>
                  </a:lnTo>
                  <a:lnTo>
                    <a:pt x="819914" y="1493391"/>
                  </a:lnTo>
                  <a:lnTo>
                    <a:pt x="809486" y="1449529"/>
                  </a:lnTo>
                  <a:lnTo>
                    <a:pt x="798406" y="1405795"/>
                  </a:lnTo>
                  <a:lnTo>
                    <a:pt x="786674" y="1362196"/>
                  </a:lnTo>
                  <a:lnTo>
                    <a:pt x="774291" y="1318740"/>
                  </a:lnTo>
                  <a:lnTo>
                    <a:pt x="761256" y="1275434"/>
                  </a:lnTo>
                  <a:lnTo>
                    <a:pt x="747569" y="1232286"/>
                  </a:lnTo>
                  <a:lnTo>
                    <a:pt x="733230" y="1189305"/>
                  </a:lnTo>
                  <a:lnTo>
                    <a:pt x="718240" y="1146496"/>
                  </a:lnTo>
                  <a:lnTo>
                    <a:pt x="702597" y="1103869"/>
                  </a:lnTo>
                  <a:lnTo>
                    <a:pt x="686303" y="1061431"/>
                  </a:lnTo>
                  <a:lnTo>
                    <a:pt x="669358" y="1019190"/>
                  </a:lnTo>
                  <a:lnTo>
                    <a:pt x="651760" y="977153"/>
                  </a:lnTo>
                  <a:lnTo>
                    <a:pt x="633511" y="935328"/>
                  </a:lnTo>
                  <a:lnTo>
                    <a:pt x="614610" y="893724"/>
                  </a:lnTo>
                  <a:lnTo>
                    <a:pt x="595057" y="852346"/>
                  </a:lnTo>
                  <a:lnTo>
                    <a:pt x="574852" y="811204"/>
                  </a:lnTo>
                  <a:lnTo>
                    <a:pt x="553996" y="770305"/>
                  </a:lnTo>
                  <a:lnTo>
                    <a:pt x="532488" y="729657"/>
                  </a:lnTo>
                  <a:lnTo>
                    <a:pt x="510328" y="689267"/>
                  </a:lnTo>
                  <a:lnTo>
                    <a:pt x="487516" y="649144"/>
                  </a:lnTo>
                  <a:lnTo>
                    <a:pt x="464053" y="609294"/>
                  </a:lnTo>
                  <a:lnTo>
                    <a:pt x="439938" y="569726"/>
                  </a:lnTo>
                  <a:lnTo>
                    <a:pt x="415171" y="530447"/>
                  </a:lnTo>
                  <a:lnTo>
                    <a:pt x="389752" y="491465"/>
                  </a:lnTo>
                  <a:lnTo>
                    <a:pt x="363682" y="452788"/>
                  </a:lnTo>
                  <a:lnTo>
                    <a:pt x="336960" y="414423"/>
                  </a:lnTo>
                  <a:lnTo>
                    <a:pt x="309586" y="376379"/>
                  </a:lnTo>
                  <a:lnTo>
                    <a:pt x="281560" y="338662"/>
                  </a:lnTo>
                  <a:lnTo>
                    <a:pt x="252883" y="301281"/>
                  </a:lnTo>
                  <a:lnTo>
                    <a:pt x="223553" y="264243"/>
                  </a:lnTo>
                  <a:lnTo>
                    <a:pt x="193572" y="227557"/>
                  </a:lnTo>
                  <a:lnTo>
                    <a:pt x="162940" y="191229"/>
                  </a:lnTo>
                  <a:lnTo>
                    <a:pt x="131655" y="155267"/>
                  </a:lnTo>
                  <a:lnTo>
                    <a:pt x="99719" y="119680"/>
                  </a:lnTo>
                  <a:lnTo>
                    <a:pt x="67131" y="84474"/>
                  </a:lnTo>
                  <a:lnTo>
                    <a:pt x="33891" y="49658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70701" y="1765934"/>
              <a:ext cx="4493260" cy="483234"/>
            </a:xfrm>
            <a:custGeom>
              <a:avLst/>
              <a:gdLst/>
              <a:ahLst/>
              <a:cxnLst/>
              <a:rect l="l" t="t" r="r" b="b"/>
              <a:pathLst>
                <a:path w="4493259" h="483235">
                  <a:moveTo>
                    <a:pt x="4492752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4492752" y="483108"/>
                  </a:lnTo>
                  <a:lnTo>
                    <a:pt x="44927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0701" y="1765934"/>
              <a:ext cx="4493260" cy="483234"/>
            </a:xfrm>
            <a:custGeom>
              <a:avLst/>
              <a:gdLst/>
              <a:ahLst/>
              <a:cxnLst/>
              <a:rect l="l" t="t" r="r" b="b"/>
              <a:pathLst>
                <a:path w="4493259" h="483235">
                  <a:moveTo>
                    <a:pt x="0" y="483108"/>
                  </a:moveTo>
                  <a:lnTo>
                    <a:pt x="4492752" y="483108"/>
                  </a:lnTo>
                  <a:lnTo>
                    <a:pt x="4492752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41414" y="1766061"/>
            <a:ext cx="12922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LinkedList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62598" y="1699386"/>
            <a:ext cx="4807585" cy="1280795"/>
            <a:chOff x="6062598" y="1699386"/>
            <a:chExt cx="4807585" cy="1280795"/>
          </a:xfrm>
        </p:grpSpPr>
        <p:sp>
          <p:nvSpPr>
            <p:cNvPr id="41" name="object 41"/>
            <p:cNvSpPr/>
            <p:nvPr/>
          </p:nvSpPr>
          <p:spPr>
            <a:xfrm>
              <a:off x="6068948" y="1705736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301751" y="0"/>
                  </a:moveTo>
                  <a:lnTo>
                    <a:pt x="252813" y="3950"/>
                  </a:lnTo>
                  <a:lnTo>
                    <a:pt x="206386" y="15386"/>
                  </a:lnTo>
                  <a:lnTo>
                    <a:pt x="163092" y="33686"/>
                  </a:lnTo>
                  <a:lnTo>
                    <a:pt x="123553" y="58228"/>
                  </a:lnTo>
                  <a:lnTo>
                    <a:pt x="88392" y="88392"/>
                  </a:lnTo>
                  <a:lnTo>
                    <a:pt x="58228" y="123553"/>
                  </a:lnTo>
                  <a:lnTo>
                    <a:pt x="33686" y="163092"/>
                  </a:lnTo>
                  <a:lnTo>
                    <a:pt x="15386" y="206386"/>
                  </a:lnTo>
                  <a:lnTo>
                    <a:pt x="3950" y="252813"/>
                  </a:lnTo>
                  <a:lnTo>
                    <a:pt x="0" y="301751"/>
                  </a:lnTo>
                  <a:lnTo>
                    <a:pt x="3950" y="350690"/>
                  </a:lnTo>
                  <a:lnTo>
                    <a:pt x="15386" y="397117"/>
                  </a:lnTo>
                  <a:lnTo>
                    <a:pt x="33686" y="440411"/>
                  </a:lnTo>
                  <a:lnTo>
                    <a:pt x="58228" y="479950"/>
                  </a:lnTo>
                  <a:lnTo>
                    <a:pt x="88392" y="515111"/>
                  </a:lnTo>
                  <a:lnTo>
                    <a:pt x="123553" y="545275"/>
                  </a:lnTo>
                  <a:lnTo>
                    <a:pt x="163092" y="569817"/>
                  </a:lnTo>
                  <a:lnTo>
                    <a:pt x="206386" y="588117"/>
                  </a:lnTo>
                  <a:lnTo>
                    <a:pt x="252813" y="599553"/>
                  </a:lnTo>
                  <a:lnTo>
                    <a:pt x="301751" y="603503"/>
                  </a:lnTo>
                  <a:lnTo>
                    <a:pt x="350690" y="599553"/>
                  </a:lnTo>
                  <a:lnTo>
                    <a:pt x="397117" y="588117"/>
                  </a:lnTo>
                  <a:lnTo>
                    <a:pt x="440411" y="569817"/>
                  </a:lnTo>
                  <a:lnTo>
                    <a:pt x="479950" y="545275"/>
                  </a:lnTo>
                  <a:lnTo>
                    <a:pt x="515111" y="515111"/>
                  </a:lnTo>
                  <a:lnTo>
                    <a:pt x="545275" y="479950"/>
                  </a:lnTo>
                  <a:lnTo>
                    <a:pt x="569817" y="440411"/>
                  </a:lnTo>
                  <a:lnTo>
                    <a:pt x="588117" y="397117"/>
                  </a:lnTo>
                  <a:lnTo>
                    <a:pt x="599553" y="350690"/>
                  </a:lnTo>
                  <a:lnTo>
                    <a:pt x="603503" y="301751"/>
                  </a:lnTo>
                  <a:lnTo>
                    <a:pt x="599553" y="252813"/>
                  </a:lnTo>
                  <a:lnTo>
                    <a:pt x="588117" y="206386"/>
                  </a:lnTo>
                  <a:lnTo>
                    <a:pt x="569817" y="163092"/>
                  </a:lnTo>
                  <a:lnTo>
                    <a:pt x="545275" y="123553"/>
                  </a:lnTo>
                  <a:lnTo>
                    <a:pt x="515112" y="88392"/>
                  </a:lnTo>
                  <a:lnTo>
                    <a:pt x="479950" y="58228"/>
                  </a:lnTo>
                  <a:lnTo>
                    <a:pt x="440411" y="33686"/>
                  </a:lnTo>
                  <a:lnTo>
                    <a:pt x="397117" y="15386"/>
                  </a:lnTo>
                  <a:lnTo>
                    <a:pt x="350690" y="3950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68948" y="1705736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0" y="301751"/>
                  </a:moveTo>
                  <a:lnTo>
                    <a:pt x="3950" y="252813"/>
                  </a:lnTo>
                  <a:lnTo>
                    <a:pt x="15386" y="206386"/>
                  </a:lnTo>
                  <a:lnTo>
                    <a:pt x="33686" y="163092"/>
                  </a:lnTo>
                  <a:lnTo>
                    <a:pt x="58228" y="123553"/>
                  </a:lnTo>
                  <a:lnTo>
                    <a:pt x="88392" y="88392"/>
                  </a:lnTo>
                  <a:lnTo>
                    <a:pt x="123553" y="58228"/>
                  </a:lnTo>
                  <a:lnTo>
                    <a:pt x="163092" y="33686"/>
                  </a:lnTo>
                  <a:lnTo>
                    <a:pt x="206386" y="15386"/>
                  </a:lnTo>
                  <a:lnTo>
                    <a:pt x="252813" y="3950"/>
                  </a:lnTo>
                  <a:lnTo>
                    <a:pt x="301751" y="0"/>
                  </a:lnTo>
                  <a:lnTo>
                    <a:pt x="350690" y="3950"/>
                  </a:lnTo>
                  <a:lnTo>
                    <a:pt x="397117" y="15386"/>
                  </a:lnTo>
                  <a:lnTo>
                    <a:pt x="440411" y="33686"/>
                  </a:lnTo>
                  <a:lnTo>
                    <a:pt x="479950" y="58228"/>
                  </a:lnTo>
                  <a:lnTo>
                    <a:pt x="515112" y="88392"/>
                  </a:lnTo>
                  <a:lnTo>
                    <a:pt x="545275" y="123553"/>
                  </a:lnTo>
                  <a:lnTo>
                    <a:pt x="569817" y="163092"/>
                  </a:lnTo>
                  <a:lnTo>
                    <a:pt x="588117" y="206386"/>
                  </a:lnTo>
                  <a:lnTo>
                    <a:pt x="599553" y="252813"/>
                  </a:lnTo>
                  <a:lnTo>
                    <a:pt x="603503" y="301751"/>
                  </a:lnTo>
                  <a:lnTo>
                    <a:pt x="599553" y="350690"/>
                  </a:lnTo>
                  <a:lnTo>
                    <a:pt x="588117" y="397117"/>
                  </a:lnTo>
                  <a:lnTo>
                    <a:pt x="569817" y="440411"/>
                  </a:lnTo>
                  <a:lnTo>
                    <a:pt x="545275" y="479950"/>
                  </a:lnTo>
                  <a:lnTo>
                    <a:pt x="515111" y="515111"/>
                  </a:lnTo>
                  <a:lnTo>
                    <a:pt x="479950" y="545275"/>
                  </a:lnTo>
                  <a:lnTo>
                    <a:pt x="440411" y="569817"/>
                  </a:lnTo>
                  <a:lnTo>
                    <a:pt x="397117" y="588117"/>
                  </a:lnTo>
                  <a:lnTo>
                    <a:pt x="350690" y="599553"/>
                  </a:lnTo>
                  <a:lnTo>
                    <a:pt x="301751" y="603503"/>
                  </a:lnTo>
                  <a:lnTo>
                    <a:pt x="252813" y="599553"/>
                  </a:lnTo>
                  <a:lnTo>
                    <a:pt x="206386" y="588117"/>
                  </a:lnTo>
                  <a:lnTo>
                    <a:pt x="163092" y="569817"/>
                  </a:lnTo>
                  <a:lnTo>
                    <a:pt x="123553" y="545275"/>
                  </a:lnTo>
                  <a:lnTo>
                    <a:pt x="88392" y="515111"/>
                  </a:lnTo>
                  <a:lnTo>
                    <a:pt x="58228" y="479950"/>
                  </a:lnTo>
                  <a:lnTo>
                    <a:pt x="33686" y="440411"/>
                  </a:lnTo>
                  <a:lnTo>
                    <a:pt x="15386" y="397117"/>
                  </a:lnTo>
                  <a:lnTo>
                    <a:pt x="3950" y="350690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67702" y="2490596"/>
              <a:ext cx="4095750" cy="483234"/>
            </a:xfrm>
            <a:custGeom>
              <a:avLst/>
              <a:gdLst/>
              <a:ahLst/>
              <a:cxnLst/>
              <a:rect l="l" t="t" r="r" b="b"/>
              <a:pathLst>
                <a:path w="4095750" h="483235">
                  <a:moveTo>
                    <a:pt x="4095750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4095750" y="483108"/>
                  </a:lnTo>
                  <a:lnTo>
                    <a:pt x="40957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7702" y="2490596"/>
              <a:ext cx="4095750" cy="483234"/>
            </a:xfrm>
            <a:custGeom>
              <a:avLst/>
              <a:gdLst/>
              <a:ahLst/>
              <a:cxnLst/>
              <a:rect l="l" t="t" r="r" b="b"/>
              <a:pathLst>
                <a:path w="4095750" h="483235">
                  <a:moveTo>
                    <a:pt x="0" y="483108"/>
                  </a:moveTo>
                  <a:lnTo>
                    <a:pt x="4095750" y="483108"/>
                  </a:lnTo>
                  <a:lnTo>
                    <a:pt x="409575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38669" y="2490469"/>
            <a:ext cx="19113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LinkedHashSet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59601" y="2424048"/>
            <a:ext cx="4410710" cy="1280160"/>
            <a:chOff x="6459601" y="2424048"/>
            <a:chExt cx="4410710" cy="1280160"/>
          </a:xfrm>
        </p:grpSpPr>
        <p:sp>
          <p:nvSpPr>
            <p:cNvPr id="47" name="object 47"/>
            <p:cNvSpPr/>
            <p:nvPr/>
          </p:nvSpPr>
          <p:spPr>
            <a:xfrm>
              <a:off x="6465951" y="2430398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301751" y="0"/>
                  </a:moveTo>
                  <a:lnTo>
                    <a:pt x="252813" y="3950"/>
                  </a:lnTo>
                  <a:lnTo>
                    <a:pt x="206386" y="15386"/>
                  </a:lnTo>
                  <a:lnTo>
                    <a:pt x="163092" y="33686"/>
                  </a:lnTo>
                  <a:lnTo>
                    <a:pt x="123553" y="58228"/>
                  </a:lnTo>
                  <a:lnTo>
                    <a:pt x="88392" y="88392"/>
                  </a:lnTo>
                  <a:lnTo>
                    <a:pt x="58228" y="123553"/>
                  </a:lnTo>
                  <a:lnTo>
                    <a:pt x="33686" y="163092"/>
                  </a:lnTo>
                  <a:lnTo>
                    <a:pt x="15386" y="206386"/>
                  </a:lnTo>
                  <a:lnTo>
                    <a:pt x="3950" y="252813"/>
                  </a:lnTo>
                  <a:lnTo>
                    <a:pt x="0" y="301751"/>
                  </a:lnTo>
                  <a:lnTo>
                    <a:pt x="3950" y="350690"/>
                  </a:lnTo>
                  <a:lnTo>
                    <a:pt x="15386" y="397117"/>
                  </a:lnTo>
                  <a:lnTo>
                    <a:pt x="33686" y="440411"/>
                  </a:lnTo>
                  <a:lnTo>
                    <a:pt x="58228" y="479950"/>
                  </a:lnTo>
                  <a:lnTo>
                    <a:pt x="88392" y="515111"/>
                  </a:lnTo>
                  <a:lnTo>
                    <a:pt x="123553" y="545275"/>
                  </a:lnTo>
                  <a:lnTo>
                    <a:pt x="163092" y="569817"/>
                  </a:lnTo>
                  <a:lnTo>
                    <a:pt x="206386" y="588117"/>
                  </a:lnTo>
                  <a:lnTo>
                    <a:pt x="252813" y="599553"/>
                  </a:lnTo>
                  <a:lnTo>
                    <a:pt x="301751" y="603503"/>
                  </a:lnTo>
                  <a:lnTo>
                    <a:pt x="350690" y="599553"/>
                  </a:lnTo>
                  <a:lnTo>
                    <a:pt x="397117" y="588117"/>
                  </a:lnTo>
                  <a:lnTo>
                    <a:pt x="440411" y="569817"/>
                  </a:lnTo>
                  <a:lnTo>
                    <a:pt x="479950" y="545275"/>
                  </a:lnTo>
                  <a:lnTo>
                    <a:pt x="515111" y="515111"/>
                  </a:lnTo>
                  <a:lnTo>
                    <a:pt x="545275" y="479950"/>
                  </a:lnTo>
                  <a:lnTo>
                    <a:pt x="569817" y="440411"/>
                  </a:lnTo>
                  <a:lnTo>
                    <a:pt x="588117" y="397117"/>
                  </a:lnTo>
                  <a:lnTo>
                    <a:pt x="599553" y="350690"/>
                  </a:lnTo>
                  <a:lnTo>
                    <a:pt x="603503" y="301751"/>
                  </a:lnTo>
                  <a:lnTo>
                    <a:pt x="599553" y="252813"/>
                  </a:lnTo>
                  <a:lnTo>
                    <a:pt x="588117" y="206386"/>
                  </a:lnTo>
                  <a:lnTo>
                    <a:pt x="569817" y="163092"/>
                  </a:lnTo>
                  <a:lnTo>
                    <a:pt x="545275" y="123553"/>
                  </a:lnTo>
                  <a:lnTo>
                    <a:pt x="515111" y="88392"/>
                  </a:lnTo>
                  <a:lnTo>
                    <a:pt x="479950" y="58228"/>
                  </a:lnTo>
                  <a:lnTo>
                    <a:pt x="440411" y="33686"/>
                  </a:lnTo>
                  <a:lnTo>
                    <a:pt x="397117" y="15386"/>
                  </a:lnTo>
                  <a:lnTo>
                    <a:pt x="350690" y="3950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65951" y="2430398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0" y="301751"/>
                  </a:moveTo>
                  <a:lnTo>
                    <a:pt x="3950" y="252813"/>
                  </a:lnTo>
                  <a:lnTo>
                    <a:pt x="15386" y="206386"/>
                  </a:lnTo>
                  <a:lnTo>
                    <a:pt x="33686" y="163092"/>
                  </a:lnTo>
                  <a:lnTo>
                    <a:pt x="58228" y="123553"/>
                  </a:lnTo>
                  <a:lnTo>
                    <a:pt x="88392" y="88392"/>
                  </a:lnTo>
                  <a:lnTo>
                    <a:pt x="123553" y="58228"/>
                  </a:lnTo>
                  <a:lnTo>
                    <a:pt x="163092" y="33686"/>
                  </a:lnTo>
                  <a:lnTo>
                    <a:pt x="206386" y="15386"/>
                  </a:lnTo>
                  <a:lnTo>
                    <a:pt x="252813" y="3950"/>
                  </a:lnTo>
                  <a:lnTo>
                    <a:pt x="301751" y="0"/>
                  </a:lnTo>
                  <a:lnTo>
                    <a:pt x="350690" y="3950"/>
                  </a:lnTo>
                  <a:lnTo>
                    <a:pt x="397117" y="15386"/>
                  </a:lnTo>
                  <a:lnTo>
                    <a:pt x="440411" y="33686"/>
                  </a:lnTo>
                  <a:lnTo>
                    <a:pt x="479950" y="58228"/>
                  </a:lnTo>
                  <a:lnTo>
                    <a:pt x="515111" y="88392"/>
                  </a:lnTo>
                  <a:lnTo>
                    <a:pt x="545275" y="123553"/>
                  </a:lnTo>
                  <a:lnTo>
                    <a:pt x="569817" y="163092"/>
                  </a:lnTo>
                  <a:lnTo>
                    <a:pt x="588117" y="206386"/>
                  </a:lnTo>
                  <a:lnTo>
                    <a:pt x="599553" y="252813"/>
                  </a:lnTo>
                  <a:lnTo>
                    <a:pt x="603503" y="301751"/>
                  </a:lnTo>
                  <a:lnTo>
                    <a:pt x="599553" y="350690"/>
                  </a:lnTo>
                  <a:lnTo>
                    <a:pt x="588117" y="397117"/>
                  </a:lnTo>
                  <a:lnTo>
                    <a:pt x="569817" y="440411"/>
                  </a:lnTo>
                  <a:lnTo>
                    <a:pt x="545275" y="479950"/>
                  </a:lnTo>
                  <a:lnTo>
                    <a:pt x="515111" y="515111"/>
                  </a:lnTo>
                  <a:lnTo>
                    <a:pt x="479950" y="545275"/>
                  </a:lnTo>
                  <a:lnTo>
                    <a:pt x="440411" y="569817"/>
                  </a:lnTo>
                  <a:lnTo>
                    <a:pt x="397117" y="588117"/>
                  </a:lnTo>
                  <a:lnTo>
                    <a:pt x="350690" y="599553"/>
                  </a:lnTo>
                  <a:lnTo>
                    <a:pt x="301751" y="603503"/>
                  </a:lnTo>
                  <a:lnTo>
                    <a:pt x="252813" y="599553"/>
                  </a:lnTo>
                  <a:lnTo>
                    <a:pt x="206386" y="588117"/>
                  </a:lnTo>
                  <a:lnTo>
                    <a:pt x="163092" y="569817"/>
                  </a:lnTo>
                  <a:lnTo>
                    <a:pt x="123553" y="545275"/>
                  </a:lnTo>
                  <a:lnTo>
                    <a:pt x="88392" y="515111"/>
                  </a:lnTo>
                  <a:lnTo>
                    <a:pt x="58228" y="479950"/>
                  </a:lnTo>
                  <a:lnTo>
                    <a:pt x="33686" y="440411"/>
                  </a:lnTo>
                  <a:lnTo>
                    <a:pt x="15386" y="397117"/>
                  </a:lnTo>
                  <a:lnTo>
                    <a:pt x="3950" y="350690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9821" y="3214496"/>
              <a:ext cx="3914140" cy="483234"/>
            </a:xfrm>
            <a:custGeom>
              <a:avLst/>
              <a:gdLst/>
              <a:ahLst/>
              <a:cxnLst/>
              <a:rect l="l" t="t" r="r" b="b"/>
              <a:pathLst>
                <a:path w="3914140" h="483235">
                  <a:moveTo>
                    <a:pt x="3913632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3913632" y="483107"/>
                  </a:lnTo>
                  <a:lnTo>
                    <a:pt x="39136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49821" y="3214496"/>
              <a:ext cx="3914140" cy="483234"/>
            </a:xfrm>
            <a:custGeom>
              <a:avLst/>
              <a:gdLst/>
              <a:ahLst/>
              <a:cxnLst/>
              <a:rect l="l" t="t" r="r" b="b"/>
              <a:pathLst>
                <a:path w="3914140" h="483235">
                  <a:moveTo>
                    <a:pt x="0" y="483107"/>
                  </a:moveTo>
                  <a:lnTo>
                    <a:pt x="3913632" y="483107"/>
                  </a:lnTo>
                  <a:lnTo>
                    <a:pt x="3913632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320280" y="3215131"/>
            <a:ext cx="20910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LinkedHashMap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40956" y="3147948"/>
            <a:ext cx="4229100" cy="1280160"/>
            <a:chOff x="6640956" y="3147948"/>
            <a:chExt cx="4229100" cy="1280160"/>
          </a:xfrm>
        </p:grpSpPr>
        <p:sp>
          <p:nvSpPr>
            <p:cNvPr id="53" name="object 53"/>
            <p:cNvSpPr/>
            <p:nvPr/>
          </p:nvSpPr>
          <p:spPr>
            <a:xfrm>
              <a:off x="6647306" y="3154298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20">
                  <a:moveTo>
                    <a:pt x="302133" y="0"/>
                  </a:moveTo>
                  <a:lnTo>
                    <a:pt x="253121" y="3954"/>
                  </a:lnTo>
                  <a:lnTo>
                    <a:pt x="206630" y="15401"/>
                  </a:lnTo>
                  <a:lnTo>
                    <a:pt x="163279" y="33720"/>
                  </a:lnTo>
                  <a:lnTo>
                    <a:pt x="123690" y="58289"/>
                  </a:lnTo>
                  <a:lnTo>
                    <a:pt x="88487" y="88487"/>
                  </a:lnTo>
                  <a:lnTo>
                    <a:pt x="58289" y="123690"/>
                  </a:lnTo>
                  <a:lnTo>
                    <a:pt x="33720" y="163279"/>
                  </a:lnTo>
                  <a:lnTo>
                    <a:pt x="15401" y="206630"/>
                  </a:lnTo>
                  <a:lnTo>
                    <a:pt x="3954" y="253121"/>
                  </a:lnTo>
                  <a:lnTo>
                    <a:pt x="0" y="302133"/>
                  </a:lnTo>
                  <a:lnTo>
                    <a:pt x="3954" y="351144"/>
                  </a:lnTo>
                  <a:lnTo>
                    <a:pt x="15401" y="397635"/>
                  </a:lnTo>
                  <a:lnTo>
                    <a:pt x="33720" y="440986"/>
                  </a:lnTo>
                  <a:lnTo>
                    <a:pt x="58289" y="480575"/>
                  </a:lnTo>
                  <a:lnTo>
                    <a:pt x="88487" y="515778"/>
                  </a:lnTo>
                  <a:lnTo>
                    <a:pt x="123690" y="545976"/>
                  </a:lnTo>
                  <a:lnTo>
                    <a:pt x="163279" y="570545"/>
                  </a:lnTo>
                  <a:lnTo>
                    <a:pt x="206630" y="588864"/>
                  </a:lnTo>
                  <a:lnTo>
                    <a:pt x="253121" y="600311"/>
                  </a:lnTo>
                  <a:lnTo>
                    <a:pt x="302133" y="604265"/>
                  </a:lnTo>
                  <a:lnTo>
                    <a:pt x="351144" y="600311"/>
                  </a:lnTo>
                  <a:lnTo>
                    <a:pt x="397635" y="588864"/>
                  </a:lnTo>
                  <a:lnTo>
                    <a:pt x="440986" y="570545"/>
                  </a:lnTo>
                  <a:lnTo>
                    <a:pt x="480575" y="545976"/>
                  </a:lnTo>
                  <a:lnTo>
                    <a:pt x="515778" y="515778"/>
                  </a:lnTo>
                  <a:lnTo>
                    <a:pt x="545976" y="480575"/>
                  </a:lnTo>
                  <a:lnTo>
                    <a:pt x="570545" y="440986"/>
                  </a:lnTo>
                  <a:lnTo>
                    <a:pt x="588864" y="397635"/>
                  </a:lnTo>
                  <a:lnTo>
                    <a:pt x="600311" y="351144"/>
                  </a:lnTo>
                  <a:lnTo>
                    <a:pt x="604266" y="302133"/>
                  </a:lnTo>
                  <a:lnTo>
                    <a:pt x="600311" y="253121"/>
                  </a:lnTo>
                  <a:lnTo>
                    <a:pt x="588864" y="206630"/>
                  </a:lnTo>
                  <a:lnTo>
                    <a:pt x="570545" y="163279"/>
                  </a:lnTo>
                  <a:lnTo>
                    <a:pt x="545976" y="123690"/>
                  </a:lnTo>
                  <a:lnTo>
                    <a:pt x="515778" y="88487"/>
                  </a:lnTo>
                  <a:lnTo>
                    <a:pt x="480575" y="58289"/>
                  </a:lnTo>
                  <a:lnTo>
                    <a:pt x="440986" y="33720"/>
                  </a:lnTo>
                  <a:lnTo>
                    <a:pt x="397635" y="15401"/>
                  </a:lnTo>
                  <a:lnTo>
                    <a:pt x="351144" y="3954"/>
                  </a:lnTo>
                  <a:lnTo>
                    <a:pt x="3021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47306" y="3154298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20">
                  <a:moveTo>
                    <a:pt x="0" y="302133"/>
                  </a:moveTo>
                  <a:lnTo>
                    <a:pt x="3954" y="253121"/>
                  </a:lnTo>
                  <a:lnTo>
                    <a:pt x="15401" y="206630"/>
                  </a:lnTo>
                  <a:lnTo>
                    <a:pt x="33720" y="163279"/>
                  </a:lnTo>
                  <a:lnTo>
                    <a:pt x="58289" y="123690"/>
                  </a:lnTo>
                  <a:lnTo>
                    <a:pt x="88487" y="88487"/>
                  </a:lnTo>
                  <a:lnTo>
                    <a:pt x="123690" y="58289"/>
                  </a:lnTo>
                  <a:lnTo>
                    <a:pt x="163279" y="33720"/>
                  </a:lnTo>
                  <a:lnTo>
                    <a:pt x="206630" y="15401"/>
                  </a:lnTo>
                  <a:lnTo>
                    <a:pt x="253121" y="3954"/>
                  </a:lnTo>
                  <a:lnTo>
                    <a:pt x="302133" y="0"/>
                  </a:lnTo>
                  <a:lnTo>
                    <a:pt x="351144" y="3954"/>
                  </a:lnTo>
                  <a:lnTo>
                    <a:pt x="397635" y="15401"/>
                  </a:lnTo>
                  <a:lnTo>
                    <a:pt x="440986" y="33720"/>
                  </a:lnTo>
                  <a:lnTo>
                    <a:pt x="480575" y="58289"/>
                  </a:lnTo>
                  <a:lnTo>
                    <a:pt x="515778" y="88487"/>
                  </a:lnTo>
                  <a:lnTo>
                    <a:pt x="545976" y="123690"/>
                  </a:lnTo>
                  <a:lnTo>
                    <a:pt x="570545" y="163279"/>
                  </a:lnTo>
                  <a:lnTo>
                    <a:pt x="588864" y="206630"/>
                  </a:lnTo>
                  <a:lnTo>
                    <a:pt x="600311" y="253121"/>
                  </a:lnTo>
                  <a:lnTo>
                    <a:pt x="604266" y="302133"/>
                  </a:lnTo>
                  <a:lnTo>
                    <a:pt x="600311" y="351144"/>
                  </a:lnTo>
                  <a:lnTo>
                    <a:pt x="588864" y="397635"/>
                  </a:lnTo>
                  <a:lnTo>
                    <a:pt x="570545" y="440986"/>
                  </a:lnTo>
                  <a:lnTo>
                    <a:pt x="545976" y="480575"/>
                  </a:lnTo>
                  <a:lnTo>
                    <a:pt x="515778" y="515778"/>
                  </a:lnTo>
                  <a:lnTo>
                    <a:pt x="480575" y="545976"/>
                  </a:lnTo>
                  <a:lnTo>
                    <a:pt x="440986" y="570545"/>
                  </a:lnTo>
                  <a:lnTo>
                    <a:pt x="397635" y="588864"/>
                  </a:lnTo>
                  <a:lnTo>
                    <a:pt x="351144" y="600311"/>
                  </a:lnTo>
                  <a:lnTo>
                    <a:pt x="302133" y="604265"/>
                  </a:lnTo>
                  <a:lnTo>
                    <a:pt x="253121" y="600311"/>
                  </a:lnTo>
                  <a:lnTo>
                    <a:pt x="206630" y="588864"/>
                  </a:lnTo>
                  <a:lnTo>
                    <a:pt x="163279" y="570545"/>
                  </a:lnTo>
                  <a:lnTo>
                    <a:pt x="123690" y="545976"/>
                  </a:lnTo>
                  <a:lnTo>
                    <a:pt x="88487" y="515778"/>
                  </a:lnTo>
                  <a:lnTo>
                    <a:pt x="58289" y="480575"/>
                  </a:lnTo>
                  <a:lnTo>
                    <a:pt x="33720" y="440986"/>
                  </a:lnTo>
                  <a:lnTo>
                    <a:pt x="15401" y="397635"/>
                  </a:lnTo>
                  <a:lnTo>
                    <a:pt x="3954" y="351144"/>
                  </a:lnTo>
                  <a:lnTo>
                    <a:pt x="0" y="302133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9820" y="3938396"/>
              <a:ext cx="3914140" cy="483234"/>
            </a:xfrm>
            <a:custGeom>
              <a:avLst/>
              <a:gdLst/>
              <a:ahLst/>
              <a:cxnLst/>
              <a:rect l="l" t="t" r="r" b="b"/>
              <a:pathLst>
                <a:path w="3914140" h="483235">
                  <a:moveTo>
                    <a:pt x="3913632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3913632" y="483107"/>
                  </a:lnTo>
                  <a:lnTo>
                    <a:pt x="39136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49820" y="3938396"/>
              <a:ext cx="3914140" cy="483234"/>
            </a:xfrm>
            <a:custGeom>
              <a:avLst/>
              <a:gdLst/>
              <a:ahLst/>
              <a:cxnLst/>
              <a:rect l="l" t="t" r="r" b="b"/>
              <a:pathLst>
                <a:path w="3914140" h="483235">
                  <a:moveTo>
                    <a:pt x="0" y="483107"/>
                  </a:moveTo>
                  <a:lnTo>
                    <a:pt x="3913632" y="483107"/>
                  </a:lnTo>
                  <a:lnTo>
                    <a:pt x="3913632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320280" y="3939032"/>
            <a:ext cx="24212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Carlito"/>
                <a:cs typeface="Carlito"/>
              </a:rPr>
              <a:t>Nested</a:t>
            </a:r>
            <a:r>
              <a:rPr sz="25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Collections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40956" y="3871848"/>
            <a:ext cx="4229100" cy="1280795"/>
            <a:chOff x="6640956" y="3871848"/>
            <a:chExt cx="4229100" cy="1280795"/>
          </a:xfrm>
        </p:grpSpPr>
        <p:sp>
          <p:nvSpPr>
            <p:cNvPr id="59" name="object 59"/>
            <p:cNvSpPr/>
            <p:nvPr/>
          </p:nvSpPr>
          <p:spPr>
            <a:xfrm>
              <a:off x="6647306" y="3878198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20">
                  <a:moveTo>
                    <a:pt x="302133" y="0"/>
                  </a:moveTo>
                  <a:lnTo>
                    <a:pt x="253121" y="3954"/>
                  </a:lnTo>
                  <a:lnTo>
                    <a:pt x="206630" y="15401"/>
                  </a:lnTo>
                  <a:lnTo>
                    <a:pt x="163279" y="33720"/>
                  </a:lnTo>
                  <a:lnTo>
                    <a:pt x="123690" y="58289"/>
                  </a:lnTo>
                  <a:lnTo>
                    <a:pt x="88487" y="88487"/>
                  </a:lnTo>
                  <a:lnTo>
                    <a:pt x="58289" y="123690"/>
                  </a:lnTo>
                  <a:lnTo>
                    <a:pt x="33720" y="163279"/>
                  </a:lnTo>
                  <a:lnTo>
                    <a:pt x="15401" y="206630"/>
                  </a:lnTo>
                  <a:lnTo>
                    <a:pt x="3954" y="253121"/>
                  </a:lnTo>
                  <a:lnTo>
                    <a:pt x="0" y="302132"/>
                  </a:lnTo>
                  <a:lnTo>
                    <a:pt x="3954" y="351144"/>
                  </a:lnTo>
                  <a:lnTo>
                    <a:pt x="15401" y="397635"/>
                  </a:lnTo>
                  <a:lnTo>
                    <a:pt x="33720" y="440986"/>
                  </a:lnTo>
                  <a:lnTo>
                    <a:pt x="58289" y="480575"/>
                  </a:lnTo>
                  <a:lnTo>
                    <a:pt x="88487" y="515778"/>
                  </a:lnTo>
                  <a:lnTo>
                    <a:pt x="123690" y="545976"/>
                  </a:lnTo>
                  <a:lnTo>
                    <a:pt x="163279" y="570545"/>
                  </a:lnTo>
                  <a:lnTo>
                    <a:pt x="206630" y="588864"/>
                  </a:lnTo>
                  <a:lnTo>
                    <a:pt x="253121" y="600311"/>
                  </a:lnTo>
                  <a:lnTo>
                    <a:pt x="302133" y="604265"/>
                  </a:lnTo>
                  <a:lnTo>
                    <a:pt x="351144" y="600311"/>
                  </a:lnTo>
                  <a:lnTo>
                    <a:pt x="397635" y="588864"/>
                  </a:lnTo>
                  <a:lnTo>
                    <a:pt x="440986" y="570545"/>
                  </a:lnTo>
                  <a:lnTo>
                    <a:pt x="480575" y="545976"/>
                  </a:lnTo>
                  <a:lnTo>
                    <a:pt x="515778" y="515778"/>
                  </a:lnTo>
                  <a:lnTo>
                    <a:pt x="545976" y="480575"/>
                  </a:lnTo>
                  <a:lnTo>
                    <a:pt x="570545" y="440986"/>
                  </a:lnTo>
                  <a:lnTo>
                    <a:pt x="588864" y="397635"/>
                  </a:lnTo>
                  <a:lnTo>
                    <a:pt x="600311" y="351144"/>
                  </a:lnTo>
                  <a:lnTo>
                    <a:pt x="604266" y="302132"/>
                  </a:lnTo>
                  <a:lnTo>
                    <a:pt x="600311" y="253121"/>
                  </a:lnTo>
                  <a:lnTo>
                    <a:pt x="588864" y="206630"/>
                  </a:lnTo>
                  <a:lnTo>
                    <a:pt x="570545" y="163279"/>
                  </a:lnTo>
                  <a:lnTo>
                    <a:pt x="545976" y="123690"/>
                  </a:lnTo>
                  <a:lnTo>
                    <a:pt x="515778" y="88487"/>
                  </a:lnTo>
                  <a:lnTo>
                    <a:pt x="480575" y="58289"/>
                  </a:lnTo>
                  <a:lnTo>
                    <a:pt x="440986" y="33720"/>
                  </a:lnTo>
                  <a:lnTo>
                    <a:pt x="397635" y="15401"/>
                  </a:lnTo>
                  <a:lnTo>
                    <a:pt x="351144" y="3954"/>
                  </a:lnTo>
                  <a:lnTo>
                    <a:pt x="3021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47306" y="3878198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20">
                  <a:moveTo>
                    <a:pt x="0" y="302132"/>
                  </a:moveTo>
                  <a:lnTo>
                    <a:pt x="3954" y="253121"/>
                  </a:lnTo>
                  <a:lnTo>
                    <a:pt x="15401" y="206630"/>
                  </a:lnTo>
                  <a:lnTo>
                    <a:pt x="33720" y="163279"/>
                  </a:lnTo>
                  <a:lnTo>
                    <a:pt x="58289" y="123690"/>
                  </a:lnTo>
                  <a:lnTo>
                    <a:pt x="88487" y="88487"/>
                  </a:lnTo>
                  <a:lnTo>
                    <a:pt x="123690" y="58289"/>
                  </a:lnTo>
                  <a:lnTo>
                    <a:pt x="163279" y="33720"/>
                  </a:lnTo>
                  <a:lnTo>
                    <a:pt x="206630" y="15401"/>
                  </a:lnTo>
                  <a:lnTo>
                    <a:pt x="253121" y="3954"/>
                  </a:lnTo>
                  <a:lnTo>
                    <a:pt x="302133" y="0"/>
                  </a:lnTo>
                  <a:lnTo>
                    <a:pt x="351144" y="3954"/>
                  </a:lnTo>
                  <a:lnTo>
                    <a:pt x="397635" y="15401"/>
                  </a:lnTo>
                  <a:lnTo>
                    <a:pt x="440986" y="33720"/>
                  </a:lnTo>
                  <a:lnTo>
                    <a:pt x="480575" y="58289"/>
                  </a:lnTo>
                  <a:lnTo>
                    <a:pt x="515778" y="88487"/>
                  </a:lnTo>
                  <a:lnTo>
                    <a:pt x="545976" y="123690"/>
                  </a:lnTo>
                  <a:lnTo>
                    <a:pt x="570545" y="163279"/>
                  </a:lnTo>
                  <a:lnTo>
                    <a:pt x="588864" y="206630"/>
                  </a:lnTo>
                  <a:lnTo>
                    <a:pt x="600311" y="253121"/>
                  </a:lnTo>
                  <a:lnTo>
                    <a:pt x="604266" y="302132"/>
                  </a:lnTo>
                  <a:lnTo>
                    <a:pt x="600311" y="351144"/>
                  </a:lnTo>
                  <a:lnTo>
                    <a:pt x="588864" y="397635"/>
                  </a:lnTo>
                  <a:lnTo>
                    <a:pt x="570545" y="440986"/>
                  </a:lnTo>
                  <a:lnTo>
                    <a:pt x="545976" y="480575"/>
                  </a:lnTo>
                  <a:lnTo>
                    <a:pt x="515778" y="515778"/>
                  </a:lnTo>
                  <a:lnTo>
                    <a:pt x="480575" y="545976"/>
                  </a:lnTo>
                  <a:lnTo>
                    <a:pt x="440986" y="570545"/>
                  </a:lnTo>
                  <a:lnTo>
                    <a:pt x="397635" y="588864"/>
                  </a:lnTo>
                  <a:lnTo>
                    <a:pt x="351144" y="600311"/>
                  </a:lnTo>
                  <a:lnTo>
                    <a:pt x="302133" y="604265"/>
                  </a:lnTo>
                  <a:lnTo>
                    <a:pt x="253121" y="600311"/>
                  </a:lnTo>
                  <a:lnTo>
                    <a:pt x="206630" y="588864"/>
                  </a:lnTo>
                  <a:lnTo>
                    <a:pt x="163279" y="570545"/>
                  </a:lnTo>
                  <a:lnTo>
                    <a:pt x="123690" y="545976"/>
                  </a:lnTo>
                  <a:lnTo>
                    <a:pt x="88487" y="515778"/>
                  </a:lnTo>
                  <a:lnTo>
                    <a:pt x="58289" y="480575"/>
                  </a:lnTo>
                  <a:lnTo>
                    <a:pt x="33720" y="440986"/>
                  </a:lnTo>
                  <a:lnTo>
                    <a:pt x="15401" y="397635"/>
                  </a:lnTo>
                  <a:lnTo>
                    <a:pt x="3954" y="351144"/>
                  </a:lnTo>
                  <a:lnTo>
                    <a:pt x="0" y="30213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7702" y="4663058"/>
              <a:ext cx="4095750" cy="483234"/>
            </a:xfrm>
            <a:custGeom>
              <a:avLst/>
              <a:gdLst/>
              <a:ahLst/>
              <a:cxnLst/>
              <a:rect l="l" t="t" r="r" b="b"/>
              <a:pathLst>
                <a:path w="4095750" h="483235">
                  <a:moveTo>
                    <a:pt x="4095750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4095750" y="483107"/>
                  </a:lnTo>
                  <a:lnTo>
                    <a:pt x="40957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67702" y="4663058"/>
              <a:ext cx="4095750" cy="483234"/>
            </a:xfrm>
            <a:custGeom>
              <a:avLst/>
              <a:gdLst/>
              <a:ahLst/>
              <a:cxnLst/>
              <a:rect l="l" t="t" r="r" b="b"/>
              <a:pathLst>
                <a:path w="4095750" h="483235">
                  <a:moveTo>
                    <a:pt x="0" y="483107"/>
                  </a:moveTo>
                  <a:lnTo>
                    <a:pt x="4095750" y="483107"/>
                  </a:lnTo>
                  <a:lnTo>
                    <a:pt x="4095750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138669" y="4663185"/>
            <a:ext cx="15824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Collection-</a:t>
            </a: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364351" y="4596510"/>
            <a:ext cx="4505960" cy="1280795"/>
            <a:chOff x="6364351" y="4596510"/>
            <a:chExt cx="4505960" cy="1280795"/>
          </a:xfrm>
        </p:grpSpPr>
        <p:sp>
          <p:nvSpPr>
            <p:cNvPr id="65" name="object 65"/>
            <p:cNvSpPr/>
            <p:nvPr/>
          </p:nvSpPr>
          <p:spPr>
            <a:xfrm>
              <a:off x="6465951" y="4602860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301751" y="0"/>
                  </a:moveTo>
                  <a:lnTo>
                    <a:pt x="252813" y="3950"/>
                  </a:lnTo>
                  <a:lnTo>
                    <a:pt x="206386" y="15386"/>
                  </a:lnTo>
                  <a:lnTo>
                    <a:pt x="163092" y="33686"/>
                  </a:lnTo>
                  <a:lnTo>
                    <a:pt x="123553" y="58228"/>
                  </a:lnTo>
                  <a:lnTo>
                    <a:pt x="88392" y="88391"/>
                  </a:lnTo>
                  <a:lnTo>
                    <a:pt x="58228" y="123553"/>
                  </a:lnTo>
                  <a:lnTo>
                    <a:pt x="33686" y="163092"/>
                  </a:lnTo>
                  <a:lnTo>
                    <a:pt x="15386" y="206386"/>
                  </a:lnTo>
                  <a:lnTo>
                    <a:pt x="3950" y="252813"/>
                  </a:lnTo>
                  <a:lnTo>
                    <a:pt x="0" y="301751"/>
                  </a:lnTo>
                  <a:lnTo>
                    <a:pt x="3950" y="350690"/>
                  </a:lnTo>
                  <a:lnTo>
                    <a:pt x="15386" y="397117"/>
                  </a:lnTo>
                  <a:lnTo>
                    <a:pt x="33686" y="440411"/>
                  </a:lnTo>
                  <a:lnTo>
                    <a:pt x="58228" y="479950"/>
                  </a:lnTo>
                  <a:lnTo>
                    <a:pt x="88392" y="515112"/>
                  </a:lnTo>
                  <a:lnTo>
                    <a:pt x="123553" y="545275"/>
                  </a:lnTo>
                  <a:lnTo>
                    <a:pt x="163092" y="569817"/>
                  </a:lnTo>
                  <a:lnTo>
                    <a:pt x="206386" y="588117"/>
                  </a:lnTo>
                  <a:lnTo>
                    <a:pt x="252813" y="599553"/>
                  </a:lnTo>
                  <a:lnTo>
                    <a:pt x="301751" y="603503"/>
                  </a:lnTo>
                  <a:lnTo>
                    <a:pt x="350690" y="599553"/>
                  </a:lnTo>
                  <a:lnTo>
                    <a:pt x="397117" y="588117"/>
                  </a:lnTo>
                  <a:lnTo>
                    <a:pt x="440411" y="569817"/>
                  </a:lnTo>
                  <a:lnTo>
                    <a:pt x="479950" y="545275"/>
                  </a:lnTo>
                  <a:lnTo>
                    <a:pt x="515111" y="515112"/>
                  </a:lnTo>
                  <a:lnTo>
                    <a:pt x="545275" y="479950"/>
                  </a:lnTo>
                  <a:lnTo>
                    <a:pt x="569817" y="440411"/>
                  </a:lnTo>
                  <a:lnTo>
                    <a:pt x="588117" y="397117"/>
                  </a:lnTo>
                  <a:lnTo>
                    <a:pt x="599553" y="350690"/>
                  </a:lnTo>
                  <a:lnTo>
                    <a:pt x="603503" y="301751"/>
                  </a:lnTo>
                  <a:lnTo>
                    <a:pt x="599553" y="252813"/>
                  </a:lnTo>
                  <a:lnTo>
                    <a:pt x="588117" y="206386"/>
                  </a:lnTo>
                  <a:lnTo>
                    <a:pt x="569817" y="163092"/>
                  </a:lnTo>
                  <a:lnTo>
                    <a:pt x="545275" y="123553"/>
                  </a:lnTo>
                  <a:lnTo>
                    <a:pt x="515111" y="88391"/>
                  </a:lnTo>
                  <a:lnTo>
                    <a:pt x="479950" y="58228"/>
                  </a:lnTo>
                  <a:lnTo>
                    <a:pt x="440411" y="33686"/>
                  </a:lnTo>
                  <a:lnTo>
                    <a:pt x="397117" y="15386"/>
                  </a:lnTo>
                  <a:lnTo>
                    <a:pt x="350690" y="3950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65951" y="4602860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0" y="301751"/>
                  </a:moveTo>
                  <a:lnTo>
                    <a:pt x="3950" y="252813"/>
                  </a:lnTo>
                  <a:lnTo>
                    <a:pt x="15386" y="206386"/>
                  </a:lnTo>
                  <a:lnTo>
                    <a:pt x="33686" y="163092"/>
                  </a:lnTo>
                  <a:lnTo>
                    <a:pt x="58228" y="123553"/>
                  </a:lnTo>
                  <a:lnTo>
                    <a:pt x="88392" y="88391"/>
                  </a:lnTo>
                  <a:lnTo>
                    <a:pt x="123553" y="58228"/>
                  </a:lnTo>
                  <a:lnTo>
                    <a:pt x="163092" y="33686"/>
                  </a:lnTo>
                  <a:lnTo>
                    <a:pt x="206386" y="15386"/>
                  </a:lnTo>
                  <a:lnTo>
                    <a:pt x="252813" y="3950"/>
                  </a:lnTo>
                  <a:lnTo>
                    <a:pt x="301751" y="0"/>
                  </a:lnTo>
                  <a:lnTo>
                    <a:pt x="350690" y="3950"/>
                  </a:lnTo>
                  <a:lnTo>
                    <a:pt x="397117" y="15386"/>
                  </a:lnTo>
                  <a:lnTo>
                    <a:pt x="440411" y="33686"/>
                  </a:lnTo>
                  <a:lnTo>
                    <a:pt x="479950" y="58228"/>
                  </a:lnTo>
                  <a:lnTo>
                    <a:pt x="515111" y="88391"/>
                  </a:lnTo>
                  <a:lnTo>
                    <a:pt x="545275" y="123553"/>
                  </a:lnTo>
                  <a:lnTo>
                    <a:pt x="569817" y="163092"/>
                  </a:lnTo>
                  <a:lnTo>
                    <a:pt x="588117" y="206386"/>
                  </a:lnTo>
                  <a:lnTo>
                    <a:pt x="599553" y="252813"/>
                  </a:lnTo>
                  <a:lnTo>
                    <a:pt x="603503" y="301751"/>
                  </a:lnTo>
                  <a:lnTo>
                    <a:pt x="599553" y="350690"/>
                  </a:lnTo>
                  <a:lnTo>
                    <a:pt x="588117" y="397117"/>
                  </a:lnTo>
                  <a:lnTo>
                    <a:pt x="569817" y="440411"/>
                  </a:lnTo>
                  <a:lnTo>
                    <a:pt x="545275" y="479950"/>
                  </a:lnTo>
                  <a:lnTo>
                    <a:pt x="515111" y="515112"/>
                  </a:lnTo>
                  <a:lnTo>
                    <a:pt x="479950" y="545275"/>
                  </a:lnTo>
                  <a:lnTo>
                    <a:pt x="440411" y="569817"/>
                  </a:lnTo>
                  <a:lnTo>
                    <a:pt x="397117" y="588117"/>
                  </a:lnTo>
                  <a:lnTo>
                    <a:pt x="350690" y="599553"/>
                  </a:lnTo>
                  <a:lnTo>
                    <a:pt x="301751" y="603503"/>
                  </a:lnTo>
                  <a:lnTo>
                    <a:pt x="252813" y="599553"/>
                  </a:lnTo>
                  <a:lnTo>
                    <a:pt x="206386" y="588117"/>
                  </a:lnTo>
                  <a:lnTo>
                    <a:pt x="163092" y="569817"/>
                  </a:lnTo>
                  <a:lnTo>
                    <a:pt x="123553" y="545275"/>
                  </a:lnTo>
                  <a:lnTo>
                    <a:pt x="88392" y="515112"/>
                  </a:lnTo>
                  <a:lnTo>
                    <a:pt x="58228" y="479950"/>
                  </a:lnTo>
                  <a:lnTo>
                    <a:pt x="33686" y="440411"/>
                  </a:lnTo>
                  <a:lnTo>
                    <a:pt x="15386" y="397117"/>
                  </a:lnTo>
                  <a:lnTo>
                    <a:pt x="3950" y="350690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70701" y="5387720"/>
              <a:ext cx="4493260" cy="483234"/>
            </a:xfrm>
            <a:custGeom>
              <a:avLst/>
              <a:gdLst/>
              <a:ahLst/>
              <a:cxnLst/>
              <a:rect l="l" t="t" r="r" b="b"/>
              <a:pathLst>
                <a:path w="4493259" h="483235">
                  <a:moveTo>
                    <a:pt x="4492752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4492752" y="483107"/>
                  </a:lnTo>
                  <a:lnTo>
                    <a:pt x="44927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70701" y="5387720"/>
              <a:ext cx="4493260" cy="483234"/>
            </a:xfrm>
            <a:custGeom>
              <a:avLst/>
              <a:gdLst/>
              <a:ahLst/>
              <a:cxnLst/>
              <a:rect l="l" t="t" r="r" b="b"/>
              <a:pathLst>
                <a:path w="4493259" h="483235">
                  <a:moveTo>
                    <a:pt x="0" y="483107"/>
                  </a:moveTo>
                  <a:lnTo>
                    <a:pt x="4492752" y="483107"/>
                  </a:lnTo>
                  <a:lnTo>
                    <a:pt x="4492752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1414" y="5388102"/>
            <a:ext cx="17811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Collection-</a:t>
            </a: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062598" y="5321172"/>
            <a:ext cx="616585" cy="616585"/>
            <a:chOff x="6062598" y="5321172"/>
            <a:chExt cx="616585" cy="616585"/>
          </a:xfrm>
        </p:grpSpPr>
        <p:sp>
          <p:nvSpPr>
            <p:cNvPr id="71" name="object 71"/>
            <p:cNvSpPr/>
            <p:nvPr/>
          </p:nvSpPr>
          <p:spPr>
            <a:xfrm>
              <a:off x="6068948" y="5327522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301751" y="0"/>
                  </a:moveTo>
                  <a:lnTo>
                    <a:pt x="252813" y="3950"/>
                  </a:lnTo>
                  <a:lnTo>
                    <a:pt x="206386" y="15386"/>
                  </a:lnTo>
                  <a:lnTo>
                    <a:pt x="163092" y="33686"/>
                  </a:lnTo>
                  <a:lnTo>
                    <a:pt x="123553" y="58228"/>
                  </a:lnTo>
                  <a:lnTo>
                    <a:pt x="88392" y="88391"/>
                  </a:lnTo>
                  <a:lnTo>
                    <a:pt x="58228" y="123553"/>
                  </a:lnTo>
                  <a:lnTo>
                    <a:pt x="33686" y="163092"/>
                  </a:lnTo>
                  <a:lnTo>
                    <a:pt x="15386" y="206386"/>
                  </a:lnTo>
                  <a:lnTo>
                    <a:pt x="3950" y="252813"/>
                  </a:lnTo>
                  <a:lnTo>
                    <a:pt x="0" y="301751"/>
                  </a:lnTo>
                  <a:lnTo>
                    <a:pt x="3950" y="350696"/>
                  </a:lnTo>
                  <a:lnTo>
                    <a:pt x="15386" y="397127"/>
                  </a:lnTo>
                  <a:lnTo>
                    <a:pt x="33686" y="440422"/>
                  </a:lnTo>
                  <a:lnTo>
                    <a:pt x="58228" y="479961"/>
                  </a:lnTo>
                  <a:lnTo>
                    <a:pt x="88392" y="515121"/>
                  </a:lnTo>
                  <a:lnTo>
                    <a:pt x="123553" y="545282"/>
                  </a:lnTo>
                  <a:lnTo>
                    <a:pt x="163092" y="569822"/>
                  </a:lnTo>
                  <a:lnTo>
                    <a:pt x="206386" y="588120"/>
                  </a:lnTo>
                  <a:lnTo>
                    <a:pt x="252813" y="599554"/>
                  </a:lnTo>
                  <a:lnTo>
                    <a:pt x="301751" y="603504"/>
                  </a:lnTo>
                  <a:lnTo>
                    <a:pt x="350690" y="599554"/>
                  </a:lnTo>
                  <a:lnTo>
                    <a:pt x="397117" y="588120"/>
                  </a:lnTo>
                  <a:lnTo>
                    <a:pt x="440411" y="569822"/>
                  </a:lnTo>
                  <a:lnTo>
                    <a:pt x="479950" y="545282"/>
                  </a:lnTo>
                  <a:lnTo>
                    <a:pt x="515111" y="515121"/>
                  </a:lnTo>
                  <a:lnTo>
                    <a:pt x="545275" y="479961"/>
                  </a:lnTo>
                  <a:lnTo>
                    <a:pt x="569817" y="440422"/>
                  </a:lnTo>
                  <a:lnTo>
                    <a:pt x="588117" y="397127"/>
                  </a:lnTo>
                  <a:lnTo>
                    <a:pt x="599553" y="350696"/>
                  </a:lnTo>
                  <a:lnTo>
                    <a:pt x="603503" y="301751"/>
                  </a:lnTo>
                  <a:lnTo>
                    <a:pt x="599553" y="252813"/>
                  </a:lnTo>
                  <a:lnTo>
                    <a:pt x="588117" y="206386"/>
                  </a:lnTo>
                  <a:lnTo>
                    <a:pt x="569817" y="163092"/>
                  </a:lnTo>
                  <a:lnTo>
                    <a:pt x="545275" y="123553"/>
                  </a:lnTo>
                  <a:lnTo>
                    <a:pt x="515112" y="88391"/>
                  </a:lnTo>
                  <a:lnTo>
                    <a:pt x="479950" y="58228"/>
                  </a:lnTo>
                  <a:lnTo>
                    <a:pt x="440411" y="33686"/>
                  </a:lnTo>
                  <a:lnTo>
                    <a:pt x="397117" y="15386"/>
                  </a:lnTo>
                  <a:lnTo>
                    <a:pt x="350690" y="3950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68948" y="5327522"/>
              <a:ext cx="603885" cy="603885"/>
            </a:xfrm>
            <a:custGeom>
              <a:avLst/>
              <a:gdLst/>
              <a:ahLst/>
              <a:cxnLst/>
              <a:rect l="l" t="t" r="r" b="b"/>
              <a:pathLst>
                <a:path w="603884" h="603885">
                  <a:moveTo>
                    <a:pt x="0" y="301751"/>
                  </a:moveTo>
                  <a:lnTo>
                    <a:pt x="3950" y="252813"/>
                  </a:lnTo>
                  <a:lnTo>
                    <a:pt x="15386" y="206386"/>
                  </a:lnTo>
                  <a:lnTo>
                    <a:pt x="33686" y="163092"/>
                  </a:lnTo>
                  <a:lnTo>
                    <a:pt x="58228" y="123553"/>
                  </a:lnTo>
                  <a:lnTo>
                    <a:pt x="88392" y="88391"/>
                  </a:lnTo>
                  <a:lnTo>
                    <a:pt x="123553" y="58228"/>
                  </a:lnTo>
                  <a:lnTo>
                    <a:pt x="163092" y="33686"/>
                  </a:lnTo>
                  <a:lnTo>
                    <a:pt x="206386" y="15386"/>
                  </a:lnTo>
                  <a:lnTo>
                    <a:pt x="252813" y="3950"/>
                  </a:lnTo>
                  <a:lnTo>
                    <a:pt x="301751" y="0"/>
                  </a:lnTo>
                  <a:lnTo>
                    <a:pt x="350690" y="3950"/>
                  </a:lnTo>
                  <a:lnTo>
                    <a:pt x="397117" y="15386"/>
                  </a:lnTo>
                  <a:lnTo>
                    <a:pt x="440411" y="33686"/>
                  </a:lnTo>
                  <a:lnTo>
                    <a:pt x="479950" y="58228"/>
                  </a:lnTo>
                  <a:lnTo>
                    <a:pt x="515112" y="88391"/>
                  </a:lnTo>
                  <a:lnTo>
                    <a:pt x="545275" y="123553"/>
                  </a:lnTo>
                  <a:lnTo>
                    <a:pt x="569817" y="163092"/>
                  </a:lnTo>
                  <a:lnTo>
                    <a:pt x="588117" y="206386"/>
                  </a:lnTo>
                  <a:lnTo>
                    <a:pt x="599553" y="252813"/>
                  </a:lnTo>
                  <a:lnTo>
                    <a:pt x="603503" y="301751"/>
                  </a:lnTo>
                  <a:lnTo>
                    <a:pt x="599553" y="350696"/>
                  </a:lnTo>
                  <a:lnTo>
                    <a:pt x="588117" y="397127"/>
                  </a:lnTo>
                  <a:lnTo>
                    <a:pt x="569817" y="440422"/>
                  </a:lnTo>
                  <a:lnTo>
                    <a:pt x="545275" y="479961"/>
                  </a:lnTo>
                  <a:lnTo>
                    <a:pt x="515111" y="515121"/>
                  </a:lnTo>
                  <a:lnTo>
                    <a:pt x="479950" y="545282"/>
                  </a:lnTo>
                  <a:lnTo>
                    <a:pt x="440411" y="569822"/>
                  </a:lnTo>
                  <a:lnTo>
                    <a:pt x="397117" y="588120"/>
                  </a:lnTo>
                  <a:lnTo>
                    <a:pt x="350690" y="599554"/>
                  </a:lnTo>
                  <a:lnTo>
                    <a:pt x="301751" y="603504"/>
                  </a:lnTo>
                  <a:lnTo>
                    <a:pt x="252813" y="599554"/>
                  </a:lnTo>
                  <a:lnTo>
                    <a:pt x="206386" y="588120"/>
                  </a:lnTo>
                  <a:lnTo>
                    <a:pt x="163092" y="569822"/>
                  </a:lnTo>
                  <a:lnTo>
                    <a:pt x="123553" y="545282"/>
                  </a:lnTo>
                  <a:lnTo>
                    <a:pt x="88392" y="515121"/>
                  </a:lnTo>
                  <a:lnTo>
                    <a:pt x="58228" y="479961"/>
                  </a:lnTo>
                  <a:lnTo>
                    <a:pt x="33686" y="440422"/>
                  </a:lnTo>
                  <a:lnTo>
                    <a:pt x="15386" y="397127"/>
                  </a:lnTo>
                  <a:lnTo>
                    <a:pt x="3950" y="350696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933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95147" y="1700402"/>
            <a:ext cx="2333625" cy="1165860"/>
          </a:xfrm>
          <a:custGeom>
            <a:avLst/>
            <a:gdLst/>
            <a:ahLst/>
            <a:cxnLst/>
            <a:rect l="l" t="t" r="r" b="b"/>
            <a:pathLst>
              <a:path w="2333625" h="1165860">
                <a:moveTo>
                  <a:pt x="2216658" y="0"/>
                </a:moveTo>
                <a:lnTo>
                  <a:pt x="116586" y="0"/>
                </a:lnTo>
                <a:lnTo>
                  <a:pt x="71205" y="9161"/>
                </a:lnTo>
                <a:lnTo>
                  <a:pt x="34147" y="34147"/>
                </a:lnTo>
                <a:lnTo>
                  <a:pt x="9161" y="71205"/>
                </a:lnTo>
                <a:lnTo>
                  <a:pt x="0" y="116586"/>
                </a:lnTo>
                <a:lnTo>
                  <a:pt x="0" y="1049274"/>
                </a:lnTo>
                <a:lnTo>
                  <a:pt x="9161" y="1094654"/>
                </a:lnTo>
                <a:lnTo>
                  <a:pt x="34147" y="1131712"/>
                </a:lnTo>
                <a:lnTo>
                  <a:pt x="71205" y="1156698"/>
                </a:lnTo>
                <a:lnTo>
                  <a:pt x="116586" y="1165860"/>
                </a:lnTo>
                <a:lnTo>
                  <a:pt x="2216658" y="1165860"/>
                </a:lnTo>
                <a:lnTo>
                  <a:pt x="2262038" y="1156698"/>
                </a:lnTo>
                <a:lnTo>
                  <a:pt x="2299096" y="1131712"/>
                </a:lnTo>
                <a:lnTo>
                  <a:pt x="2324082" y="1094654"/>
                </a:lnTo>
                <a:lnTo>
                  <a:pt x="2333244" y="1049274"/>
                </a:lnTo>
                <a:lnTo>
                  <a:pt x="2333244" y="116586"/>
                </a:lnTo>
                <a:lnTo>
                  <a:pt x="2324082" y="71205"/>
                </a:lnTo>
                <a:lnTo>
                  <a:pt x="2299096" y="34147"/>
                </a:lnTo>
                <a:lnTo>
                  <a:pt x="2262038" y="9161"/>
                </a:lnTo>
                <a:lnTo>
                  <a:pt x="22166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1146" y="1818893"/>
            <a:ext cx="1840230" cy="843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76910" marR="5080" indent="-664845">
              <a:lnSpc>
                <a:spcPts val="3080"/>
              </a:lnSpc>
              <a:spcBef>
                <a:spcPts val="434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Fixed</a:t>
            </a:r>
            <a:r>
              <a:rPr sz="2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Length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List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1969" y="2859913"/>
            <a:ext cx="2113280" cy="1471295"/>
            <a:chOff x="1021969" y="2859913"/>
            <a:chExt cx="2113280" cy="1471295"/>
          </a:xfrm>
        </p:grpSpPr>
        <p:sp>
          <p:nvSpPr>
            <p:cNvPr id="6" name="object 6"/>
            <p:cNvSpPr/>
            <p:nvPr/>
          </p:nvSpPr>
          <p:spPr>
            <a:xfrm>
              <a:off x="1028319" y="2866263"/>
              <a:ext cx="233679" cy="875030"/>
            </a:xfrm>
            <a:custGeom>
              <a:avLst/>
              <a:gdLst/>
              <a:ahLst/>
              <a:cxnLst/>
              <a:rect l="l" t="t" r="r" b="b"/>
              <a:pathLst>
                <a:path w="233680" h="875029">
                  <a:moveTo>
                    <a:pt x="0" y="0"/>
                  </a:moveTo>
                  <a:lnTo>
                    <a:pt x="0" y="874903"/>
                  </a:lnTo>
                  <a:lnTo>
                    <a:pt x="233299" y="874903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1491" y="3158109"/>
              <a:ext cx="1866900" cy="1167130"/>
            </a:xfrm>
            <a:custGeom>
              <a:avLst/>
              <a:gdLst/>
              <a:ahLst/>
              <a:cxnLst/>
              <a:rect l="l" t="t" r="r" b="b"/>
              <a:pathLst>
                <a:path w="1866900" h="1167129">
                  <a:moveTo>
                    <a:pt x="0" y="116712"/>
                  </a:moveTo>
                  <a:lnTo>
                    <a:pt x="9163" y="71258"/>
                  </a:lnTo>
                  <a:lnTo>
                    <a:pt x="34162" y="34162"/>
                  </a:lnTo>
                  <a:lnTo>
                    <a:pt x="71258" y="9163"/>
                  </a:lnTo>
                  <a:lnTo>
                    <a:pt x="116712" y="0"/>
                  </a:lnTo>
                  <a:lnTo>
                    <a:pt x="1750187" y="0"/>
                  </a:lnTo>
                  <a:lnTo>
                    <a:pt x="1795641" y="9163"/>
                  </a:lnTo>
                  <a:lnTo>
                    <a:pt x="1832737" y="34162"/>
                  </a:lnTo>
                  <a:lnTo>
                    <a:pt x="1857736" y="71258"/>
                  </a:lnTo>
                  <a:lnTo>
                    <a:pt x="1866900" y="116712"/>
                  </a:lnTo>
                  <a:lnTo>
                    <a:pt x="1866900" y="1049908"/>
                  </a:lnTo>
                  <a:lnTo>
                    <a:pt x="1857736" y="1095363"/>
                  </a:lnTo>
                  <a:lnTo>
                    <a:pt x="1832737" y="1132458"/>
                  </a:lnTo>
                  <a:lnTo>
                    <a:pt x="1795641" y="1157458"/>
                  </a:lnTo>
                  <a:lnTo>
                    <a:pt x="1750187" y="1166621"/>
                  </a:lnTo>
                  <a:lnTo>
                    <a:pt x="116712" y="1166621"/>
                  </a:lnTo>
                  <a:lnTo>
                    <a:pt x="71258" y="1157458"/>
                  </a:lnTo>
                  <a:lnTo>
                    <a:pt x="34162" y="1132458"/>
                  </a:lnTo>
                  <a:lnTo>
                    <a:pt x="9163" y="1095363"/>
                  </a:lnTo>
                  <a:lnTo>
                    <a:pt x="0" y="1049908"/>
                  </a:lnTo>
                  <a:lnTo>
                    <a:pt x="0" y="116712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66596" y="3312667"/>
            <a:ext cx="1456690" cy="8026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80"/>
              </a:spcBef>
            </a:pPr>
            <a:r>
              <a:rPr sz="1800" dirty="0">
                <a:latin typeface="Carlito"/>
                <a:cs typeface="Carlito"/>
              </a:rPr>
              <a:t>Size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specified during initialization.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1969" y="2859913"/>
            <a:ext cx="2113280" cy="2929255"/>
            <a:chOff x="1021969" y="2859913"/>
            <a:chExt cx="2113280" cy="2929255"/>
          </a:xfrm>
        </p:grpSpPr>
        <p:sp>
          <p:nvSpPr>
            <p:cNvPr id="10" name="object 10"/>
            <p:cNvSpPr/>
            <p:nvPr/>
          </p:nvSpPr>
          <p:spPr>
            <a:xfrm>
              <a:off x="1028319" y="2866263"/>
              <a:ext cx="233679" cy="2332990"/>
            </a:xfrm>
            <a:custGeom>
              <a:avLst/>
              <a:gdLst/>
              <a:ahLst/>
              <a:cxnLst/>
              <a:rect l="l" t="t" r="r" b="b"/>
              <a:pathLst>
                <a:path w="233680" h="2332990">
                  <a:moveTo>
                    <a:pt x="0" y="0"/>
                  </a:moveTo>
                  <a:lnTo>
                    <a:pt x="0" y="2332990"/>
                  </a:lnTo>
                  <a:lnTo>
                    <a:pt x="233299" y="2332990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1491" y="4616577"/>
              <a:ext cx="1866900" cy="1165860"/>
            </a:xfrm>
            <a:custGeom>
              <a:avLst/>
              <a:gdLst/>
              <a:ahLst/>
              <a:cxnLst/>
              <a:rect l="l" t="t" r="r" b="b"/>
              <a:pathLst>
                <a:path w="1866900" h="116586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6" y="0"/>
                  </a:lnTo>
                  <a:lnTo>
                    <a:pt x="1750314" y="0"/>
                  </a:lnTo>
                  <a:lnTo>
                    <a:pt x="1795694" y="9161"/>
                  </a:lnTo>
                  <a:lnTo>
                    <a:pt x="1832752" y="34147"/>
                  </a:lnTo>
                  <a:lnTo>
                    <a:pt x="1857738" y="71205"/>
                  </a:lnTo>
                  <a:lnTo>
                    <a:pt x="1866900" y="116586"/>
                  </a:lnTo>
                  <a:lnTo>
                    <a:pt x="1866900" y="1049274"/>
                  </a:lnTo>
                  <a:lnTo>
                    <a:pt x="1857738" y="1094654"/>
                  </a:lnTo>
                  <a:lnTo>
                    <a:pt x="1832752" y="1131712"/>
                  </a:lnTo>
                  <a:lnTo>
                    <a:pt x="1795694" y="1156698"/>
                  </a:lnTo>
                  <a:lnTo>
                    <a:pt x="1750314" y="1165860"/>
                  </a:lnTo>
                  <a:lnTo>
                    <a:pt x="116586" y="1165860"/>
                  </a:lnTo>
                  <a:lnTo>
                    <a:pt x="71205" y="1156698"/>
                  </a:lnTo>
                  <a:lnTo>
                    <a:pt x="34147" y="1131712"/>
                  </a:lnTo>
                  <a:lnTo>
                    <a:pt x="9161" y="1094654"/>
                  </a:lnTo>
                  <a:lnTo>
                    <a:pt x="0" y="1049274"/>
                  </a:lnTo>
                  <a:lnTo>
                    <a:pt x="0" y="116586"/>
                  </a:lnTo>
                  <a:close/>
                </a:path>
              </a:pathLst>
            </a:custGeom>
            <a:ln w="12700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9267" y="4896866"/>
            <a:ext cx="1370330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080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latin typeface="Carlito"/>
                <a:cs typeface="Carlito"/>
              </a:rPr>
              <a:t>Size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cannot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modified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later.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3315" y="1711832"/>
            <a:ext cx="2332990" cy="1167130"/>
          </a:xfrm>
          <a:custGeom>
            <a:avLst/>
            <a:gdLst/>
            <a:ahLst/>
            <a:cxnLst/>
            <a:rect l="l" t="t" r="r" b="b"/>
            <a:pathLst>
              <a:path w="2332990" h="1167130">
                <a:moveTo>
                  <a:pt x="2215769" y="0"/>
                </a:moveTo>
                <a:lnTo>
                  <a:pt x="116712" y="0"/>
                </a:lnTo>
                <a:lnTo>
                  <a:pt x="71258" y="9163"/>
                </a:lnTo>
                <a:lnTo>
                  <a:pt x="34162" y="34162"/>
                </a:lnTo>
                <a:lnTo>
                  <a:pt x="9163" y="71258"/>
                </a:lnTo>
                <a:lnTo>
                  <a:pt x="0" y="116712"/>
                </a:lnTo>
                <a:lnTo>
                  <a:pt x="0" y="1049908"/>
                </a:lnTo>
                <a:lnTo>
                  <a:pt x="9163" y="1095363"/>
                </a:lnTo>
                <a:lnTo>
                  <a:pt x="34162" y="1132458"/>
                </a:lnTo>
                <a:lnTo>
                  <a:pt x="71258" y="1157458"/>
                </a:lnTo>
                <a:lnTo>
                  <a:pt x="116712" y="1166621"/>
                </a:lnTo>
                <a:lnTo>
                  <a:pt x="2215769" y="1166621"/>
                </a:lnTo>
                <a:lnTo>
                  <a:pt x="2261223" y="1157458"/>
                </a:lnTo>
                <a:lnTo>
                  <a:pt x="2298319" y="1132458"/>
                </a:lnTo>
                <a:lnTo>
                  <a:pt x="2323318" y="1095363"/>
                </a:lnTo>
                <a:lnTo>
                  <a:pt x="2332482" y="1049908"/>
                </a:lnTo>
                <a:lnTo>
                  <a:pt x="2332482" y="116712"/>
                </a:lnTo>
                <a:lnTo>
                  <a:pt x="2323318" y="71258"/>
                </a:lnTo>
                <a:lnTo>
                  <a:pt x="2298319" y="34162"/>
                </a:lnTo>
                <a:lnTo>
                  <a:pt x="2261223" y="9163"/>
                </a:lnTo>
                <a:lnTo>
                  <a:pt x="221576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3426" y="1830831"/>
            <a:ext cx="1572895" cy="843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74930">
              <a:lnSpc>
                <a:spcPts val="3080"/>
              </a:lnSpc>
              <a:spcBef>
                <a:spcPts val="434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Growable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r>
              <a:rPr sz="2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List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0136" y="2872104"/>
            <a:ext cx="2113280" cy="1444625"/>
            <a:chOff x="3890136" y="2872104"/>
            <a:chExt cx="2113280" cy="1444625"/>
          </a:xfrm>
        </p:grpSpPr>
        <p:sp>
          <p:nvSpPr>
            <p:cNvPr id="16" name="object 16"/>
            <p:cNvSpPr/>
            <p:nvPr/>
          </p:nvSpPr>
          <p:spPr>
            <a:xfrm>
              <a:off x="3896486" y="2878454"/>
              <a:ext cx="233679" cy="848994"/>
            </a:xfrm>
            <a:custGeom>
              <a:avLst/>
              <a:gdLst/>
              <a:ahLst/>
              <a:cxnLst/>
              <a:rect l="l" t="t" r="r" b="b"/>
              <a:pathLst>
                <a:path w="233679" h="848995">
                  <a:moveTo>
                    <a:pt x="0" y="0"/>
                  </a:moveTo>
                  <a:lnTo>
                    <a:pt x="0" y="848487"/>
                  </a:lnTo>
                  <a:lnTo>
                    <a:pt x="233299" y="84848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9658" y="3143630"/>
              <a:ext cx="1866900" cy="1167130"/>
            </a:xfrm>
            <a:custGeom>
              <a:avLst/>
              <a:gdLst/>
              <a:ahLst/>
              <a:cxnLst/>
              <a:rect l="l" t="t" r="r" b="b"/>
              <a:pathLst>
                <a:path w="1866900" h="1167129">
                  <a:moveTo>
                    <a:pt x="0" y="116713"/>
                  </a:moveTo>
                  <a:lnTo>
                    <a:pt x="9163" y="71258"/>
                  </a:lnTo>
                  <a:lnTo>
                    <a:pt x="34162" y="34162"/>
                  </a:lnTo>
                  <a:lnTo>
                    <a:pt x="71258" y="9163"/>
                  </a:lnTo>
                  <a:lnTo>
                    <a:pt x="116712" y="0"/>
                  </a:lnTo>
                  <a:lnTo>
                    <a:pt x="1750187" y="0"/>
                  </a:lnTo>
                  <a:lnTo>
                    <a:pt x="1795641" y="9163"/>
                  </a:lnTo>
                  <a:lnTo>
                    <a:pt x="1832737" y="34162"/>
                  </a:lnTo>
                  <a:lnTo>
                    <a:pt x="1857736" y="71258"/>
                  </a:lnTo>
                  <a:lnTo>
                    <a:pt x="1866900" y="116713"/>
                  </a:lnTo>
                  <a:lnTo>
                    <a:pt x="1866900" y="1049909"/>
                  </a:lnTo>
                  <a:lnTo>
                    <a:pt x="1857736" y="1095363"/>
                  </a:lnTo>
                  <a:lnTo>
                    <a:pt x="1832737" y="1132459"/>
                  </a:lnTo>
                  <a:lnTo>
                    <a:pt x="1795641" y="1157458"/>
                  </a:lnTo>
                  <a:lnTo>
                    <a:pt x="1750187" y="1166622"/>
                  </a:lnTo>
                  <a:lnTo>
                    <a:pt x="116712" y="1166622"/>
                  </a:lnTo>
                  <a:lnTo>
                    <a:pt x="71258" y="1157458"/>
                  </a:lnTo>
                  <a:lnTo>
                    <a:pt x="34162" y="1132459"/>
                  </a:lnTo>
                  <a:lnTo>
                    <a:pt x="9163" y="1095363"/>
                  </a:lnTo>
                  <a:lnTo>
                    <a:pt x="0" y="1049909"/>
                  </a:lnTo>
                  <a:lnTo>
                    <a:pt x="0" y="116713"/>
                  </a:lnTo>
                  <a:close/>
                </a:path>
              </a:pathLst>
            </a:custGeom>
            <a:ln w="12700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85996" y="3172967"/>
            <a:ext cx="1553845" cy="10534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80"/>
              </a:spcBef>
            </a:pPr>
            <a:r>
              <a:rPr sz="1800" dirty="0">
                <a:latin typeface="Carlito"/>
                <a:cs typeface="Carlito"/>
              </a:rPr>
              <a:t>Specifying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size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mandatory during initialization.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486" y="2878454"/>
            <a:ext cx="2100580" cy="2889885"/>
          </a:xfrm>
          <a:custGeom>
            <a:avLst/>
            <a:gdLst/>
            <a:ahLst/>
            <a:cxnLst/>
            <a:rect l="l" t="t" r="r" b="b"/>
            <a:pathLst>
              <a:path w="2100579" h="2889885">
                <a:moveTo>
                  <a:pt x="0" y="0"/>
                </a:moveTo>
                <a:lnTo>
                  <a:pt x="0" y="2306574"/>
                </a:lnTo>
                <a:lnTo>
                  <a:pt x="233299" y="2306574"/>
                </a:lnTo>
              </a:path>
              <a:path w="2100579" h="2889885">
                <a:moveTo>
                  <a:pt x="233172" y="1840230"/>
                </a:moveTo>
                <a:lnTo>
                  <a:pt x="242333" y="1794849"/>
                </a:lnTo>
                <a:lnTo>
                  <a:pt x="267319" y="1757791"/>
                </a:lnTo>
                <a:lnTo>
                  <a:pt x="304377" y="1732805"/>
                </a:lnTo>
                <a:lnTo>
                  <a:pt x="349758" y="1723644"/>
                </a:lnTo>
                <a:lnTo>
                  <a:pt x="1983486" y="1723644"/>
                </a:lnTo>
                <a:lnTo>
                  <a:pt x="2028866" y="1732805"/>
                </a:lnTo>
                <a:lnTo>
                  <a:pt x="2065924" y="1757791"/>
                </a:lnTo>
                <a:lnTo>
                  <a:pt x="2090910" y="1794849"/>
                </a:lnTo>
                <a:lnTo>
                  <a:pt x="2100072" y="1840230"/>
                </a:lnTo>
                <a:lnTo>
                  <a:pt x="2100072" y="2772918"/>
                </a:lnTo>
                <a:lnTo>
                  <a:pt x="2090910" y="2818298"/>
                </a:lnTo>
                <a:lnTo>
                  <a:pt x="2065924" y="2855356"/>
                </a:lnTo>
                <a:lnTo>
                  <a:pt x="2028866" y="2880342"/>
                </a:lnTo>
                <a:lnTo>
                  <a:pt x="1983486" y="2889504"/>
                </a:lnTo>
                <a:lnTo>
                  <a:pt x="349758" y="2889504"/>
                </a:lnTo>
                <a:lnTo>
                  <a:pt x="304377" y="2880342"/>
                </a:lnTo>
                <a:lnTo>
                  <a:pt x="267319" y="2855356"/>
                </a:lnTo>
                <a:lnTo>
                  <a:pt x="242333" y="2818298"/>
                </a:lnTo>
                <a:lnTo>
                  <a:pt x="233172" y="2772918"/>
                </a:lnTo>
                <a:lnTo>
                  <a:pt x="233172" y="1840230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16882" y="4756911"/>
            <a:ext cx="1092200" cy="8020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4130" algn="just">
              <a:lnSpc>
                <a:spcPct val="91500"/>
              </a:lnSpc>
              <a:spcBef>
                <a:spcPts val="280"/>
              </a:spcBef>
            </a:pPr>
            <a:r>
              <a:rPr sz="1800" dirty="0">
                <a:latin typeface="Carlito"/>
                <a:cs typeface="Carlito"/>
              </a:rPr>
              <a:t>Size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modified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at </a:t>
            </a:r>
            <a:r>
              <a:rPr sz="1800" spc="-10" dirty="0">
                <a:latin typeface="Carlito"/>
                <a:cs typeface="Carlito"/>
              </a:rPr>
              <a:t>runtime.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67221" y="1662810"/>
            <a:ext cx="5528310" cy="4265930"/>
            <a:chOff x="6467221" y="1662810"/>
            <a:chExt cx="5528310" cy="4265930"/>
          </a:xfrm>
        </p:grpSpPr>
        <p:sp>
          <p:nvSpPr>
            <p:cNvPr id="22" name="object 22"/>
            <p:cNvSpPr/>
            <p:nvPr/>
          </p:nvSpPr>
          <p:spPr>
            <a:xfrm>
              <a:off x="6473571" y="1669160"/>
              <a:ext cx="5515610" cy="4253230"/>
            </a:xfrm>
            <a:custGeom>
              <a:avLst/>
              <a:gdLst/>
              <a:ahLst/>
              <a:cxnLst/>
              <a:rect l="l" t="t" r="r" b="b"/>
              <a:pathLst>
                <a:path w="5515609" h="4253230">
                  <a:moveTo>
                    <a:pt x="4806569" y="0"/>
                  </a:moveTo>
                  <a:lnTo>
                    <a:pt x="708786" y="0"/>
                  </a:lnTo>
                  <a:lnTo>
                    <a:pt x="660263" y="1635"/>
                  </a:lnTo>
                  <a:lnTo>
                    <a:pt x="612616" y="6471"/>
                  </a:lnTo>
                  <a:lnTo>
                    <a:pt x="565952" y="14401"/>
                  </a:lnTo>
                  <a:lnTo>
                    <a:pt x="520376" y="25321"/>
                  </a:lnTo>
                  <a:lnTo>
                    <a:pt x="475994" y="39124"/>
                  </a:lnTo>
                  <a:lnTo>
                    <a:pt x="432911" y="55705"/>
                  </a:lnTo>
                  <a:lnTo>
                    <a:pt x="391233" y="74958"/>
                  </a:lnTo>
                  <a:lnTo>
                    <a:pt x="351065" y="96778"/>
                  </a:lnTo>
                  <a:lnTo>
                    <a:pt x="312514" y="121059"/>
                  </a:lnTo>
                  <a:lnTo>
                    <a:pt x="275684" y="147696"/>
                  </a:lnTo>
                  <a:lnTo>
                    <a:pt x="240682" y="176582"/>
                  </a:lnTo>
                  <a:lnTo>
                    <a:pt x="207613" y="207613"/>
                  </a:lnTo>
                  <a:lnTo>
                    <a:pt x="176582" y="240682"/>
                  </a:lnTo>
                  <a:lnTo>
                    <a:pt x="147696" y="275684"/>
                  </a:lnTo>
                  <a:lnTo>
                    <a:pt x="121059" y="312514"/>
                  </a:lnTo>
                  <a:lnTo>
                    <a:pt x="96778" y="351065"/>
                  </a:lnTo>
                  <a:lnTo>
                    <a:pt x="74958" y="391233"/>
                  </a:lnTo>
                  <a:lnTo>
                    <a:pt x="55705" y="432911"/>
                  </a:lnTo>
                  <a:lnTo>
                    <a:pt x="39124" y="475994"/>
                  </a:lnTo>
                  <a:lnTo>
                    <a:pt x="25321" y="520376"/>
                  </a:lnTo>
                  <a:lnTo>
                    <a:pt x="14401" y="565952"/>
                  </a:lnTo>
                  <a:lnTo>
                    <a:pt x="6471" y="612616"/>
                  </a:lnTo>
                  <a:lnTo>
                    <a:pt x="1635" y="660263"/>
                  </a:lnTo>
                  <a:lnTo>
                    <a:pt x="0" y="708787"/>
                  </a:lnTo>
                  <a:lnTo>
                    <a:pt x="0" y="3543934"/>
                  </a:lnTo>
                  <a:lnTo>
                    <a:pt x="1635" y="3592462"/>
                  </a:lnTo>
                  <a:lnTo>
                    <a:pt x="6471" y="3640113"/>
                  </a:lnTo>
                  <a:lnTo>
                    <a:pt x="14401" y="3686780"/>
                  </a:lnTo>
                  <a:lnTo>
                    <a:pt x="25321" y="3732358"/>
                  </a:lnTo>
                  <a:lnTo>
                    <a:pt x="39124" y="3776742"/>
                  </a:lnTo>
                  <a:lnTo>
                    <a:pt x="55705" y="3819826"/>
                  </a:lnTo>
                  <a:lnTo>
                    <a:pt x="74958" y="3861505"/>
                  </a:lnTo>
                  <a:lnTo>
                    <a:pt x="96778" y="3901673"/>
                  </a:lnTo>
                  <a:lnTo>
                    <a:pt x="121059" y="3940224"/>
                  </a:lnTo>
                  <a:lnTo>
                    <a:pt x="147696" y="3977053"/>
                  </a:lnTo>
                  <a:lnTo>
                    <a:pt x="176582" y="4012054"/>
                  </a:lnTo>
                  <a:lnTo>
                    <a:pt x="207613" y="4045123"/>
                  </a:lnTo>
                  <a:lnTo>
                    <a:pt x="240682" y="4076152"/>
                  </a:lnTo>
                  <a:lnTo>
                    <a:pt x="275684" y="4105037"/>
                  </a:lnTo>
                  <a:lnTo>
                    <a:pt x="312514" y="4131672"/>
                  </a:lnTo>
                  <a:lnTo>
                    <a:pt x="351065" y="4155951"/>
                  </a:lnTo>
                  <a:lnTo>
                    <a:pt x="391233" y="4177770"/>
                  </a:lnTo>
                  <a:lnTo>
                    <a:pt x="432911" y="4197021"/>
                  </a:lnTo>
                  <a:lnTo>
                    <a:pt x="475994" y="4213601"/>
                  </a:lnTo>
                  <a:lnTo>
                    <a:pt x="520376" y="4227403"/>
                  </a:lnTo>
                  <a:lnTo>
                    <a:pt x="565952" y="4238321"/>
                  </a:lnTo>
                  <a:lnTo>
                    <a:pt x="612616" y="4246251"/>
                  </a:lnTo>
                  <a:lnTo>
                    <a:pt x="660263" y="4251086"/>
                  </a:lnTo>
                  <a:lnTo>
                    <a:pt x="708786" y="4252722"/>
                  </a:lnTo>
                  <a:lnTo>
                    <a:pt x="4806569" y="4252722"/>
                  </a:lnTo>
                  <a:lnTo>
                    <a:pt x="4855092" y="4251086"/>
                  </a:lnTo>
                  <a:lnTo>
                    <a:pt x="4902739" y="4246251"/>
                  </a:lnTo>
                  <a:lnTo>
                    <a:pt x="4949403" y="4238321"/>
                  </a:lnTo>
                  <a:lnTo>
                    <a:pt x="4994979" y="4227403"/>
                  </a:lnTo>
                  <a:lnTo>
                    <a:pt x="5039361" y="4213601"/>
                  </a:lnTo>
                  <a:lnTo>
                    <a:pt x="5082444" y="4197021"/>
                  </a:lnTo>
                  <a:lnTo>
                    <a:pt x="5124122" y="4177770"/>
                  </a:lnTo>
                  <a:lnTo>
                    <a:pt x="5164290" y="4155951"/>
                  </a:lnTo>
                  <a:lnTo>
                    <a:pt x="5202841" y="4131672"/>
                  </a:lnTo>
                  <a:lnTo>
                    <a:pt x="5239671" y="4105037"/>
                  </a:lnTo>
                  <a:lnTo>
                    <a:pt x="5274673" y="4076152"/>
                  </a:lnTo>
                  <a:lnTo>
                    <a:pt x="5307742" y="4045123"/>
                  </a:lnTo>
                  <a:lnTo>
                    <a:pt x="5338773" y="4012054"/>
                  </a:lnTo>
                  <a:lnTo>
                    <a:pt x="5367659" y="3977053"/>
                  </a:lnTo>
                  <a:lnTo>
                    <a:pt x="5394296" y="3940224"/>
                  </a:lnTo>
                  <a:lnTo>
                    <a:pt x="5418577" y="3901673"/>
                  </a:lnTo>
                  <a:lnTo>
                    <a:pt x="5440397" y="3861505"/>
                  </a:lnTo>
                  <a:lnTo>
                    <a:pt x="5459650" y="3819826"/>
                  </a:lnTo>
                  <a:lnTo>
                    <a:pt x="5476231" y="3776742"/>
                  </a:lnTo>
                  <a:lnTo>
                    <a:pt x="5490034" y="3732358"/>
                  </a:lnTo>
                  <a:lnTo>
                    <a:pt x="5500954" y="3686780"/>
                  </a:lnTo>
                  <a:lnTo>
                    <a:pt x="5508884" y="3640113"/>
                  </a:lnTo>
                  <a:lnTo>
                    <a:pt x="5513720" y="3592462"/>
                  </a:lnTo>
                  <a:lnTo>
                    <a:pt x="5515356" y="3543934"/>
                  </a:lnTo>
                  <a:lnTo>
                    <a:pt x="5515356" y="708787"/>
                  </a:lnTo>
                  <a:lnTo>
                    <a:pt x="5513720" y="660263"/>
                  </a:lnTo>
                  <a:lnTo>
                    <a:pt x="5508884" y="612616"/>
                  </a:lnTo>
                  <a:lnTo>
                    <a:pt x="5500954" y="565952"/>
                  </a:lnTo>
                  <a:lnTo>
                    <a:pt x="5490034" y="520376"/>
                  </a:lnTo>
                  <a:lnTo>
                    <a:pt x="5476231" y="475994"/>
                  </a:lnTo>
                  <a:lnTo>
                    <a:pt x="5459650" y="432911"/>
                  </a:lnTo>
                  <a:lnTo>
                    <a:pt x="5440397" y="391233"/>
                  </a:lnTo>
                  <a:lnTo>
                    <a:pt x="5418577" y="351065"/>
                  </a:lnTo>
                  <a:lnTo>
                    <a:pt x="5394296" y="312514"/>
                  </a:lnTo>
                  <a:lnTo>
                    <a:pt x="5367659" y="275684"/>
                  </a:lnTo>
                  <a:lnTo>
                    <a:pt x="5338773" y="240682"/>
                  </a:lnTo>
                  <a:lnTo>
                    <a:pt x="5307742" y="207613"/>
                  </a:lnTo>
                  <a:lnTo>
                    <a:pt x="5274673" y="176582"/>
                  </a:lnTo>
                  <a:lnTo>
                    <a:pt x="5239671" y="147696"/>
                  </a:lnTo>
                  <a:lnTo>
                    <a:pt x="5202841" y="121059"/>
                  </a:lnTo>
                  <a:lnTo>
                    <a:pt x="5164290" y="96778"/>
                  </a:lnTo>
                  <a:lnTo>
                    <a:pt x="5124122" y="74958"/>
                  </a:lnTo>
                  <a:lnTo>
                    <a:pt x="5082444" y="55705"/>
                  </a:lnTo>
                  <a:lnTo>
                    <a:pt x="5039361" y="39124"/>
                  </a:lnTo>
                  <a:lnTo>
                    <a:pt x="4994979" y="25321"/>
                  </a:lnTo>
                  <a:lnTo>
                    <a:pt x="4949403" y="14401"/>
                  </a:lnTo>
                  <a:lnTo>
                    <a:pt x="4902739" y="6471"/>
                  </a:lnTo>
                  <a:lnTo>
                    <a:pt x="4855092" y="1635"/>
                  </a:lnTo>
                  <a:lnTo>
                    <a:pt x="4806569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3571" y="1669160"/>
              <a:ext cx="5515610" cy="4253230"/>
            </a:xfrm>
            <a:custGeom>
              <a:avLst/>
              <a:gdLst/>
              <a:ahLst/>
              <a:cxnLst/>
              <a:rect l="l" t="t" r="r" b="b"/>
              <a:pathLst>
                <a:path w="5515609" h="4253230">
                  <a:moveTo>
                    <a:pt x="0" y="708787"/>
                  </a:moveTo>
                  <a:lnTo>
                    <a:pt x="1635" y="660263"/>
                  </a:lnTo>
                  <a:lnTo>
                    <a:pt x="6471" y="612616"/>
                  </a:lnTo>
                  <a:lnTo>
                    <a:pt x="14401" y="565952"/>
                  </a:lnTo>
                  <a:lnTo>
                    <a:pt x="25321" y="520376"/>
                  </a:lnTo>
                  <a:lnTo>
                    <a:pt x="39124" y="475994"/>
                  </a:lnTo>
                  <a:lnTo>
                    <a:pt x="55705" y="432911"/>
                  </a:lnTo>
                  <a:lnTo>
                    <a:pt x="74958" y="391233"/>
                  </a:lnTo>
                  <a:lnTo>
                    <a:pt x="96778" y="351065"/>
                  </a:lnTo>
                  <a:lnTo>
                    <a:pt x="121059" y="312514"/>
                  </a:lnTo>
                  <a:lnTo>
                    <a:pt x="147696" y="275684"/>
                  </a:lnTo>
                  <a:lnTo>
                    <a:pt x="176582" y="240682"/>
                  </a:lnTo>
                  <a:lnTo>
                    <a:pt x="207613" y="207613"/>
                  </a:lnTo>
                  <a:lnTo>
                    <a:pt x="240682" y="176582"/>
                  </a:lnTo>
                  <a:lnTo>
                    <a:pt x="275684" y="147696"/>
                  </a:lnTo>
                  <a:lnTo>
                    <a:pt x="312514" y="121059"/>
                  </a:lnTo>
                  <a:lnTo>
                    <a:pt x="351065" y="96778"/>
                  </a:lnTo>
                  <a:lnTo>
                    <a:pt x="391233" y="74958"/>
                  </a:lnTo>
                  <a:lnTo>
                    <a:pt x="432911" y="55705"/>
                  </a:lnTo>
                  <a:lnTo>
                    <a:pt x="475994" y="39124"/>
                  </a:lnTo>
                  <a:lnTo>
                    <a:pt x="520376" y="25321"/>
                  </a:lnTo>
                  <a:lnTo>
                    <a:pt x="565952" y="14401"/>
                  </a:lnTo>
                  <a:lnTo>
                    <a:pt x="612616" y="6471"/>
                  </a:lnTo>
                  <a:lnTo>
                    <a:pt x="660263" y="1635"/>
                  </a:lnTo>
                  <a:lnTo>
                    <a:pt x="708786" y="0"/>
                  </a:lnTo>
                  <a:lnTo>
                    <a:pt x="4806569" y="0"/>
                  </a:lnTo>
                  <a:lnTo>
                    <a:pt x="4855092" y="1635"/>
                  </a:lnTo>
                  <a:lnTo>
                    <a:pt x="4902739" y="6471"/>
                  </a:lnTo>
                  <a:lnTo>
                    <a:pt x="4949403" y="14401"/>
                  </a:lnTo>
                  <a:lnTo>
                    <a:pt x="4994979" y="25321"/>
                  </a:lnTo>
                  <a:lnTo>
                    <a:pt x="5039361" y="39124"/>
                  </a:lnTo>
                  <a:lnTo>
                    <a:pt x="5082444" y="55705"/>
                  </a:lnTo>
                  <a:lnTo>
                    <a:pt x="5124122" y="74958"/>
                  </a:lnTo>
                  <a:lnTo>
                    <a:pt x="5164290" y="96778"/>
                  </a:lnTo>
                  <a:lnTo>
                    <a:pt x="5202841" y="121059"/>
                  </a:lnTo>
                  <a:lnTo>
                    <a:pt x="5239671" y="147696"/>
                  </a:lnTo>
                  <a:lnTo>
                    <a:pt x="5274673" y="176582"/>
                  </a:lnTo>
                  <a:lnTo>
                    <a:pt x="5307742" y="207613"/>
                  </a:lnTo>
                  <a:lnTo>
                    <a:pt x="5338773" y="240682"/>
                  </a:lnTo>
                  <a:lnTo>
                    <a:pt x="5367659" y="275684"/>
                  </a:lnTo>
                  <a:lnTo>
                    <a:pt x="5394296" y="312514"/>
                  </a:lnTo>
                  <a:lnTo>
                    <a:pt x="5418577" y="351065"/>
                  </a:lnTo>
                  <a:lnTo>
                    <a:pt x="5440397" y="391233"/>
                  </a:lnTo>
                  <a:lnTo>
                    <a:pt x="5459650" y="432911"/>
                  </a:lnTo>
                  <a:lnTo>
                    <a:pt x="5476231" y="475994"/>
                  </a:lnTo>
                  <a:lnTo>
                    <a:pt x="5490034" y="520376"/>
                  </a:lnTo>
                  <a:lnTo>
                    <a:pt x="5500954" y="565952"/>
                  </a:lnTo>
                  <a:lnTo>
                    <a:pt x="5508884" y="612616"/>
                  </a:lnTo>
                  <a:lnTo>
                    <a:pt x="5513720" y="660263"/>
                  </a:lnTo>
                  <a:lnTo>
                    <a:pt x="5515356" y="708787"/>
                  </a:lnTo>
                  <a:lnTo>
                    <a:pt x="5515356" y="3543934"/>
                  </a:lnTo>
                  <a:lnTo>
                    <a:pt x="5513720" y="3592462"/>
                  </a:lnTo>
                  <a:lnTo>
                    <a:pt x="5508884" y="3640113"/>
                  </a:lnTo>
                  <a:lnTo>
                    <a:pt x="5500954" y="3686780"/>
                  </a:lnTo>
                  <a:lnTo>
                    <a:pt x="5490034" y="3732358"/>
                  </a:lnTo>
                  <a:lnTo>
                    <a:pt x="5476231" y="3776742"/>
                  </a:lnTo>
                  <a:lnTo>
                    <a:pt x="5459650" y="3819826"/>
                  </a:lnTo>
                  <a:lnTo>
                    <a:pt x="5440397" y="3861505"/>
                  </a:lnTo>
                  <a:lnTo>
                    <a:pt x="5418577" y="3901673"/>
                  </a:lnTo>
                  <a:lnTo>
                    <a:pt x="5394296" y="3940224"/>
                  </a:lnTo>
                  <a:lnTo>
                    <a:pt x="5367659" y="3977053"/>
                  </a:lnTo>
                  <a:lnTo>
                    <a:pt x="5338773" y="4012054"/>
                  </a:lnTo>
                  <a:lnTo>
                    <a:pt x="5307742" y="4045123"/>
                  </a:lnTo>
                  <a:lnTo>
                    <a:pt x="5274673" y="4076152"/>
                  </a:lnTo>
                  <a:lnTo>
                    <a:pt x="5239671" y="4105037"/>
                  </a:lnTo>
                  <a:lnTo>
                    <a:pt x="5202841" y="4131672"/>
                  </a:lnTo>
                  <a:lnTo>
                    <a:pt x="5164290" y="4155951"/>
                  </a:lnTo>
                  <a:lnTo>
                    <a:pt x="5124122" y="4177770"/>
                  </a:lnTo>
                  <a:lnTo>
                    <a:pt x="5082444" y="4197021"/>
                  </a:lnTo>
                  <a:lnTo>
                    <a:pt x="5039361" y="4213601"/>
                  </a:lnTo>
                  <a:lnTo>
                    <a:pt x="4994979" y="4227403"/>
                  </a:lnTo>
                  <a:lnTo>
                    <a:pt x="4949403" y="4238321"/>
                  </a:lnTo>
                  <a:lnTo>
                    <a:pt x="4902739" y="4246251"/>
                  </a:lnTo>
                  <a:lnTo>
                    <a:pt x="4855092" y="4251086"/>
                  </a:lnTo>
                  <a:lnTo>
                    <a:pt x="4806569" y="4252722"/>
                  </a:lnTo>
                  <a:lnTo>
                    <a:pt x="708786" y="4252722"/>
                  </a:lnTo>
                  <a:lnTo>
                    <a:pt x="660263" y="4251086"/>
                  </a:lnTo>
                  <a:lnTo>
                    <a:pt x="612616" y="4246251"/>
                  </a:lnTo>
                  <a:lnTo>
                    <a:pt x="565952" y="4238321"/>
                  </a:lnTo>
                  <a:lnTo>
                    <a:pt x="520376" y="4227403"/>
                  </a:lnTo>
                  <a:lnTo>
                    <a:pt x="475994" y="4213601"/>
                  </a:lnTo>
                  <a:lnTo>
                    <a:pt x="432911" y="4197021"/>
                  </a:lnTo>
                  <a:lnTo>
                    <a:pt x="391233" y="4177770"/>
                  </a:lnTo>
                  <a:lnTo>
                    <a:pt x="351065" y="4155951"/>
                  </a:lnTo>
                  <a:lnTo>
                    <a:pt x="312514" y="4131672"/>
                  </a:lnTo>
                  <a:lnTo>
                    <a:pt x="275684" y="4105037"/>
                  </a:lnTo>
                  <a:lnTo>
                    <a:pt x="240682" y="4076152"/>
                  </a:lnTo>
                  <a:lnTo>
                    <a:pt x="207613" y="4045123"/>
                  </a:lnTo>
                  <a:lnTo>
                    <a:pt x="176582" y="4012054"/>
                  </a:lnTo>
                  <a:lnTo>
                    <a:pt x="147696" y="3977053"/>
                  </a:lnTo>
                  <a:lnTo>
                    <a:pt x="121059" y="3940224"/>
                  </a:lnTo>
                  <a:lnTo>
                    <a:pt x="96778" y="3901673"/>
                  </a:lnTo>
                  <a:lnTo>
                    <a:pt x="74958" y="3861505"/>
                  </a:lnTo>
                  <a:lnTo>
                    <a:pt x="55705" y="3819826"/>
                  </a:lnTo>
                  <a:lnTo>
                    <a:pt x="39124" y="3776742"/>
                  </a:lnTo>
                  <a:lnTo>
                    <a:pt x="25321" y="3732358"/>
                  </a:lnTo>
                  <a:lnTo>
                    <a:pt x="14401" y="3686780"/>
                  </a:lnTo>
                  <a:lnTo>
                    <a:pt x="6471" y="3640113"/>
                  </a:lnTo>
                  <a:lnTo>
                    <a:pt x="1635" y="3592462"/>
                  </a:lnTo>
                  <a:lnTo>
                    <a:pt x="0" y="3543934"/>
                  </a:lnTo>
                  <a:lnTo>
                    <a:pt x="0" y="7087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60209" y="1826260"/>
            <a:ext cx="441261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95"/>
              </a:spcBef>
            </a:pPr>
            <a:r>
              <a:rPr sz="1700" b="1" dirty="0">
                <a:latin typeface="Carlito"/>
                <a:cs typeface="Carlito"/>
              </a:rPr>
              <a:t>Code</a:t>
            </a:r>
            <a:r>
              <a:rPr sz="1700" b="1" spc="-40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Snippet</a:t>
            </a:r>
            <a:r>
              <a:rPr sz="1700" b="1" spc="-30" dirty="0">
                <a:latin typeface="Carlito"/>
                <a:cs typeface="Carlito"/>
              </a:rPr>
              <a:t> </a:t>
            </a:r>
            <a:r>
              <a:rPr sz="1700" b="1" spc="-25" dirty="0">
                <a:latin typeface="Carlito"/>
                <a:cs typeface="Carlito"/>
              </a:rPr>
              <a:t>1</a:t>
            </a:r>
            <a:r>
              <a:rPr sz="1700" spc="-25" dirty="0">
                <a:latin typeface="Carlito"/>
                <a:cs typeface="Carlito"/>
              </a:rPr>
              <a:t>: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ts val="2005"/>
              </a:lnSpc>
            </a:pPr>
            <a:r>
              <a:rPr sz="1700" dirty="0">
                <a:latin typeface="Courier New"/>
                <a:cs typeface="Courier New"/>
              </a:rPr>
              <a:t>void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main()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98450" marR="5080">
              <a:lnSpc>
                <a:spcPct val="100000"/>
              </a:lnSpc>
              <a:spcBef>
                <a:spcPts val="10"/>
              </a:spcBef>
              <a:tabLst>
                <a:tab pos="3881120" algn="l"/>
              </a:tabLst>
            </a:pPr>
            <a:r>
              <a:rPr sz="1700" dirty="0">
                <a:latin typeface="Courier New"/>
                <a:cs typeface="Courier New"/>
              </a:rPr>
              <a:t>List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list1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List.filled(2</a:t>
            </a:r>
            <a:r>
              <a:rPr sz="1700" spc="-10" dirty="0">
                <a:latin typeface="DejaVu Sans"/>
                <a:cs typeface="DejaVu Sans"/>
              </a:rPr>
              <a:t>,</a:t>
            </a:r>
            <a:r>
              <a:rPr sz="1700" dirty="0">
                <a:latin typeface="DejaVu Sans"/>
                <a:cs typeface="DejaVu Sans"/>
              </a:rPr>
              <a:t>	</a:t>
            </a:r>
            <a:r>
              <a:rPr sz="1700" spc="-20" dirty="0">
                <a:latin typeface="Courier New"/>
                <a:cs typeface="Courier New"/>
              </a:rPr>
              <a:t>[]); </a:t>
            </a:r>
            <a:r>
              <a:rPr sz="1700" dirty="0">
                <a:latin typeface="Courier New"/>
                <a:cs typeface="Courier New"/>
              </a:rPr>
              <a:t>list1[0]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50;</a:t>
            </a:r>
            <a:endParaRPr sz="1700">
              <a:latin typeface="Courier New"/>
              <a:cs typeface="Courier New"/>
            </a:endParaRPr>
          </a:p>
          <a:p>
            <a:pPr marL="298450" marR="2154555">
              <a:lnSpc>
                <a:spcPts val="2039"/>
              </a:lnSpc>
              <a:spcBef>
                <a:spcPts val="60"/>
              </a:spcBef>
            </a:pPr>
            <a:r>
              <a:rPr sz="1700" dirty="0">
                <a:latin typeface="Courier New"/>
                <a:cs typeface="Courier New"/>
              </a:rPr>
              <a:t>list1[1]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20" dirty="0">
                <a:latin typeface="Courier New"/>
                <a:cs typeface="Courier New"/>
              </a:rPr>
              <a:t>100; </a:t>
            </a:r>
            <a:r>
              <a:rPr sz="1700" spc="-10" dirty="0">
                <a:latin typeface="Courier New"/>
                <a:cs typeface="Courier New"/>
              </a:rPr>
              <a:t>print(list1);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00" spc="-5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60209" y="3898900"/>
            <a:ext cx="4168775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95"/>
              </a:spcBef>
            </a:pPr>
            <a:r>
              <a:rPr sz="1700" b="1" dirty="0">
                <a:latin typeface="Carlito"/>
                <a:cs typeface="Carlito"/>
              </a:rPr>
              <a:t>Code</a:t>
            </a:r>
            <a:r>
              <a:rPr sz="1700" b="1" spc="-40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Snippet</a:t>
            </a:r>
            <a:r>
              <a:rPr sz="1700" b="1" spc="-30" dirty="0">
                <a:latin typeface="Carlito"/>
                <a:cs typeface="Carlito"/>
              </a:rPr>
              <a:t> </a:t>
            </a:r>
            <a:r>
              <a:rPr sz="1700" b="1" spc="-25" dirty="0">
                <a:latin typeface="Carlito"/>
                <a:cs typeface="Carlito"/>
              </a:rPr>
              <a:t>2: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ts val="2005"/>
              </a:lnSpc>
            </a:pPr>
            <a:r>
              <a:rPr sz="1700" dirty="0">
                <a:latin typeface="Courier New"/>
                <a:cs typeface="Courier New"/>
              </a:rPr>
              <a:t>void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main()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371475" marR="5080">
              <a:lnSpc>
                <a:spcPct val="100000"/>
              </a:lnSpc>
              <a:spcBef>
                <a:spcPts val="10"/>
              </a:spcBef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newlist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[10</a:t>
            </a:r>
            <a:r>
              <a:rPr sz="1700" spc="-10" dirty="0">
                <a:latin typeface="DejaVu Sans"/>
                <a:cs typeface="DejaVu Sans"/>
              </a:rPr>
              <a:t>,</a:t>
            </a:r>
            <a:r>
              <a:rPr sz="1700" spc="-10" dirty="0">
                <a:latin typeface="Courier New"/>
                <a:cs typeface="Courier New"/>
              </a:rPr>
              <a:t>20</a:t>
            </a:r>
            <a:r>
              <a:rPr sz="1700" spc="-10" dirty="0">
                <a:latin typeface="DejaVu Sans"/>
                <a:cs typeface="DejaVu Sans"/>
              </a:rPr>
              <a:t>,</a:t>
            </a:r>
            <a:r>
              <a:rPr sz="1700" spc="-10" dirty="0">
                <a:latin typeface="Courier New"/>
                <a:cs typeface="Courier New"/>
              </a:rPr>
              <a:t>30</a:t>
            </a:r>
            <a:r>
              <a:rPr sz="1700" spc="-10" dirty="0">
                <a:latin typeface="DejaVu Sans"/>
                <a:cs typeface="DejaVu Sans"/>
              </a:rPr>
              <a:t>,</a:t>
            </a:r>
            <a:r>
              <a:rPr sz="1700" spc="-10" dirty="0">
                <a:latin typeface="Courier New"/>
                <a:cs typeface="Courier New"/>
              </a:rPr>
              <a:t>40</a:t>
            </a:r>
            <a:r>
              <a:rPr sz="1700" spc="-10" dirty="0">
                <a:latin typeface="DejaVu Sans"/>
                <a:cs typeface="DejaVu Sans"/>
              </a:rPr>
              <a:t>,</a:t>
            </a:r>
            <a:r>
              <a:rPr sz="1700" spc="-10" dirty="0">
                <a:latin typeface="Courier New"/>
                <a:cs typeface="Courier New"/>
              </a:rPr>
              <a:t>50]; newlist.add(60); print(newlist);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5"/>
              </a:lnSpc>
            </a:pPr>
            <a:r>
              <a:rPr sz="1700" spc="-5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5C99-02A0-440D-897C-C150D6BC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78" y="609600"/>
            <a:ext cx="11807190" cy="677108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0AA3B-28AD-4671-BC1E-55DDA894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1600200"/>
            <a:ext cx="4167386" cy="4178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B9E56-BE06-43AC-B91A-5DFD12A3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6935168" cy="2667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71F81-B8E9-4D15-ACE1-2DE42FD7CB2A}"/>
              </a:ext>
            </a:extLst>
          </p:cNvPr>
          <p:cNvCxnSpPr/>
          <p:nvPr/>
        </p:nvCxnSpPr>
        <p:spPr>
          <a:xfrm flipH="1">
            <a:off x="2362200" y="2590800"/>
            <a:ext cx="198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EA683-3B5F-43CF-86DA-2BBEC8DBDAF7}"/>
              </a:ext>
            </a:extLst>
          </p:cNvPr>
          <p:cNvCxnSpPr/>
          <p:nvPr/>
        </p:nvCxnSpPr>
        <p:spPr>
          <a:xfrm flipH="1">
            <a:off x="2667000" y="3505200"/>
            <a:ext cx="198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1A9AA-DD39-445B-9119-8772AF127462}"/>
              </a:ext>
            </a:extLst>
          </p:cNvPr>
          <p:cNvCxnSpPr>
            <a:cxnSpLocks/>
          </p:cNvCxnSpPr>
          <p:nvPr/>
        </p:nvCxnSpPr>
        <p:spPr>
          <a:xfrm flipH="1">
            <a:off x="3352800" y="3200400"/>
            <a:ext cx="1295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9A502-A90A-41B7-BD64-6FF2BFA76C29}"/>
              </a:ext>
            </a:extLst>
          </p:cNvPr>
          <p:cNvCxnSpPr>
            <a:cxnSpLocks/>
          </p:cNvCxnSpPr>
          <p:nvPr/>
        </p:nvCxnSpPr>
        <p:spPr>
          <a:xfrm flipH="1">
            <a:off x="3124200" y="41148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1A249D-CCCB-44D4-B18A-AA29E377F9CB}"/>
              </a:ext>
            </a:extLst>
          </p:cNvPr>
          <p:cNvCxnSpPr>
            <a:cxnSpLocks/>
          </p:cNvCxnSpPr>
          <p:nvPr/>
        </p:nvCxnSpPr>
        <p:spPr>
          <a:xfrm flipH="1">
            <a:off x="3810000" y="4419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E77A3-7BFC-42AB-B62B-099136CDAE5D}"/>
              </a:ext>
            </a:extLst>
          </p:cNvPr>
          <p:cNvCxnSpPr>
            <a:cxnSpLocks/>
          </p:cNvCxnSpPr>
          <p:nvPr/>
        </p:nvCxnSpPr>
        <p:spPr>
          <a:xfrm flipH="1">
            <a:off x="2559756" y="50292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FD9F9-4EDC-409F-864E-59FEB369D04D}"/>
              </a:ext>
            </a:extLst>
          </p:cNvPr>
          <p:cNvCxnSpPr>
            <a:cxnSpLocks/>
          </p:cNvCxnSpPr>
          <p:nvPr/>
        </p:nvCxnSpPr>
        <p:spPr>
          <a:xfrm flipH="1">
            <a:off x="7620000" y="33528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90097-EFC0-4F32-BAD3-B15E3693A4CA}"/>
              </a:ext>
            </a:extLst>
          </p:cNvPr>
          <p:cNvCxnSpPr>
            <a:cxnSpLocks/>
          </p:cNvCxnSpPr>
          <p:nvPr/>
        </p:nvCxnSpPr>
        <p:spPr>
          <a:xfrm flipH="1">
            <a:off x="9906000" y="28194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36BAD-B74D-40C4-A654-2F1678F5C110}"/>
              </a:ext>
            </a:extLst>
          </p:cNvPr>
          <p:cNvCxnSpPr>
            <a:cxnSpLocks/>
          </p:cNvCxnSpPr>
          <p:nvPr/>
        </p:nvCxnSpPr>
        <p:spPr>
          <a:xfrm flipH="1">
            <a:off x="3718653" y="4800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EE5C4C-99F1-433F-84FA-37328FBB8623}"/>
              </a:ext>
            </a:extLst>
          </p:cNvPr>
          <p:cNvCxnSpPr>
            <a:cxnSpLocks/>
          </p:cNvCxnSpPr>
          <p:nvPr/>
        </p:nvCxnSpPr>
        <p:spPr>
          <a:xfrm flipH="1">
            <a:off x="7391400" y="2551289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A7D12-317F-466D-8F0B-193BA61A0B10}"/>
              </a:ext>
            </a:extLst>
          </p:cNvPr>
          <p:cNvCxnSpPr>
            <a:cxnSpLocks/>
          </p:cNvCxnSpPr>
          <p:nvPr/>
        </p:nvCxnSpPr>
        <p:spPr>
          <a:xfrm flipH="1">
            <a:off x="7162800" y="3657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1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552-E005-4A87-8887-C4CF19E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9C5E4-AD7E-48D6-9B07-8F516551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38400"/>
            <a:ext cx="4719249" cy="29453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71A2C3-888F-43E2-9BFE-E5E80B5737AD}"/>
              </a:ext>
            </a:extLst>
          </p:cNvPr>
          <p:cNvSpPr/>
          <p:nvPr/>
        </p:nvSpPr>
        <p:spPr>
          <a:xfrm>
            <a:off x="6248400" y="1726143"/>
            <a:ext cx="2433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 input</a:t>
            </a:r>
            <a:endParaRPr lang="en-US" sz="3200" b="1" i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E52B3-8BF0-4022-B6BA-C6902179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5" y="2259111"/>
            <a:ext cx="5544324" cy="31246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56F3F-D82D-4FA3-AB46-176A8758FAC0}"/>
              </a:ext>
            </a:extLst>
          </p:cNvPr>
          <p:cNvCxnSpPr>
            <a:cxnSpLocks/>
          </p:cNvCxnSpPr>
          <p:nvPr/>
        </p:nvCxnSpPr>
        <p:spPr>
          <a:xfrm flipH="1">
            <a:off x="2971800" y="34290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8A5EE-0A4E-42CA-A2AE-9DDD0BB79E19}"/>
              </a:ext>
            </a:extLst>
          </p:cNvPr>
          <p:cNvCxnSpPr>
            <a:cxnSpLocks/>
          </p:cNvCxnSpPr>
          <p:nvPr/>
        </p:nvCxnSpPr>
        <p:spPr>
          <a:xfrm flipH="1">
            <a:off x="2971800" y="36576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3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Set</a:t>
            </a:r>
            <a:r>
              <a:rPr spc="-215" dirty="0"/>
              <a:t> </a:t>
            </a:r>
            <a:r>
              <a:rPr spc="-45" dirty="0"/>
              <a:t>and</a:t>
            </a:r>
            <a:r>
              <a:rPr spc="-210" dirty="0"/>
              <a:t> </a:t>
            </a:r>
            <a:r>
              <a:rPr spc="-25" dirty="0"/>
              <a:t>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265" y="1546986"/>
            <a:ext cx="3612515" cy="1116330"/>
            <a:chOff x="342265" y="1546986"/>
            <a:chExt cx="3612515" cy="1116330"/>
          </a:xfrm>
        </p:grpSpPr>
        <p:sp>
          <p:nvSpPr>
            <p:cNvPr id="4" name="object 4"/>
            <p:cNvSpPr/>
            <p:nvPr/>
          </p:nvSpPr>
          <p:spPr>
            <a:xfrm>
              <a:off x="348615" y="1553336"/>
              <a:ext cx="3599815" cy="1103630"/>
            </a:xfrm>
            <a:custGeom>
              <a:avLst/>
              <a:gdLst/>
              <a:ahLst/>
              <a:cxnLst/>
              <a:rect l="l" t="t" r="r" b="b"/>
              <a:pathLst>
                <a:path w="3599815" h="1103630">
                  <a:moveTo>
                    <a:pt x="3323844" y="0"/>
                  </a:moveTo>
                  <a:lnTo>
                    <a:pt x="275844" y="0"/>
                  </a:lnTo>
                  <a:lnTo>
                    <a:pt x="0" y="551688"/>
                  </a:lnTo>
                  <a:lnTo>
                    <a:pt x="275844" y="1103376"/>
                  </a:lnTo>
                  <a:lnTo>
                    <a:pt x="3323844" y="1103376"/>
                  </a:lnTo>
                  <a:lnTo>
                    <a:pt x="3599688" y="551688"/>
                  </a:lnTo>
                  <a:lnTo>
                    <a:pt x="33238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615" y="1553336"/>
              <a:ext cx="3599815" cy="1103630"/>
            </a:xfrm>
            <a:custGeom>
              <a:avLst/>
              <a:gdLst/>
              <a:ahLst/>
              <a:cxnLst/>
              <a:rect l="l" t="t" r="r" b="b"/>
              <a:pathLst>
                <a:path w="3599815" h="1103630">
                  <a:moveTo>
                    <a:pt x="0" y="551688"/>
                  </a:moveTo>
                  <a:lnTo>
                    <a:pt x="275844" y="0"/>
                  </a:lnTo>
                  <a:lnTo>
                    <a:pt x="3323844" y="0"/>
                  </a:lnTo>
                  <a:lnTo>
                    <a:pt x="3599688" y="551688"/>
                  </a:lnTo>
                  <a:lnTo>
                    <a:pt x="3323844" y="1103376"/>
                  </a:lnTo>
                  <a:lnTo>
                    <a:pt x="275844" y="1103376"/>
                  </a:lnTo>
                  <a:lnTo>
                    <a:pt x="0" y="55168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9310" y="1528826"/>
            <a:ext cx="263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unique,</a:t>
            </a:r>
            <a:r>
              <a:rPr sz="1800" spc="-10" dirty="0">
                <a:latin typeface="Carlito"/>
                <a:cs typeface="Carlito"/>
              </a:rPr>
              <a:t> unordered </a:t>
            </a:r>
            <a:r>
              <a:rPr sz="1800" dirty="0">
                <a:latin typeface="Carlito"/>
                <a:cs typeface="Carlito"/>
              </a:rPr>
              <a:t>collection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different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type.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23631" y="3832986"/>
            <a:ext cx="3866515" cy="702310"/>
            <a:chOff x="8223631" y="3832986"/>
            <a:chExt cx="3866515" cy="702310"/>
          </a:xfrm>
        </p:grpSpPr>
        <p:sp>
          <p:nvSpPr>
            <p:cNvPr id="8" name="object 8"/>
            <p:cNvSpPr/>
            <p:nvPr/>
          </p:nvSpPr>
          <p:spPr>
            <a:xfrm>
              <a:off x="8229981" y="3839336"/>
              <a:ext cx="3853815" cy="689610"/>
            </a:xfrm>
            <a:custGeom>
              <a:avLst/>
              <a:gdLst/>
              <a:ahLst/>
              <a:cxnLst/>
              <a:rect l="l" t="t" r="r" b="b"/>
              <a:pathLst>
                <a:path w="3853815" h="689610">
                  <a:moveTo>
                    <a:pt x="3681095" y="0"/>
                  </a:moveTo>
                  <a:lnTo>
                    <a:pt x="172339" y="0"/>
                  </a:lnTo>
                  <a:lnTo>
                    <a:pt x="0" y="344805"/>
                  </a:lnTo>
                  <a:lnTo>
                    <a:pt x="172339" y="689610"/>
                  </a:lnTo>
                  <a:lnTo>
                    <a:pt x="3681095" y="689610"/>
                  </a:lnTo>
                  <a:lnTo>
                    <a:pt x="3853434" y="344805"/>
                  </a:lnTo>
                  <a:lnTo>
                    <a:pt x="3681095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981" y="3839336"/>
              <a:ext cx="3853815" cy="689610"/>
            </a:xfrm>
            <a:custGeom>
              <a:avLst/>
              <a:gdLst/>
              <a:ahLst/>
              <a:cxnLst/>
              <a:rect l="l" t="t" r="r" b="b"/>
              <a:pathLst>
                <a:path w="3853815" h="689610">
                  <a:moveTo>
                    <a:pt x="0" y="344805"/>
                  </a:moveTo>
                  <a:lnTo>
                    <a:pt x="172339" y="0"/>
                  </a:lnTo>
                  <a:lnTo>
                    <a:pt x="3681095" y="0"/>
                  </a:lnTo>
                  <a:lnTo>
                    <a:pt x="3853434" y="344805"/>
                  </a:lnTo>
                  <a:lnTo>
                    <a:pt x="3681095" y="689610"/>
                  </a:lnTo>
                  <a:lnTo>
                    <a:pt x="172339" y="689610"/>
                  </a:lnTo>
                  <a:lnTo>
                    <a:pt x="0" y="344805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2397" y="3882644"/>
            <a:ext cx="276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 indent="-21462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dynamic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collection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kinds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types.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1532" y="4710810"/>
            <a:ext cx="3867150" cy="892810"/>
            <a:chOff x="8201532" y="4710810"/>
            <a:chExt cx="3867150" cy="892810"/>
          </a:xfrm>
        </p:grpSpPr>
        <p:sp>
          <p:nvSpPr>
            <p:cNvPr id="12" name="object 12"/>
            <p:cNvSpPr/>
            <p:nvPr/>
          </p:nvSpPr>
          <p:spPr>
            <a:xfrm>
              <a:off x="8207882" y="4717160"/>
              <a:ext cx="3854450" cy="880110"/>
            </a:xfrm>
            <a:custGeom>
              <a:avLst/>
              <a:gdLst/>
              <a:ahLst/>
              <a:cxnLst/>
              <a:rect l="l" t="t" r="r" b="b"/>
              <a:pathLst>
                <a:path w="3854450" h="880110">
                  <a:moveTo>
                    <a:pt x="3634232" y="0"/>
                  </a:moveTo>
                  <a:lnTo>
                    <a:pt x="219964" y="0"/>
                  </a:lnTo>
                  <a:lnTo>
                    <a:pt x="0" y="440055"/>
                  </a:lnTo>
                  <a:lnTo>
                    <a:pt x="219964" y="880110"/>
                  </a:lnTo>
                  <a:lnTo>
                    <a:pt x="3634232" y="880110"/>
                  </a:lnTo>
                  <a:lnTo>
                    <a:pt x="3854196" y="440055"/>
                  </a:lnTo>
                  <a:lnTo>
                    <a:pt x="3634232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7882" y="4717160"/>
              <a:ext cx="3854450" cy="880110"/>
            </a:xfrm>
            <a:custGeom>
              <a:avLst/>
              <a:gdLst/>
              <a:ahLst/>
              <a:cxnLst/>
              <a:rect l="l" t="t" r="r" b="b"/>
              <a:pathLst>
                <a:path w="3854450" h="880110">
                  <a:moveTo>
                    <a:pt x="0" y="440055"/>
                  </a:moveTo>
                  <a:lnTo>
                    <a:pt x="219964" y="0"/>
                  </a:lnTo>
                  <a:lnTo>
                    <a:pt x="3634232" y="0"/>
                  </a:lnTo>
                  <a:lnTo>
                    <a:pt x="3854196" y="440055"/>
                  </a:lnTo>
                  <a:lnTo>
                    <a:pt x="3634232" y="880110"/>
                  </a:lnTo>
                  <a:lnTo>
                    <a:pt x="219964" y="880110"/>
                  </a:lnTo>
                  <a:lnTo>
                    <a:pt x="0" y="440055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63507" y="4718811"/>
            <a:ext cx="2742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stored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of </a:t>
            </a:r>
            <a:r>
              <a:rPr sz="1800" spc="-30" dirty="0">
                <a:latin typeface="Carlito"/>
                <a:cs typeface="Carlito"/>
              </a:rPr>
              <a:t>key-</a:t>
            </a:r>
            <a:r>
              <a:rPr sz="1800" dirty="0">
                <a:latin typeface="Carlito"/>
                <a:cs typeface="Carlito"/>
              </a:rPr>
              <a:t>value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pairs,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keys </a:t>
            </a:r>
            <a:r>
              <a:rPr sz="1800" dirty="0">
                <a:latin typeface="Carlito"/>
                <a:cs typeface="Carlito"/>
              </a:rPr>
              <a:t>should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unique.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08119" y="1492503"/>
          <a:ext cx="7192009" cy="188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Snippet</a:t>
                      </a:r>
                      <a:r>
                        <a:rPr sz="1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4B08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s.add(30);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s.add(40);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s.add(40);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print(s);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315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70230" marR="553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Set(); s.add(10);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s.add(20);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315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48615" y="3497960"/>
            <a:ext cx="7678420" cy="3004820"/>
          </a:xfrm>
          <a:prstGeom prst="rect">
            <a:avLst/>
          </a:prstGeom>
          <a:solidFill>
            <a:srgbClr val="A9D18E"/>
          </a:solidFill>
          <a:ln w="12700">
            <a:solidFill>
              <a:srgbClr val="2E528F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915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4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227329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userdetails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{'email'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  <a:hlinkClick r:id="rId2"/>
              </a:rPr>
              <a:t>'jack@gmail.com'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DejaVu Sans"/>
                <a:cs typeface="DejaVu Sans"/>
              </a:rPr>
              <a:t>,</a:t>
            </a:r>
            <a:endParaRPr sz="1800">
              <a:latin typeface="DejaVu Sans"/>
              <a:cs typeface="DejaVu Sans"/>
            </a:endParaRPr>
          </a:p>
          <a:p>
            <a:pPr marL="227329" marR="4572635" indent="-136525">
              <a:lnSpc>
                <a:spcPts val="2140"/>
              </a:lnSpc>
              <a:spcBef>
                <a:spcPts val="85"/>
              </a:spcBef>
            </a:pPr>
            <a:r>
              <a:rPr sz="1800" dirty="0">
                <a:latin typeface="Courier New"/>
                <a:cs typeface="Courier New"/>
              </a:rPr>
              <a:t>'Password'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'12345'}; print(userdetails);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2110"/>
              </a:lnSpc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5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227329" marR="3479800">
              <a:lnSpc>
                <a:spcPts val="216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details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Map(); </a:t>
            </a:r>
            <a:r>
              <a:rPr sz="1800" dirty="0">
                <a:latin typeface="Courier New"/>
                <a:cs typeface="Courier New"/>
              </a:rPr>
              <a:t>details['username']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'ron'; </a:t>
            </a:r>
            <a:r>
              <a:rPr sz="1800" dirty="0">
                <a:latin typeface="Courier New"/>
                <a:cs typeface="Courier New"/>
              </a:rPr>
              <a:t>details['password']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'1234'; print(details);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E1F-E08E-44A4-AEC4-F512AD4B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4" y="607821"/>
            <a:ext cx="11807190" cy="677108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E6A48-A44B-4A66-BD14-3A89A1B6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2" y="1759656"/>
            <a:ext cx="4805426" cy="2890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8C459-97CD-4704-8878-04083C6E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52" y="1676400"/>
            <a:ext cx="678779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1261</Words>
  <Application>Microsoft Office PowerPoint</Application>
  <PresentationFormat>Widescreen</PresentationFormat>
  <Paragraphs>248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Carlito</vt:lpstr>
      <vt:lpstr>Consolas</vt:lpstr>
      <vt:lpstr>Courier New</vt:lpstr>
      <vt:lpstr>DejaVu Sans</vt:lpstr>
      <vt:lpstr>Georgia</vt:lpstr>
      <vt:lpstr>Tahoma</vt:lpstr>
      <vt:lpstr>Times New Roman</vt:lpstr>
      <vt:lpstr>Verdana</vt:lpstr>
      <vt:lpstr>Office Theme</vt:lpstr>
      <vt:lpstr>PowerPoint Presentation</vt:lpstr>
      <vt:lpstr>Session Overview</vt:lpstr>
      <vt:lpstr>Collections</vt:lpstr>
      <vt:lpstr>Types of Collections</vt:lpstr>
      <vt:lpstr>List</vt:lpstr>
      <vt:lpstr>Program</vt:lpstr>
      <vt:lpstr>PowerPoint Presentation</vt:lpstr>
      <vt:lpstr>Set and Map</vt:lpstr>
      <vt:lpstr>Program</vt:lpstr>
      <vt:lpstr>HashSet and HashMap [1-2]</vt:lpstr>
      <vt:lpstr>HashSet and HashMap [2-2]</vt:lpstr>
      <vt:lpstr>LinkedList</vt:lpstr>
      <vt:lpstr>Program</vt:lpstr>
      <vt:lpstr>LinkedHashMap and LinkedHashSet</vt:lpstr>
      <vt:lpstr>Collection-if and Collection-for</vt:lpstr>
      <vt:lpstr>Exception Handling [1-2]</vt:lpstr>
      <vt:lpstr>Exception Handling [2-2]</vt:lpstr>
      <vt:lpstr>Program</vt:lpstr>
      <vt:lpstr>Built-in Exceptions</vt:lpstr>
      <vt:lpstr>Errors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 Limited</dc:creator>
  <cp:lastModifiedBy>Marium</cp:lastModifiedBy>
  <cp:revision>12</cp:revision>
  <dcterms:created xsi:type="dcterms:W3CDTF">2024-01-30T06:57:11Z</dcterms:created>
  <dcterms:modified xsi:type="dcterms:W3CDTF">2024-02-01T05:31:09Z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2024-01-30T00:00:00Z</vt:filetime>
  </property>
  <property fmtid="{D5CDD505-2E9C-101B-9397-08002B2CF9AE}" pid="5" name="Producer">
    <vt:lpwstr>3-Heights(TM) PDF Security Shell 4.8.25.2 (http://www.pdf-tools.com)</vt:lpwstr>
  </property>
</Properties>
</file>