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75" r:id="rId8"/>
    <p:sldId id="276" r:id="rId9"/>
    <p:sldId id="265" r:id="rId10"/>
    <p:sldId id="266" r:id="rId11"/>
    <p:sldId id="269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3/29/2014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u="sng" dirty="0" smtClean="0"/>
              <a:t>BACKGROUND PROPERTY</a:t>
            </a:r>
            <a:endParaRPr lang="en-US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7F303-DE1A-4512-9A66-F37501F2C6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4. background-attachment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2390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Sets whether a background image is fixed or scrolls with the rest of the page.</a:t>
            </a:r>
          </a:p>
          <a:p>
            <a:r>
              <a:rPr lang="en-US" dirty="0" smtClean="0"/>
              <a:t>There are two different values for background-attachment:</a:t>
            </a:r>
          </a:p>
          <a:p>
            <a:pPr lvl="1"/>
            <a:r>
              <a:rPr lang="en-US" dirty="0" smtClean="0"/>
              <a:t>Scroll,</a:t>
            </a:r>
          </a:p>
          <a:p>
            <a:pPr lvl="1"/>
            <a:r>
              <a:rPr lang="en-US" dirty="0" smtClean="0"/>
              <a:t> Fixed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3733800"/>
          <a:ext cx="8077200" cy="2821173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2692400"/>
                <a:gridCol w="2692400"/>
                <a:gridCol w="2692400"/>
              </a:tblGrid>
              <a:tr h="403025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anchor="ctr"/>
                </a:tc>
              </a:tr>
              <a:tr h="1007562">
                <a:tc>
                  <a:txBody>
                    <a:bodyPr/>
                    <a:lstStyle/>
                    <a:p>
                      <a:r>
                        <a:rPr lang="en-US" dirty="0"/>
                        <a:t>background-attachment: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background scrolls with the document (default)</a:t>
                      </a:r>
                    </a:p>
                  </a:txBody>
                  <a:tcPr anchor="ctr"/>
                </a:tc>
              </a:tr>
              <a:tr h="705293">
                <a:tc>
                  <a:txBody>
                    <a:bodyPr/>
                    <a:lstStyle/>
                    <a:p>
                      <a:r>
                        <a:rPr lang="en-US" dirty="0"/>
                        <a:t>background-attachment: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background does not scroll</a:t>
                      </a:r>
                    </a:p>
                  </a:txBody>
                  <a:tcPr anchor="ctr"/>
                </a:tc>
              </a:tr>
              <a:tr h="705293">
                <a:tc>
                  <a:txBody>
                    <a:bodyPr/>
                    <a:lstStyle/>
                    <a:p>
                      <a:r>
                        <a:rPr lang="en-US" dirty="0"/>
                        <a:t>background-attachment: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Inherit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inherit parent's attachment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55638"/>
          </a:xfrm>
        </p:spPr>
        <p:txBody>
          <a:bodyPr>
            <a:normAutofit/>
          </a:bodyPr>
          <a:lstStyle/>
          <a:p>
            <a:r>
              <a:rPr lang="en-US" b="1" dirty="0" smtClean="0"/>
              <a:t>5. background-position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467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dirty="0" smtClean="0"/>
              <a:t>The </a:t>
            </a:r>
            <a:r>
              <a:rPr lang="en-US" sz="3300" i="1" dirty="0" smtClean="0"/>
              <a:t>background-position</a:t>
            </a:r>
            <a:r>
              <a:rPr lang="en-US" sz="3300" dirty="0" smtClean="0"/>
              <a:t> property specifies where the background image is positioned on the page. </a:t>
            </a:r>
          </a:p>
          <a:p>
            <a:pPr>
              <a:buNone/>
            </a:pPr>
            <a:r>
              <a:rPr lang="en-US" sz="3300" dirty="0" smtClean="0"/>
              <a:t>The values that can be used for the background-position property are:</a:t>
            </a:r>
          </a:p>
          <a:p>
            <a:endParaRPr lang="en-US" dirty="0" smtClean="0"/>
          </a:p>
          <a:p>
            <a:r>
              <a:rPr lang="en-US" dirty="0" smtClean="0"/>
              <a:t>top left</a:t>
            </a:r>
          </a:p>
          <a:p>
            <a:r>
              <a:rPr lang="en-US" dirty="0" smtClean="0"/>
              <a:t>top center</a:t>
            </a:r>
          </a:p>
          <a:p>
            <a:r>
              <a:rPr lang="en-US" dirty="0" smtClean="0"/>
              <a:t>top right</a:t>
            </a:r>
          </a:p>
          <a:p>
            <a:r>
              <a:rPr lang="en-US" dirty="0" smtClean="0"/>
              <a:t>center left</a:t>
            </a:r>
          </a:p>
          <a:p>
            <a:r>
              <a:rPr lang="en-US" dirty="0" smtClean="0"/>
              <a:t>center </a:t>
            </a:r>
            <a:r>
              <a:rPr lang="en-US" dirty="0" err="1" smtClean="0"/>
              <a:t>center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center right</a:t>
            </a:r>
          </a:p>
          <a:p>
            <a:r>
              <a:rPr lang="en-US" dirty="0" smtClean="0"/>
              <a:t>bottom left</a:t>
            </a:r>
          </a:p>
          <a:p>
            <a:r>
              <a:rPr lang="en-US" dirty="0" smtClean="0"/>
              <a:t>bottom center</a:t>
            </a:r>
          </a:p>
          <a:p>
            <a:r>
              <a:rPr lang="en-US" dirty="0" smtClean="0"/>
              <a:t>bottom right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733800"/>
            <a:ext cx="7467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property allows you to compress several properties for you to be able to write your style sheet in a shorter way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5181600"/>
            <a:ext cx="7391400" cy="1447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background: #FFCC66 </a:t>
            </a:r>
            <a:r>
              <a:rPr lang="en-US" sz="2800" dirty="0" err="1" smtClean="0"/>
              <a:t>url</a:t>
            </a:r>
            <a:r>
              <a:rPr lang="en-US" sz="2800" dirty="0" smtClean="0"/>
              <a:t>("file or </a:t>
            </a:r>
            <a:r>
              <a:rPr lang="en-US" sz="2800" dirty="0" err="1" smtClean="0"/>
              <a:t>url</a:t>
            </a:r>
            <a:r>
              <a:rPr lang="en-US" sz="2800" dirty="0" smtClean="0"/>
              <a:t> name") no-repeat fixed right bottom;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 - Shorthand property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295400"/>
            <a:ext cx="7848600" cy="2209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background-color: #FFCC66;</a:t>
            </a:r>
            <a:br>
              <a:rPr lang="en-US" sz="2400" dirty="0" smtClean="0"/>
            </a:br>
            <a:r>
              <a:rPr lang="en-US" sz="2400" dirty="0" smtClean="0"/>
              <a:t>background-image: </a:t>
            </a:r>
            <a:r>
              <a:rPr lang="en-US" sz="2400" dirty="0" err="1" smtClean="0"/>
              <a:t>url</a:t>
            </a:r>
            <a:r>
              <a:rPr lang="en-US" sz="2400" dirty="0" smtClean="0"/>
              <a:t>("file or </a:t>
            </a:r>
            <a:r>
              <a:rPr lang="en-US" sz="2400" dirty="0" err="1" smtClean="0"/>
              <a:t>url</a:t>
            </a:r>
            <a:r>
              <a:rPr lang="en-US" sz="2400" dirty="0" smtClean="0"/>
              <a:t> name");</a:t>
            </a:r>
            <a:br>
              <a:rPr lang="en-US" sz="2400" dirty="0" smtClean="0"/>
            </a:br>
            <a:r>
              <a:rPr lang="en-US" sz="2400" dirty="0" smtClean="0"/>
              <a:t>background-repeat: no-repeat;</a:t>
            </a:r>
            <a:br>
              <a:rPr lang="en-US" sz="2400" dirty="0" smtClean="0"/>
            </a:br>
            <a:r>
              <a:rPr lang="en-US" sz="2400" dirty="0" smtClean="0"/>
              <a:t>background-attachment: fixed;</a:t>
            </a:r>
            <a:br>
              <a:rPr lang="en-US" sz="2400" dirty="0" smtClean="0"/>
            </a:br>
            <a:r>
              <a:rPr lang="en-US" sz="2400" dirty="0" smtClean="0"/>
              <a:t>background-position: right bottom;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239000" cy="3352800"/>
          </a:xfrm>
        </p:spPr>
        <p:txBody>
          <a:bodyPr/>
          <a:lstStyle/>
          <a:p>
            <a:r>
              <a:rPr lang="en-US" dirty="0" smtClean="0"/>
              <a:t>You have to make sure that the following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is followed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[background-color]</a:t>
            </a:r>
          </a:p>
          <a:p>
            <a:r>
              <a:rPr lang="en-US" dirty="0" smtClean="0"/>
              <a:t> [background-image] </a:t>
            </a:r>
          </a:p>
          <a:p>
            <a:r>
              <a:rPr lang="en-US" dirty="0" smtClean="0"/>
              <a:t>[background-repeat]</a:t>
            </a:r>
          </a:p>
          <a:p>
            <a:r>
              <a:rPr lang="en-US" dirty="0" smtClean="0"/>
              <a:t> [background-attachment]</a:t>
            </a:r>
          </a:p>
          <a:p>
            <a:r>
              <a:rPr lang="en-US" dirty="0" smtClean="0"/>
              <a:t> [background-position]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- Shorthand property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5105400"/>
          <a:ext cx="6400800" cy="1447800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3200400"/>
                <a:gridCol w="3200400"/>
              </a:tblGrid>
              <a:tr h="531102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</a:tr>
              <a:tr h="916698">
                <a:tc>
                  <a:txBody>
                    <a:bodyPr/>
                    <a:lstStyle/>
                    <a:p>
                      <a:r>
                        <a:rPr lang="en-US" dirty="0"/>
                        <a:t>background: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&lt;color&gt; &lt;image&gt; &lt;repeat&gt; &lt;attachment&gt; &lt;position&gt;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BACKGROUND PROPERTY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background properties are used to define the background effects of an element.</a:t>
            </a:r>
          </a:p>
          <a:p>
            <a:r>
              <a:rPr lang="en-US" dirty="0" smtClean="0"/>
              <a:t>CSS properties used for background effects:</a:t>
            </a:r>
          </a:p>
          <a:p>
            <a:pPr lvl="1"/>
            <a:r>
              <a:rPr lang="en-US" dirty="0" smtClean="0"/>
              <a:t>background-color</a:t>
            </a:r>
          </a:p>
          <a:p>
            <a:pPr lvl="1"/>
            <a:r>
              <a:rPr lang="en-US" dirty="0" smtClean="0"/>
              <a:t>background-image</a:t>
            </a:r>
          </a:p>
          <a:p>
            <a:pPr lvl="1"/>
            <a:r>
              <a:rPr lang="en-US" dirty="0" smtClean="0"/>
              <a:t>background-repeat</a:t>
            </a:r>
          </a:p>
          <a:p>
            <a:pPr lvl="1"/>
            <a:r>
              <a:rPr lang="en-US" dirty="0" smtClean="0"/>
              <a:t>background-attachment</a:t>
            </a:r>
          </a:p>
          <a:p>
            <a:pPr lvl="1"/>
            <a:r>
              <a:rPr lang="en-US" dirty="0" smtClean="0"/>
              <a:t>background-position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9DE79-5AA2-4F8C-81B2-549E69ED35D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1.</a:t>
            </a:r>
            <a:r>
              <a:rPr lang="en-US" b="1" dirty="0" smtClean="0"/>
              <a:t> Background Color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543800" cy="2482850"/>
          </a:xfrm>
        </p:spPr>
        <p:txBody>
          <a:bodyPr/>
          <a:lstStyle/>
          <a:p>
            <a:r>
              <a:rPr lang="en-US" sz="2800" dirty="0" smtClean="0"/>
              <a:t>The background-color property specifies the background color of an element.</a:t>
            </a:r>
          </a:p>
          <a:p>
            <a:r>
              <a:rPr lang="en-US" sz="2800" dirty="0" smtClean="0"/>
              <a:t>The background color of a page is defined in the body selector: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D07B9-7980-4A92-A418-E35CA78AFF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3810000"/>
            <a:ext cx="6324600" cy="166199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bg1"/>
                </a:solidFill>
              </a:rPr>
              <a:t>h1 {background-color:#6495ed;}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 {background-color:#e0ffff;}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body </a:t>
            </a:r>
            <a:r>
              <a:rPr lang="en-US" sz="2800" b="1" dirty="0">
                <a:solidFill>
                  <a:schemeClr val="bg1"/>
                </a:solidFill>
              </a:rPr>
              <a:t>{background-color:#b0c4de;}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Color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828800"/>
          <a:ext cx="7696200" cy="3657600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3848100"/>
                <a:gridCol w="3848100"/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/>
                        <a:t>color_name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 </a:t>
                      </a:r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hex_number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 </a:t>
                      </a:r>
                      <a:r>
                        <a:rPr lang="en-US" dirty="0"/>
                        <a:t>#ff0000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rgb_number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 </a:t>
                      </a:r>
                      <a:r>
                        <a:rPr lang="en-US" dirty="0" err="1"/>
                        <a:t>rgb</a:t>
                      </a:r>
                      <a:r>
                        <a:rPr lang="en-US" dirty="0"/>
                        <a:t>(255,0,0)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73FCB-B310-43B9-A2C2-75D0E24489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2.</a:t>
            </a:r>
            <a:r>
              <a:rPr lang="en-US" b="1" dirty="0" smtClean="0"/>
              <a:t> Background Image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16050"/>
          </a:xfrm>
        </p:spPr>
        <p:txBody>
          <a:bodyPr/>
          <a:lstStyle/>
          <a:p>
            <a:r>
              <a:rPr lang="en-US" dirty="0" smtClean="0"/>
              <a:t>In CSS, it's possible to specify a background image for any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59290-7277-45AA-844D-555194CAC25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6858000" cy="18158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bg1"/>
                </a:solidFill>
              </a:rPr>
              <a:t>Body</a:t>
            </a:r>
          </a:p>
          <a:p>
            <a:pPr>
              <a:defRPr/>
            </a:pPr>
            <a:r>
              <a:rPr lang="en-US" sz="2800" b="1" dirty="0">
                <a:solidFill>
                  <a:schemeClr val="bg1"/>
                </a:solidFill>
              </a:rPr>
              <a:t> { </a:t>
            </a:r>
          </a:p>
          <a:p>
            <a:pPr>
              <a:defRPr/>
            </a:pPr>
            <a:r>
              <a:rPr lang="en-US" sz="2800" b="1" dirty="0">
                <a:solidFill>
                  <a:schemeClr val="bg1"/>
                </a:solidFill>
              </a:rPr>
              <a:t>background-image: </a:t>
            </a:r>
            <a:r>
              <a:rPr lang="en-US" sz="2800" b="1" dirty="0" err="1" smtClean="0">
                <a:solidFill>
                  <a:schemeClr val="bg1"/>
                </a:solidFill>
              </a:rPr>
              <a:t>url</a:t>
            </a:r>
            <a:r>
              <a:rPr lang="en-US" sz="2800" dirty="0" smtClean="0"/>
              <a:t>(“image.jpg”)</a:t>
            </a:r>
            <a:r>
              <a:rPr lang="en-US" sz="2800" b="1" dirty="0" smtClean="0">
                <a:solidFill>
                  <a:schemeClr val="bg1"/>
                </a:solidFill>
              </a:rPr>
              <a:t>; 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chemeClr val="bg1"/>
                </a:solidFill>
              </a:rPr>
              <a:t>}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4267200"/>
          <a:ext cx="7239000" cy="2245262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2472580"/>
                <a:gridCol w="2383210"/>
                <a:gridCol w="2383210"/>
              </a:tblGrid>
              <a:tr h="310048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 anchor="ctr"/>
                </a:tc>
              </a:tr>
              <a:tr h="729072">
                <a:tc>
                  <a:txBody>
                    <a:bodyPr/>
                    <a:lstStyle/>
                    <a:p>
                      <a:r>
                        <a:rPr lang="en-US" dirty="0"/>
                        <a:t>background-image: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r>
                        <a:rPr lang="en-US" dirty="0"/>
                        <a:t>("&lt;location&gt;")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background to the image at url()</a:t>
                      </a:r>
                    </a:p>
                  </a:txBody>
                  <a:tcPr anchor="ctr"/>
                </a:tc>
              </a:tr>
              <a:tr h="510350">
                <a:tc>
                  <a:txBody>
                    <a:bodyPr/>
                    <a:lstStyle/>
                    <a:p>
                      <a:r>
                        <a:rPr lang="en-US" dirty="0"/>
                        <a:t>background-image: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background image</a:t>
                      </a:r>
                    </a:p>
                  </a:txBody>
                  <a:tcPr anchor="ctr"/>
                </a:tc>
              </a:tr>
              <a:tr h="542583">
                <a:tc>
                  <a:txBody>
                    <a:bodyPr/>
                    <a:lstStyle/>
                    <a:p>
                      <a:r>
                        <a:rPr lang="en-US" dirty="0"/>
                        <a:t>background-image: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Inherit parent's background image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 Background Image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background-image is repeated so it covers the entire element</a:t>
            </a:r>
          </a:p>
          <a:p>
            <a:r>
              <a:rPr lang="en-US" dirty="0" smtClean="0"/>
              <a:t>CSS offers fine grain control over how the background is displayed.</a:t>
            </a:r>
          </a:p>
          <a:p>
            <a:r>
              <a:rPr lang="en-US" dirty="0" smtClean="0"/>
              <a:t> With the</a:t>
            </a:r>
            <a:r>
              <a:rPr lang="en-US" u="sng" dirty="0" smtClean="0"/>
              <a:t> </a:t>
            </a:r>
            <a:r>
              <a:rPr lang="en-US" i="1" u="sng" dirty="0" smtClean="0"/>
              <a:t>background-repeat</a:t>
            </a:r>
            <a:r>
              <a:rPr lang="en-US" u="sng" dirty="0" smtClean="0"/>
              <a:t> </a:t>
            </a:r>
            <a:r>
              <a:rPr lang="en-US" dirty="0" smtClean="0"/>
              <a:t>property, you can specify how the background should repeat (if at all) to cover the entire viewing area.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EB55-FC0D-4B91-BEA3-D667163DC6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3. background-repeat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the background-image property repeats an image both horizontally and vertically.</a:t>
            </a:r>
          </a:p>
          <a:p>
            <a:r>
              <a:rPr lang="en-US" dirty="0" smtClean="0"/>
              <a:t>To make the image horizontally repeated, use the “repeat-x” .</a:t>
            </a:r>
          </a:p>
          <a:p>
            <a:r>
              <a:rPr lang="en-US" dirty="0" smtClean="0"/>
              <a:t>To make the image vertically repeated, use the “repeat-y” .</a:t>
            </a:r>
          </a:p>
          <a:p>
            <a:r>
              <a:rPr lang="en-US" dirty="0" smtClean="0"/>
              <a:t>if you do not want an image to be repeated, just put the value, “no-repeat”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209800"/>
            <a:ext cx="7391400" cy="1981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body { </a:t>
            </a:r>
            <a:br>
              <a:rPr lang="en-US" sz="2400" dirty="0" smtClean="0"/>
            </a:br>
            <a:r>
              <a:rPr lang="en-US" sz="2400" dirty="0" smtClean="0"/>
              <a:t>	background-image: </a:t>
            </a:r>
            <a:r>
              <a:rPr lang="en-US" sz="2400" dirty="0" err="1" smtClean="0"/>
              <a:t>url</a:t>
            </a:r>
            <a:r>
              <a:rPr lang="en-US" sz="2400" dirty="0" smtClean="0"/>
              <a:t>(‘images.jpg'); </a:t>
            </a:r>
            <a:br>
              <a:rPr lang="en-US" sz="2400" dirty="0" smtClean="0"/>
            </a:br>
            <a:r>
              <a:rPr lang="en-US" sz="2400" dirty="0" smtClean="0"/>
              <a:t>	background-repeat: repeat-x;</a:t>
            </a:r>
          </a:p>
          <a:p>
            <a:r>
              <a:rPr lang="en-US" sz="2400" dirty="0" smtClean="0"/>
              <a:t>        }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000" y="2514600"/>
          <a:ext cx="7772400" cy="3571240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background-repeat: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Repeat the background (default)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background-repeat: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Repeat the background horizontally only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background-repeat: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Repeat the background vertically only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background-repeat: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no-repeat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Don't repeat the background at all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background-repeat: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Inherit parent's repeat setting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7F3BD-D1CD-4A70-B4B2-7F7C90835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371600" y="457200"/>
            <a:ext cx="5715000" cy="163121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chemeClr val="bg1"/>
                </a:solidFill>
                <a:latin typeface="Arial Unicode MS" pitchFamily="34" charset="-128"/>
              </a:rPr>
              <a:t>body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bg1"/>
                </a:solidFill>
                <a:latin typeface="Arial Unicode MS" pitchFamily="34" charset="-128"/>
              </a:rPr>
              <a:t>{ </a:t>
            </a:r>
          </a:p>
          <a:p>
            <a:pPr eaLnBrk="0" hangingPunct="0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 Unicode MS" pitchFamily="34" charset="-128"/>
              </a:rPr>
              <a:t>	background-image</a:t>
            </a:r>
            <a:r>
              <a:rPr lang="en-US" sz="2000" b="1" dirty="0">
                <a:solidFill>
                  <a:schemeClr val="bg1"/>
                </a:solidFill>
                <a:latin typeface="Arial Unicode MS" pitchFamily="34" charset="-128"/>
              </a:rPr>
              <a:t>: </a:t>
            </a:r>
            <a:r>
              <a:rPr lang="en-US" sz="2000" b="1" dirty="0" err="1">
                <a:solidFill>
                  <a:schemeClr val="bg1"/>
                </a:solidFill>
                <a:latin typeface="Arial Unicode MS" pitchFamily="34" charset="-128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Arial Unicode MS" pitchFamily="34" charset="-128"/>
              </a:rPr>
              <a:t>("");</a:t>
            </a:r>
          </a:p>
          <a:p>
            <a:pPr eaLnBrk="0" hangingPunct="0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 Unicode MS" pitchFamily="34" charset="-128"/>
              </a:rPr>
              <a:t>	background-repeat</a:t>
            </a:r>
            <a:r>
              <a:rPr lang="en-US" sz="2000" b="1" dirty="0">
                <a:solidFill>
                  <a:schemeClr val="bg1"/>
                </a:solidFill>
                <a:latin typeface="Arial Unicode MS" pitchFamily="34" charset="-128"/>
              </a:rPr>
              <a:t>: no-repeat;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bg1"/>
                </a:solidFill>
                <a:latin typeface="Arial Unicode MS" pitchFamily="34" charset="-128"/>
              </a:rPr>
              <a:t>}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</TotalTime>
  <Words>475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BACKGROUND PROPERTY</vt:lpstr>
      <vt:lpstr>BACKGROUND PROPERTY</vt:lpstr>
      <vt:lpstr>1. Background Color </vt:lpstr>
      <vt:lpstr>Background Color</vt:lpstr>
      <vt:lpstr>2. Background Image </vt:lpstr>
      <vt:lpstr> Background Image  </vt:lpstr>
      <vt:lpstr>3. background-repeat</vt:lpstr>
      <vt:lpstr>background-repeat</vt:lpstr>
      <vt:lpstr>PowerPoint Presentation</vt:lpstr>
      <vt:lpstr>4. background-attachment</vt:lpstr>
      <vt:lpstr>5. background-position </vt:lpstr>
      <vt:lpstr>Background - Shorthand property</vt:lpstr>
      <vt:lpstr>Background - Shorthand property</vt:lpstr>
    </vt:vector>
  </TitlesOfParts>
  <Company>Aptech Computer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PROPERTY</dc:title>
  <dc:creator>farhana</dc:creator>
  <cp:lastModifiedBy>mariumyounus</cp:lastModifiedBy>
  <cp:revision>30</cp:revision>
  <dcterms:created xsi:type="dcterms:W3CDTF">2013-04-13T09:58:18Z</dcterms:created>
  <dcterms:modified xsi:type="dcterms:W3CDTF">2014-03-29T08:02:46Z</dcterms:modified>
</cp:coreProperties>
</file>