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0255-299C-464D-B511-53C655A9CC68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7244-B3FB-42DF-B4D8-974E30CC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82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0255-299C-464D-B511-53C655A9CC68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7244-B3FB-42DF-B4D8-974E30CC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95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0255-299C-464D-B511-53C655A9CC68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7244-B3FB-42DF-B4D8-974E30CC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11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0255-299C-464D-B511-53C655A9CC68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7244-B3FB-42DF-B4D8-974E30CC807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1853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0255-299C-464D-B511-53C655A9CC68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7244-B3FB-42DF-B4D8-974E30CC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17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0255-299C-464D-B511-53C655A9CC68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7244-B3FB-42DF-B4D8-974E30CC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0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0255-299C-464D-B511-53C655A9CC68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7244-B3FB-42DF-B4D8-974E30CC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03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0255-299C-464D-B511-53C655A9CC68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7244-B3FB-42DF-B4D8-974E30CC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9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0255-299C-464D-B511-53C655A9CC68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7244-B3FB-42DF-B4D8-974E30CC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00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0255-299C-464D-B511-53C655A9CC68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7244-B3FB-42DF-B4D8-974E30CC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79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0255-299C-464D-B511-53C655A9CC68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7244-B3FB-42DF-B4D8-974E30CC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1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0255-299C-464D-B511-53C655A9CC68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7244-B3FB-42DF-B4D8-974E30CC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52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0255-299C-464D-B511-53C655A9CC68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7244-B3FB-42DF-B4D8-974E30CC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5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0255-299C-464D-B511-53C655A9CC68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7244-B3FB-42DF-B4D8-974E30CC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5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0255-299C-464D-B511-53C655A9CC68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7244-B3FB-42DF-B4D8-974E30CC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1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0255-299C-464D-B511-53C655A9CC68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7244-B3FB-42DF-B4D8-974E30CC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37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0255-299C-464D-B511-53C655A9CC68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7244-B3FB-42DF-B4D8-974E30CC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9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F570255-299C-464D-B511-53C655A9CC68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47244-B3FB-42DF-B4D8-974E30CC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606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0AAF9-9F11-472F-8AB2-18BE4A4EDE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 Gradients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1D5C2-9ADF-42C1-9DFC-099CDD3043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77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D635F-B9DC-4AB3-9D11-2F8001931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A40B46-A9A3-4121-805E-29C8F5BDB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84" y="648929"/>
            <a:ext cx="10078436" cy="5443399"/>
          </a:xfrm>
        </p:spPr>
      </p:pic>
    </p:spTree>
    <p:extLst>
      <p:ext uri="{BB962C8B-B14F-4D97-AF65-F5344CB8AC3E}">
        <p14:creationId xmlns:p14="http://schemas.microsoft.com/office/powerpoint/2010/main" val="1882678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9344BA-ABAD-4E8E-9399-271E607CB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607" y="0"/>
            <a:ext cx="8843346" cy="6181757"/>
          </a:xfrm>
        </p:spPr>
      </p:pic>
    </p:spTree>
    <p:extLst>
      <p:ext uri="{BB962C8B-B14F-4D97-AF65-F5344CB8AC3E}">
        <p14:creationId xmlns:p14="http://schemas.microsoft.com/office/powerpoint/2010/main" val="2111252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61AF47-C85E-496A-AD9C-D303F3666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63" y="853855"/>
            <a:ext cx="9901471" cy="4963051"/>
          </a:xfrm>
        </p:spPr>
      </p:pic>
    </p:spTree>
    <p:extLst>
      <p:ext uri="{BB962C8B-B14F-4D97-AF65-F5344CB8AC3E}">
        <p14:creationId xmlns:p14="http://schemas.microsoft.com/office/powerpoint/2010/main" val="295203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A2848-8F6B-465B-B10A-EE87D27E6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24A6F-E53E-4725-AB0E-6D369D6B0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Linear Gradients (goes down/up/left/right/diagonally)</a:t>
            </a:r>
            <a:endParaRPr lang="en-US" dirty="0"/>
          </a:p>
          <a:p>
            <a:r>
              <a:rPr lang="en-US" b="1" dirty="0"/>
              <a:t>Radial Gradients (defined by their center)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33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83DC5E-C758-4D2F-8589-BB66C6939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9" y="2131299"/>
            <a:ext cx="12088469" cy="22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7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A230E8-C1AC-4C98-B96B-AE848E970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05" y="910386"/>
            <a:ext cx="10402752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0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534E6F-1356-47C8-A0AB-8532EDC9E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47" y="1236303"/>
            <a:ext cx="8947150" cy="3739597"/>
          </a:xfrm>
        </p:spPr>
      </p:pic>
    </p:spTree>
    <p:extLst>
      <p:ext uri="{BB962C8B-B14F-4D97-AF65-F5344CB8AC3E}">
        <p14:creationId xmlns:p14="http://schemas.microsoft.com/office/powerpoint/2010/main" val="2997466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253031-8B97-4400-82D3-B6953BA57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25" y="672196"/>
            <a:ext cx="9456884" cy="5513608"/>
          </a:xfrm>
        </p:spPr>
      </p:pic>
    </p:spTree>
    <p:extLst>
      <p:ext uri="{BB962C8B-B14F-4D97-AF65-F5344CB8AC3E}">
        <p14:creationId xmlns:p14="http://schemas.microsoft.com/office/powerpoint/2010/main" val="2903778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842E68-4A2D-4E3D-98F1-D9CBDE2DD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15" y="396353"/>
            <a:ext cx="10238730" cy="5060550"/>
          </a:xfrm>
        </p:spPr>
      </p:pic>
    </p:spTree>
    <p:extLst>
      <p:ext uri="{BB962C8B-B14F-4D97-AF65-F5344CB8AC3E}">
        <p14:creationId xmlns:p14="http://schemas.microsoft.com/office/powerpoint/2010/main" val="774859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5C5141-90D4-49C4-AB85-E415DEF99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06762"/>
            <a:ext cx="10221751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67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6AB9E4-3811-4927-AE14-95078F3B5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83" y="979610"/>
            <a:ext cx="10193581" cy="5155719"/>
          </a:xfrm>
        </p:spPr>
      </p:pic>
    </p:spTree>
    <p:extLst>
      <p:ext uri="{BB962C8B-B14F-4D97-AF65-F5344CB8AC3E}">
        <p14:creationId xmlns:p14="http://schemas.microsoft.com/office/powerpoint/2010/main" val="1913961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</TotalTime>
  <Words>24</Words>
  <Application>Microsoft Office PowerPoint</Application>
  <PresentationFormat>Widescreen</PresentationFormat>
  <Paragraphs>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CSS Gradients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 Gradients</dc:title>
  <dc:creator>Marium</dc:creator>
  <cp:lastModifiedBy>Marium</cp:lastModifiedBy>
  <cp:revision>10</cp:revision>
  <dcterms:created xsi:type="dcterms:W3CDTF">2021-02-12T11:54:11Z</dcterms:created>
  <dcterms:modified xsi:type="dcterms:W3CDTF">2021-02-16T05:49:16Z</dcterms:modified>
</cp:coreProperties>
</file>