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1" r:id="rId3"/>
    <p:sldId id="256" r:id="rId4"/>
    <p:sldId id="257" r:id="rId5"/>
    <p:sldId id="258" r:id="rId6"/>
    <p:sldId id="259" r:id="rId7"/>
    <p:sldId id="261" r:id="rId8"/>
    <p:sldId id="262" r:id="rId9"/>
    <p:sldId id="264" r:id="rId10"/>
    <p:sldId id="285" r:id="rId11"/>
    <p:sldId id="267" r:id="rId12"/>
    <p:sldId id="268" r:id="rId13"/>
    <p:sldId id="286" r:id="rId14"/>
    <p:sldId id="287" r:id="rId15"/>
    <p:sldId id="271" r:id="rId16"/>
    <p:sldId id="269" r:id="rId17"/>
    <p:sldId id="270" r:id="rId18"/>
    <p:sldId id="277" r:id="rId19"/>
    <p:sldId id="278" r:id="rId20"/>
    <p:sldId id="288" r:id="rId21"/>
    <p:sldId id="289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9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0C5156B-D60E-49CD-8AD3-E7E6F394925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22AE3B3-10E9-4F05-B7C6-D4EC9DC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transition-delay.asp" TargetMode="External"/><Relationship Id="rId2" Type="http://schemas.openxmlformats.org/officeDocument/2006/relationships/hyperlink" Target="http://www.w3schools.com/cssref/css3_pr_transit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transition-timing-function.asp" TargetMode="External"/><Relationship Id="rId5" Type="http://schemas.openxmlformats.org/officeDocument/2006/relationships/hyperlink" Target="http://www.w3schools.com/cssref/css3_pr_transition-property.asp" TargetMode="External"/><Relationship Id="rId4" Type="http://schemas.openxmlformats.org/officeDocument/2006/relationships/hyperlink" Target="http://www.w3schools.com/cssref/css3_pr_transition-duration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cssref/css3_pr_transition-timing-function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F972C-A07A-4B07-84CC-64912081E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Shadow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1E790F-AF4D-4A53-ACCB-EE5D907D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104723"/>
              </p:ext>
            </p:extLst>
          </p:nvPr>
        </p:nvGraphicFramePr>
        <p:xfrm>
          <a:off x="457200" y="533400"/>
          <a:ext cx="8229600" cy="59321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8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translate(x ,y 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translation, moving the element along the X- and the Y-axis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translateX(n)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translation, moving the element along the X-axis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translateY(n)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translation, moving the element along the Y-axis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scale(x ,y 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scale transformation, changing the elements width and height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scaleX(n)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scale transformation, changing the element's width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scaleY(n)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Defines a 2D scale transformation, changing the element's height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rotate(angle)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rotation, the angle is specified in the parameter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skew(x-angle ,y-angle)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skew transformation along the X- and the Y-axis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skewX(angle)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2D skew transformation along the X-axis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skewY(angle)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Defines a 2D skew transformation along the Y-axis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9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 Transitions</a:t>
            </a:r>
          </a:p>
        </p:txBody>
      </p:sp>
    </p:spTree>
    <p:extLst>
      <p:ext uri="{BB962C8B-B14F-4D97-AF65-F5344CB8AC3E}">
        <p14:creationId xmlns:p14="http://schemas.microsoft.com/office/powerpoint/2010/main" val="97069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CSS3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8279618" cy="353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CSS3 transitions are effects that let an element gradually change from one style to another.</a:t>
            </a:r>
          </a:p>
          <a:p>
            <a:pPr marL="0" indent="0">
              <a:buNone/>
            </a:pPr>
            <a:r>
              <a:rPr lang="en-US" dirty="0"/>
              <a:t>To do this, you must specify two things:</a:t>
            </a:r>
          </a:p>
          <a:p>
            <a:r>
              <a:rPr lang="en-US" dirty="0">
                <a:solidFill>
                  <a:srgbClr val="00B050"/>
                </a:solidFill>
              </a:rPr>
              <a:t>the CSS property you want to add an effect to</a:t>
            </a:r>
          </a:p>
          <a:p>
            <a:r>
              <a:rPr lang="en-US" dirty="0">
                <a:solidFill>
                  <a:srgbClr val="00B050"/>
                </a:solidFill>
              </a:rPr>
              <a:t>the duration of the effect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CSS3 Transition Properties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190107"/>
              </p:ext>
            </p:extLst>
          </p:nvPr>
        </p:nvGraphicFramePr>
        <p:xfrm>
          <a:off x="457200" y="2209800"/>
          <a:ext cx="8153400" cy="4407626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10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transition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the four transition properties into a single property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transition-delay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when the transition effect will start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4"/>
                        </a:rPr>
                        <a:t>transition-duration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how many seconds or milliseconds a transition effect takes to complete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5"/>
                        </a:rPr>
                        <a:t>transition-property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name of the CSS property the transition effect is for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6"/>
                        </a:rPr>
                        <a:t>transition-timing-function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speed curve of the transition effect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0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hlinkClick r:id="rId2"/>
              </a:rPr>
              <a:t>transition-timing-function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8382000" cy="34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3849" y="2193195"/>
            <a:ext cx="8229600" cy="46800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width:100px;</a:t>
            </a:r>
          </a:p>
          <a:p>
            <a:pPr marL="0" indent="0">
              <a:buNone/>
            </a:pPr>
            <a:r>
              <a:rPr lang="en-US" dirty="0"/>
              <a:t>height:100px;</a:t>
            </a:r>
          </a:p>
          <a:p>
            <a:pPr marL="0" indent="0">
              <a:buNone/>
            </a:pPr>
            <a:r>
              <a:rPr lang="en-US" dirty="0"/>
              <a:t>background : red;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/* For Safari 3.1 to 6.0 */</a:t>
            </a:r>
          </a:p>
          <a:p>
            <a:pPr marL="0" indent="0">
              <a:buNone/>
            </a:pPr>
            <a:r>
              <a:rPr lang="en-US" dirty="0"/>
              <a:t>-webkit-transition-property : width;</a:t>
            </a:r>
          </a:p>
          <a:p>
            <a:pPr marL="0" indent="0">
              <a:buNone/>
            </a:pPr>
            <a:r>
              <a:rPr lang="en-US" dirty="0"/>
              <a:t>-webkit-transition-duration : 2s;</a:t>
            </a:r>
          </a:p>
          <a:p>
            <a:pPr marL="0" indent="0">
              <a:buNone/>
            </a:pPr>
            <a:r>
              <a:rPr lang="en-US" dirty="0"/>
              <a:t>-webkit-transition-timing-function : linear;</a:t>
            </a:r>
          </a:p>
          <a:p>
            <a:pPr marL="0" indent="0">
              <a:buNone/>
            </a:pPr>
            <a:r>
              <a:rPr lang="en-US" dirty="0"/>
              <a:t>-webkit-transition-delay : 1s;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2100" b="1" dirty="0">
                <a:solidFill>
                  <a:schemeClr val="accent4">
                    <a:lumMod val="50000"/>
                  </a:schemeClr>
                </a:solidFill>
              </a:rPr>
              <a:t>/* Standard syntax */</a:t>
            </a:r>
          </a:p>
          <a:p>
            <a:pPr marL="0" indent="0">
              <a:buNone/>
            </a:pPr>
            <a:r>
              <a:rPr lang="en-US" dirty="0"/>
              <a:t>transition-property : width;</a:t>
            </a:r>
          </a:p>
          <a:p>
            <a:pPr marL="0" indent="0">
              <a:buNone/>
            </a:pPr>
            <a:r>
              <a:rPr lang="en-US" dirty="0"/>
              <a:t>transition-duration: 2s;</a:t>
            </a:r>
          </a:p>
          <a:p>
            <a:pPr marL="0" indent="0">
              <a:buNone/>
            </a:pPr>
            <a:r>
              <a:rPr lang="en-US" dirty="0"/>
              <a:t>transition-timing-function : linear;</a:t>
            </a:r>
          </a:p>
          <a:p>
            <a:pPr marL="0" indent="0">
              <a:buNone/>
            </a:pPr>
            <a:r>
              <a:rPr lang="en-US" dirty="0"/>
              <a:t>transition-delay:1s;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79618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-webkit-transition:  width 2s linear 1s;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/* For Safari 3.1 to 6.0 */</a:t>
            </a:r>
            <a:br>
              <a:rPr lang="en-US" dirty="0"/>
            </a:br>
            <a:r>
              <a:rPr lang="en-US" dirty="0"/>
              <a:t>  transition:  width 2s linear 1s;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		/* Shorthand syntax */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 err="1"/>
              <a:t>div:hover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width:300px;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73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077200" cy="944562"/>
          </a:xfrm>
        </p:spPr>
        <p:txBody>
          <a:bodyPr>
            <a:noAutofit/>
          </a:bodyPr>
          <a:lstStyle/>
          <a:p>
            <a:pPr algn="ctr"/>
            <a:br>
              <a:rPr lang="en-US" sz="1600" dirty="0"/>
            </a:br>
            <a:r>
              <a:rPr lang="en-US" b="1" dirty="0">
                <a:latin typeface="Cambria" panose="02040503050406030204" pitchFamily="18" charset="0"/>
                <a:cs typeface="Times New Roman" pitchFamily="18" charset="0"/>
              </a:rPr>
              <a:t>Transition + Transformation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772400" cy="4495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div {</a:t>
            </a:r>
          </a:p>
          <a:p>
            <a:pPr marL="0" indent="0">
              <a:buNone/>
            </a:pPr>
            <a:r>
              <a:rPr lang="en-US" sz="2800" dirty="0"/>
              <a:t>    width: 100px;</a:t>
            </a:r>
          </a:p>
          <a:p>
            <a:pPr marL="0" indent="0">
              <a:buNone/>
            </a:pPr>
            <a:r>
              <a:rPr lang="en-US" sz="2800" dirty="0"/>
              <a:t>    height: 100px;</a:t>
            </a:r>
          </a:p>
          <a:p>
            <a:pPr marL="0" indent="0">
              <a:buNone/>
            </a:pPr>
            <a:r>
              <a:rPr lang="en-US" sz="2800" dirty="0"/>
              <a:t>    background: red;</a:t>
            </a:r>
          </a:p>
          <a:p>
            <a:pPr marL="0" indent="0">
              <a:buNone/>
            </a:pPr>
            <a:r>
              <a:rPr lang="en-US" sz="2800" dirty="0"/>
              <a:t>    -webkit-</a:t>
            </a:r>
            <a:r>
              <a:rPr lang="en-US" sz="2800" b="1" i="1" dirty="0"/>
              <a:t>transition</a:t>
            </a:r>
            <a:r>
              <a:rPr lang="en-US" sz="2800" dirty="0"/>
              <a:t>: width 2s, height 2s, -webkit-</a:t>
            </a:r>
            <a:r>
              <a:rPr lang="en-US" sz="2800" b="1" i="1" dirty="0"/>
              <a:t>transform</a:t>
            </a:r>
            <a:r>
              <a:rPr lang="en-US" sz="2800" dirty="0"/>
              <a:t> 2s;     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/* Safari */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i="1" dirty="0"/>
              <a:t>transition</a:t>
            </a:r>
            <a:r>
              <a:rPr lang="en-US" sz="2800" dirty="0"/>
              <a:t>: width 2s, height 2s, </a:t>
            </a:r>
            <a:r>
              <a:rPr lang="en-US" sz="2800" b="1" i="1" dirty="0"/>
              <a:t>transform</a:t>
            </a:r>
            <a:r>
              <a:rPr lang="en-US" sz="2800" dirty="0"/>
              <a:t> 2s;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div : hover {</a:t>
            </a:r>
          </a:p>
          <a:p>
            <a:pPr marL="0" indent="0">
              <a:buNone/>
            </a:pPr>
            <a:r>
              <a:rPr lang="en-US" sz="2800" dirty="0"/>
              <a:t>    width: 300px;</a:t>
            </a:r>
          </a:p>
          <a:p>
            <a:pPr marL="0" indent="0">
              <a:buNone/>
            </a:pPr>
            <a:r>
              <a:rPr lang="en-US" sz="2800" dirty="0"/>
              <a:t>    height: 300px;</a:t>
            </a:r>
          </a:p>
          <a:p>
            <a:pPr marL="0" indent="0">
              <a:buNone/>
            </a:pPr>
            <a:r>
              <a:rPr lang="en-US" sz="2800" dirty="0"/>
              <a:t>    -webkit-transform: rotate(180deg);                        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/* Safari */</a:t>
            </a:r>
          </a:p>
          <a:p>
            <a:pPr marL="0" indent="0">
              <a:buNone/>
            </a:pPr>
            <a:r>
              <a:rPr lang="en-US" sz="2800" dirty="0"/>
              <a:t>    transform: rotate(180deg);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91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 Animations</a:t>
            </a:r>
          </a:p>
        </p:txBody>
      </p:sp>
    </p:spTree>
    <p:extLst>
      <p:ext uri="{BB962C8B-B14F-4D97-AF65-F5344CB8AC3E}">
        <p14:creationId xmlns:p14="http://schemas.microsoft.com/office/powerpoint/2010/main" val="311733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28" y="990600"/>
            <a:ext cx="6343672" cy="70986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cs typeface="Times New Roman" pitchFamily="18" charset="0"/>
              </a:rPr>
              <a:t>CSS3 @keyframes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822418" cy="3530600"/>
          </a:xfrm>
        </p:spPr>
        <p:txBody>
          <a:bodyPr/>
          <a:lstStyle/>
          <a:p>
            <a:pPr algn="just"/>
            <a:r>
              <a:rPr lang="en-US" sz="2400" dirty="0"/>
              <a:t>The @keyframes rule is where the animation is created.</a:t>
            </a:r>
          </a:p>
          <a:p>
            <a:pPr algn="just"/>
            <a:r>
              <a:rPr lang="en-US" sz="2400" dirty="0"/>
              <a:t>Specify a CSS style inside the @keyframes rule and the animation will gradually change from the current style to the new style.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9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83EC-8D05-43D9-AC2B-32C60B59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2B3C-AD2B-429E-9154-12A0F155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400302"/>
            <a:ext cx="6345260" cy="3530600"/>
          </a:xfrm>
        </p:spPr>
        <p:txBody>
          <a:bodyPr/>
          <a:lstStyle/>
          <a:p>
            <a:r>
              <a:rPr lang="en-US" dirty="0"/>
              <a:t>With CSS you can add shadow to text and to elements.</a:t>
            </a:r>
          </a:p>
          <a:p>
            <a:r>
              <a:rPr lang="en-US" dirty="0"/>
              <a:t>In this chapter you will learn about the following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Text-shadow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Box-shadow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Short Hand---Box Shadow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9788A4-9FFC-408E-B0EF-1D20569C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81600"/>
            <a:ext cx="54300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2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animation-name</a:t>
            </a:r>
          </a:p>
          <a:p>
            <a:r>
              <a:rPr lang="en-US" dirty="0"/>
              <a:t>animation-duration</a:t>
            </a:r>
          </a:p>
          <a:p>
            <a:r>
              <a:rPr lang="en-US" dirty="0"/>
              <a:t>animation-delay</a:t>
            </a:r>
          </a:p>
          <a:p>
            <a:r>
              <a:rPr lang="en-US" dirty="0"/>
              <a:t>animation-iteration-count</a:t>
            </a:r>
          </a:p>
          <a:p>
            <a:r>
              <a:rPr lang="en-US" dirty="0"/>
              <a:t>animation-direction</a:t>
            </a:r>
          </a:p>
          <a:p>
            <a:r>
              <a:rPr lang="en-US" dirty="0"/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70727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Shorthand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83" y="2286000"/>
            <a:ext cx="5415517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105400"/>
            <a:ext cx="6477000" cy="1132097"/>
          </a:xfrm>
          <a:prstGeom prst="rect">
            <a:avLst/>
          </a:prstGeom>
        </p:spPr>
      </p:pic>
      <p:sp>
        <p:nvSpPr>
          <p:cNvPr id="6" name="U-Turn Arrow 5"/>
          <p:cNvSpPr/>
          <p:nvPr/>
        </p:nvSpPr>
        <p:spPr>
          <a:xfrm rot="15041078" flipH="1">
            <a:off x="-42980" y="4211273"/>
            <a:ext cx="2365391" cy="1788252"/>
          </a:xfrm>
          <a:prstGeom prst="uturnArrow">
            <a:avLst>
              <a:gd name="adj1" fmla="val 11438"/>
              <a:gd name="adj2" fmla="val 16208"/>
              <a:gd name="adj3" fmla="val 26692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CSS3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127218" cy="3530600"/>
          </a:xfrm>
        </p:spPr>
        <p:txBody>
          <a:bodyPr>
            <a:normAutofit/>
          </a:bodyPr>
          <a:lstStyle/>
          <a:p>
            <a:r>
              <a:rPr lang="en-US" dirty="0"/>
              <a:t>When an animation is created in the @</a:t>
            </a:r>
            <a:r>
              <a:rPr lang="en-US" dirty="0" err="1"/>
              <a:t>keyframe</a:t>
            </a:r>
            <a:r>
              <a:rPr lang="en-US" dirty="0"/>
              <a:t> rule, you must bind it to a selector, otherwise the animation will have no effect.</a:t>
            </a:r>
          </a:p>
          <a:p>
            <a:r>
              <a:rPr lang="en-US" dirty="0"/>
              <a:t>Bind the animation to a selector (element) by specifying at least these two properties:</a:t>
            </a:r>
          </a:p>
          <a:p>
            <a:r>
              <a:rPr lang="en-US" dirty="0"/>
              <a:t> the name of the animation</a:t>
            </a:r>
          </a:p>
          <a:p>
            <a:r>
              <a:rPr lang="en-US" dirty="0"/>
              <a:t> the duration of the animation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CSS3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div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width:100px;</a:t>
            </a:r>
          </a:p>
          <a:p>
            <a:pPr marL="0" indent="0">
              <a:buNone/>
            </a:pPr>
            <a:r>
              <a:rPr lang="en-US" sz="1600" dirty="0"/>
              <a:t>height:100px;</a:t>
            </a:r>
          </a:p>
          <a:p>
            <a:pPr marL="0" indent="0">
              <a:buNone/>
            </a:pPr>
            <a:r>
              <a:rPr lang="en-US" sz="1600" dirty="0"/>
              <a:t>background : red;</a:t>
            </a:r>
          </a:p>
          <a:p>
            <a:pPr marL="0" indent="0">
              <a:buNone/>
            </a:pPr>
            <a:r>
              <a:rPr lang="en-US" sz="1600" dirty="0"/>
              <a:t>-webkit-animation : myfirst 5s; 		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/* Chrome, Safari, Opera */</a:t>
            </a:r>
          </a:p>
          <a:p>
            <a:pPr marL="0" indent="0">
              <a:buNone/>
            </a:pPr>
            <a:r>
              <a:rPr lang="en-US" sz="1600" dirty="0"/>
              <a:t>animation : myfirst 5s;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400" dirty="0"/>
              <a:t>@-webkit-keyframes myfirst				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/* Chrome, Safari, Opera */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from {background : red;}</a:t>
            </a:r>
          </a:p>
          <a:p>
            <a:pPr marL="0" indent="0">
              <a:buNone/>
            </a:pPr>
            <a:r>
              <a:rPr lang="en-US" sz="1400" dirty="0"/>
              <a:t>to {background : yellow;}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8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CSS3 Animations?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animation lets an element gradually change from one style to another.</a:t>
            </a:r>
          </a:p>
          <a:p>
            <a:r>
              <a:rPr lang="en-US" dirty="0"/>
              <a:t>You can change as many properties you want, as many times you want.</a:t>
            </a:r>
          </a:p>
          <a:p>
            <a:r>
              <a:rPr lang="en-US" dirty="0"/>
              <a:t>You can specify when the change will happen in percent, or you can use the keywords "from" and "to" (which represents 0% and 100%).</a:t>
            </a:r>
          </a:p>
          <a:p>
            <a:r>
              <a:rPr lang="en-US" dirty="0"/>
              <a:t>0% represents the start of the animation, 100% is when the animation is complete.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Change the background color when the animation is 25%, and 50%, and again when the animation is 100% complete: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@-webkit-keyframes myfirst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0%   {background: red;}</a:t>
            </a:r>
            <a:br>
              <a:rPr lang="en-US" dirty="0"/>
            </a:br>
            <a:r>
              <a:rPr lang="en-US" dirty="0"/>
              <a:t>25%  {background: yellow;}</a:t>
            </a:r>
            <a:br>
              <a:rPr lang="en-US" dirty="0"/>
            </a:br>
            <a:r>
              <a:rPr lang="en-US" dirty="0"/>
              <a:t>50%  {background: blue;}</a:t>
            </a:r>
            <a:br>
              <a:rPr lang="en-US" dirty="0"/>
            </a:br>
            <a:r>
              <a:rPr lang="en-US" dirty="0"/>
              <a:t>100% {background: green;}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03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Change the background color and the position when the animation is 25%, 50%, 75%, and again when the animation is 100% complete: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78502"/>
            <a:ext cx="64770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div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width:100px;</a:t>
            </a:r>
          </a:p>
          <a:p>
            <a:pPr marL="0" indent="0">
              <a:buNone/>
            </a:pPr>
            <a:r>
              <a:rPr lang="en-US" dirty="0"/>
              <a:t>height:100px;</a:t>
            </a:r>
          </a:p>
          <a:p>
            <a:pPr marL="0" indent="0">
              <a:buNone/>
            </a:pPr>
            <a:r>
              <a:rPr lang="en-US" dirty="0" err="1"/>
              <a:t>background:red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webkit-animation:myfirst</a:t>
            </a:r>
            <a:r>
              <a:rPr lang="en-US" dirty="0"/>
              <a:t> 5s; /* Chrome, Safari, Opera */</a:t>
            </a:r>
          </a:p>
          <a:p>
            <a:pPr marL="0" indent="0">
              <a:buNone/>
            </a:pPr>
            <a:r>
              <a:rPr lang="en-US" dirty="0" err="1"/>
              <a:t>animation:myfirst</a:t>
            </a:r>
            <a:r>
              <a:rPr lang="en-US" dirty="0"/>
              <a:t> 5s;/*</a:t>
            </a:r>
            <a:r>
              <a:rPr lang="en-US" dirty="0" err="1"/>
              <a:t>standared</a:t>
            </a:r>
            <a:r>
              <a:rPr lang="en-US" dirty="0"/>
              <a:t> 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Chrome, Safari, Opera */</a:t>
            </a:r>
          </a:p>
          <a:p>
            <a:pPr marL="0" indent="0">
              <a:buNone/>
            </a:pPr>
            <a:r>
              <a:rPr lang="en-US" dirty="0"/>
              <a:t>@-webkit-keyframes myfirst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0%   {</a:t>
            </a:r>
            <a:r>
              <a:rPr lang="en-US" dirty="0" err="1"/>
              <a:t>background:red</a:t>
            </a:r>
            <a:r>
              <a:rPr lang="en-US" dirty="0"/>
              <a:t>; left:0px; top:0px;}</a:t>
            </a:r>
          </a:p>
          <a:p>
            <a:pPr marL="0" indent="0">
              <a:buNone/>
            </a:pPr>
            <a:r>
              <a:rPr lang="en-US" dirty="0"/>
              <a:t>25%  {</a:t>
            </a:r>
            <a:r>
              <a:rPr lang="en-US" dirty="0" err="1"/>
              <a:t>background:yellow</a:t>
            </a:r>
            <a:r>
              <a:rPr lang="en-US" dirty="0"/>
              <a:t>; left:200px; top:0px;}</a:t>
            </a:r>
          </a:p>
          <a:p>
            <a:pPr marL="0" indent="0">
              <a:buNone/>
            </a:pPr>
            <a:r>
              <a:rPr lang="en-US" dirty="0"/>
              <a:t>50%  {</a:t>
            </a:r>
            <a:r>
              <a:rPr lang="en-US" dirty="0" err="1"/>
              <a:t>background:blue</a:t>
            </a:r>
            <a:r>
              <a:rPr lang="en-US" dirty="0"/>
              <a:t>; left:200px; top:200px;}</a:t>
            </a:r>
          </a:p>
          <a:p>
            <a:pPr marL="0" indent="0">
              <a:buNone/>
            </a:pPr>
            <a:r>
              <a:rPr lang="en-US" dirty="0"/>
              <a:t>75%  {</a:t>
            </a:r>
            <a:r>
              <a:rPr lang="en-US" dirty="0" err="1"/>
              <a:t>background:green</a:t>
            </a:r>
            <a:r>
              <a:rPr lang="en-US" dirty="0"/>
              <a:t>; left:0px; top:200px;}</a:t>
            </a:r>
          </a:p>
          <a:p>
            <a:pPr marL="0" indent="0">
              <a:buNone/>
            </a:pPr>
            <a:r>
              <a:rPr lang="en-US" dirty="0"/>
              <a:t>100% {</a:t>
            </a:r>
            <a:r>
              <a:rPr lang="en-US" dirty="0" err="1"/>
              <a:t>background:red</a:t>
            </a:r>
            <a:r>
              <a:rPr lang="en-US" dirty="0"/>
              <a:t>; left:0px; top:0px;}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9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124200"/>
            <a:ext cx="5917679" cy="2550877"/>
          </a:xfrm>
        </p:spPr>
        <p:txBody>
          <a:bodyPr/>
          <a:lstStyle/>
          <a:p>
            <a:r>
              <a:rPr lang="en-US" dirty="0"/>
              <a:t>CSS3 2D Transforms</a:t>
            </a:r>
          </a:p>
        </p:txBody>
      </p:sp>
    </p:spTree>
    <p:extLst>
      <p:ext uri="{BB962C8B-B14F-4D97-AF65-F5344CB8AC3E}">
        <p14:creationId xmlns:p14="http://schemas.microsoft.com/office/powerpoint/2010/main" val="151426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CSS3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CSS3 transform, we can move, scale, turn, spin, and stretch elements.</a:t>
            </a:r>
          </a:p>
          <a:p>
            <a:r>
              <a:rPr lang="en-US" dirty="0"/>
              <a:t>A transformation is an effect that lets an element change shape, size and position.</a:t>
            </a:r>
          </a:p>
          <a:p>
            <a:r>
              <a:rPr lang="en-US" dirty="0"/>
              <a:t>You can transform your elements using 2D or 3D transformation.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CSS3 2D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2d transform methods:</a:t>
            </a:r>
          </a:p>
          <a:p>
            <a:r>
              <a:rPr lang="en-US" dirty="0"/>
              <a:t>translate()</a:t>
            </a:r>
          </a:p>
          <a:p>
            <a:r>
              <a:rPr lang="en-US" dirty="0"/>
              <a:t>rotate()</a:t>
            </a:r>
          </a:p>
          <a:p>
            <a:r>
              <a:rPr lang="en-US" dirty="0"/>
              <a:t>scale()</a:t>
            </a:r>
          </a:p>
          <a:p>
            <a:r>
              <a:rPr lang="en-US" dirty="0"/>
              <a:t>skew()</a:t>
            </a:r>
          </a:p>
        </p:txBody>
      </p:sp>
    </p:spTree>
    <p:extLst>
      <p:ext uri="{BB962C8B-B14F-4D97-AF65-F5344CB8AC3E}">
        <p14:creationId xmlns:p14="http://schemas.microsoft.com/office/powerpoint/2010/main" val="351938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translate() method, the element moves from its current position, depending on the parameters given for the left (X-axis) and the top (Y-axis) position: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23A7E6-9679-41B5-B2E7-3CBE702C0933}"/>
              </a:ext>
            </a:extLst>
          </p:cNvPr>
          <p:cNvSpPr txBox="1">
            <a:spLocks/>
          </p:cNvSpPr>
          <p:nvPr/>
        </p:nvSpPr>
        <p:spPr>
          <a:xfrm>
            <a:off x="864382" y="3733800"/>
            <a:ext cx="8279618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div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-ms-transform: translate(50px,100px); 			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/* IE 9 */</a:t>
            </a:r>
            <a:br>
              <a:rPr lang="en-US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/>
              <a:t>-webkit-transform: translate(50px,100px);		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/* Chrome, Safari*/</a:t>
            </a:r>
            <a:br>
              <a:rPr lang="en-US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/>
              <a:t>transform: translate(50px,100px);				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/*Standard syntax*/;</a:t>
            </a:r>
            <a:br>
              <a:rPr lang="en-US" b="1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rotate()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514600"/>
            <a:ext cx="7974818" cy="353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div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-webkit-transform: rotate(30deg);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/* Chrome, Safari, Opera */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transform: rotate(30deg);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				/*Standard syntax*/;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35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scale()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9" y="2590800"/>
            <a:ext cx="7822418" cy="353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scale() method, the element increases or decreases the size, depending on the parameters given for the width (X-axis) and the height (Y-axis):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75FD28-ACF7-44B3-B1F5-F55A30F7E4CA}"/>
              </a:ext>
            </a:extLst>
          </p:cNvPr>
          <p:cNvSpPr txBox="1">
            <a:spLocks/>
          </p:cNvSpPr>
          <p:nvPr/>
        </p:nvSpPr>
        <p:spPr>
          <a:xfrm>
            <a:off x="865970" y="3733800"/>
            <a:ext cx="8051018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div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-ms-transform: scale(2,4); 				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/* IE 9 */</a:t>
            </a:r>
            <a:br>
              <a:rPr lang="en-US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/>
              <a:t>-webkit-transform: scale(2,4);				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/* Chrome, Safari, Opera */</a:t>
            </a:r>
            <a:br>
              <a:rPr lang="en-US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/>
              <a:t>transform: scale(2,4);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 					/*Standard syntax*/;</a:t>
            </a:r>
            <a:br>
              <a:rPr lang="en-US"/>
            </a:b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9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skew()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6868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 the skew() method, the element turns in a given angle, depending on the parameters given for the horizontal (X-axis) and the vertical (Y-axis) lines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div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-ms-transform: skew(30deg,20deg);		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/* IE 9 */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/>
              <a:t>-webkit-transform: skew(30deg,20deg);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/* Chrome, Safari, Opera */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transform: skew(30deg,20deg);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				/*Standard syntax*/;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01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568</TotalTime>
  <Words>954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</vt:lpstr>
      <vt:lpstr>Century Gothic</vt:lpstr>
      <vt:lpstr>verdana</vt:lpstr>
      <vt:lpstr>Wingdings 3</vt:lpstr>
      <vt:lpstr>Ion Boardroom</vt:lpstr>
      <vt:lpstr>Box Shadow</vt:lpstr>
      <vt:lpstr>CSS Shadow Effects</vt:lpstr>
      <vt:lpstr>CSS3 2D Transforms</vt:lpstr>
      <vt:lpstr>CSS3 Transforms</vt:lpstr>
      <vt:lpstr>CSS3 2D Transforms</vt:lpstr>
      <vt:lpstr>The translate() Method</vt:lpstr>
      <vt:lpstr>The rotate() Method</vt:lpstr>
      <vt:lpstr>The scale() Method</vt:lpstr>
      <vt:lpstr>The skew() Method</vt:lpstr>
      <vt:lpstr>PowerPoint Presentation</vt:lpstr>
      <vt:lpstr>CSS3 Transitions</vt:lpstr>
      <vt:lpstr>What Are CSS3 Transitions?</vt:lpstr>
      <vt:lpstr>CSS3 Transition Properties</vt:lpstr>
      <vt:lpstr>transition-timing-function</vt:lpstr>
      <vt:lpstr>PowerPoint Presentation</vt:lpstr>
      <vt:lpstr>PowerPoint Presentation</vt:lpstr>
      <vt:lpstr> Transition + Transformation </vt:lpstr>
      <vt:lpstr>CSS3 Animations</vt:lpstr>
      <vt:lpstr>CSS3 @keyframes Rule</vt:lpstr>
      <vt:lpstr>PowerPoint Presentation</vt:lpstr>
      <vt:lpstr>Animation Shorthand Property</vt:lpstr>
      <vt:lpstr>CSS3 Animation</vt:lpstr>
      <vt:lpstr>CSS3 Animation</vt:lpstr>
      <vt:lpstr>What Are CSS3 Animations?</vt:lpstr>
      <vt:lpstr>Change the background color when the animation is 25%, and 50%, and again when the animation is 100% complete:</vt:lpstr>
      <vt:lpstr>Change the background color and the position when the animation is 25%, 50%, 75%, and again when the animation is 100% complete:</vt:lpstr>
    </vt:vector>
  </TitlesOfParts>
  <Company>Aptech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 2D Transforms</dc:title>
  <dc:creator>mariumyounus</dc:creator>
  <cp:lastModifiedBy>Marium</cp:lastModifiedBy>
  <cp:revision>118</cp:revision>
  <dcterms:created xsi:type="dcterms:W3CDTF">2014-04-07T07:22:26Z</dcterms:created>
  <dcterms:modified xsi:type="dcterms:W3CDTF">2019-11-19T04:17:24Z</dcterms:modified>
</cp:coreProperties>
</file>