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7" r:id="rId2"/>
    <p:sldId id="259" r:id="rId3"/>
    <p:sldId id="262"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4" autoAdjust="0"/>
    <p:restoredTop sz="94624" autoAdjust="0"/>
  </p:normalViewPr>
  <p:slideViewPr>
    <p:cSldViewPr>
      <p:cViewPr>
        <p:scale>
          <a:sx n="77" d="100"/>
          <a:sy n="77" d="100"/>
        </p:scale>
        <p:origin x="-1170" y="204"/>
      </p:cViewPr>
      <p:guideLst>
        <p:guide orient="horz" pos="2160"/>
        <p:guide pos="2880"/>
      </p:guideLst>
    </p:cSldViewPr>
  </p:slideViewPr>
  <p:outlineViewPr>
    <p:cViewPr>
      <p:scale>
        <a:sx n="33" d="100"/>
        <a:sy n="33" d="100"/>
      </p:scale>
      <p:origin x="0" y="183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8E6863-945A-4DF4-873E-3340C6F300D5}" type="doc">
      <dgm:prSet loTypeId="urn:microsoft.com/office/officeart/2005/8/layout/hList6" loCatId="list" qsTypeId="urn:microsoft.com/office/officeart/2005/8/quickstyle/3d7" qsCatId="3D" csTypeId="urn:microsoft.com/office/officeart/2005/8/colors/accent2_3" csCatId="accent2" phldr="1"/>
      <dgm:spPr/>
      <dgm:t>
        <a:bodyPr/>
        <a:lstStyle/>
        <a:p>
          <a:endParaRPr lang="en-US"/>
        </a:p>
      </dgm:t>
    </dgm:pt>
    <dgm:pt modelId="{CFF40FDA-FFA4-4B82-BD11-47479BE0C892}">
      <dgm:prSet/>
      <dgm:spPr/>
      <dgm:t>
        <a:bodyPr/>
        <a:lstStyle/>
        <a:p>
          <a:pPr algn="ctr" rtl="0"/>
          <a:r>
            <a:rPr lang="en-US" b="1" dirty="0" smtClean="0"/>
            <a:t>“CSS</a:t>
          </a:r>
          <a:r>
            <a:rPr lang="en-US" dirty="0" smtClean="0"/>
            <a:t> stands for </a:t>
          </a:r>
          <a:r>
            <a:rPr lang="en-US" b="1" dirty="0" smtClean="0"/>
            <a:t>C</a:t>
          </a:r>
          <a:r>
            <a:rPr lang="en-US" dirty="0" smtClean="0"/>
            <a:t>ascading </a:t>
          </a:r>
          <a:r>
            <a:rPr lang="en-US" b="1" dirty="0" smtClean="0"/>
            <a:t>S</a:t>
          </a:r>
          <a:r>
            <a:rPr lang="en-US" dirty="0" smtClean="0"/>
            <a:t>tyle </a:t>
          </a:r>
          <a:r>
            <a:rPr lang="en-US" b="1" dirty="0" smtClean="0"/>
            <a:t>S</a:t>
          </a:r>
          <a:r>
            <a:rPr lang="en-US" dirty="0" smtClean="0"/>
            <a:t>heets”</a:t>
          </a:r>
          <a:endParaRPr lang="en-US" dirty="0"/>
        </a:p>
      </dgm:t>
    </dgm:pt>
    <dgm:pt modelId="{AED11AFB-90C1-47F0-B0FD-83CD82EB4C53}" type="parTrans" cxnId="{BD11951B-E248-43AB-AE20-22B8AF6639AF}">
      <dgm:prSet/>
      <dgm:spPr/>
      <dgm:t>
        <a:bodyPr/>
        <a:lstStyle/>
        <a:p>
          <a:endParaRPr lang="en-US"/>
        </a:p>
      </dgm:t>
    </dgm:pt>
    <dgm:pt modelId="{0B712696-F55D-4654-AAB0-EB220DD15FAF}" type="sibTrans" cxnId="{BD11951B-E248-43AB-AE20-22B8AF6639AF}">
      <dgm:prSet/>
      <dgm:spPr/>
      <dgm:t>
        <a:bodyPr/>
        <a:lstStyle/>
        <a:p>
          <a:endParaRPr lang="en-US"/>
        </a:p>
      </dgm:t>
    </dgm:pt>
    <dgm:pt modelId="{DAD23C8A-D9F4-41F5-A376-63CCB7282960}">
      <dgm:prSet/>
      <dgm:spPr/>
      <dgm:t>
        <a:bodyPr/>
        <a:lstStyle/>
        <a:p>
          <a:pPr algn="ctr" rtl="0"/>
          <a:r>
            <a:rPr lang="en-US" dirty="0" smtClean="0"/>
            <a:t>“CSS is a style language that defines layout of HTML documents.”</a:t>
          </a:r>
          <a:endParaRPr lang="en-US" dirty="0"/>
        </a:p>
      </dgm:t>
    </dgm:pt>
    <dgm:pt modelId="{7CE2B7A0-CFF3-4518-92C0-E0FB539BC2F8}" type="parTrans" cxnId="{517924BE-1A23-468F-9D9B-F0B7260D4F29}">
      <dgm:prSet/>
      <dgm:spPr/>
      <dgm:t>
        <a:bodyPr/>
        <a:lstStyle/>
        <a:p>
          <a:endParaRPr lang="en-US"/>
        </a:p>
      </dgm:t>
    </dgm:pt>
    <dgm:pt modelId="{082689A6-0F27-4C2F-8EB9-B7FD40AC2F83}" type="sibTrans" cxnId="{517924BE-1A23-468F-9D9B-F0B7260D4F29}">
      <dgm:prSet/>
      <dgm:spPr/>
      <dgm:t>
        <a:bodyPr/>
        <a:lstStyle/>
        <a:p>
          <a:endParaRPr lang="en-US"/>
        </a:p>
      </dgm:t>
    </dgm:pt>
    <dgm:pt modelId="{29DA5541-78BC-4C10-B7BD-1052660D6AD3}">
      <dgm:prSet/>
      <dgm:spPr/>
      <dgm:t>
        <a:bodyPr/>
        <a:lstStyle/>
        <a:p>
          <a:pPr algn="ctr" rtl="0"/>
          <a:r>
            <a:rPr lang="en-US" dirty="0" smtClean="0"/>
            <a:t> “Styles define </a:t>
          </a:r>
          <a:r>
            <a:rPr lang="en-US" b="1" dirty="0" smtClean="0"/>
            <a:t>how to display</a:t>
          </a:r>
          <a:r>
            <a:rPr lang="en-US" dirty="0" smtClean="0"/>
            <a:t> HTML elements”</a:t>
          </a:r>
          <a:endParaRPr lang="en-US" dirty="0"/>
        </a:p>
      </dgm:t>
    </dgm:pt>
    <dgm:pt modelId="{DB6A2E4A-945C-4ECD-912D-0F3E36B50847}" type="parTrans" cxnId="{B3AFBECA-FA47-4287-89C4-8A88EB3702EC}">
      <dgm:prSet/>
      <dgm:spPr/>
      <dgm:t>
        <a:bodyPr/>
        <a:lstStyle/>
        <a:p>
          <a:endParaRPr lang="en-US"/>
        </a:p>
      </dgm:t>
    </dgm:pt>
    <dgm:pt modelId="{C231ED55-4D75-426D-B08B-4F3B0714CCC6}" type="sibTrans" cxnId="{B3AFBECA-FA47-4287-89C4-8A88EB3702EC}">
      <dgm:prSet/>
      <dgm:spPr/>
      <dgm:t>
        <a:bodyPr/>
        <a:lstStyle/>
        <a:p>
          <a:endParaRPr lang="en-US"/>
        </a:p>
      </dgm:t>
    </dgm:pt>
    <dgm:pt modelId="{D14D81B6-A98D-4B87-87F4-CFA3AE404BF7}" type="pres">
      <dgm:prSet presAssocID="{E58E6863-945A-4DF4-873E-3340C6F300D5}" presName="Name0" presStyleCnt="0">
        <dgm:presLayoutVars>
          <dgm:dir/>
          <dgm:resizeHandles val="exact"/>
        </dgm:presLayoutVars>
      </dgm:prSet>
      <dgm:spPr/>
      <dgm:t>
        <a:bodyPr/>
        <a:lstStyle/>
        <a:p>
          <a:endParaRPr lang="en-US"/>
        </a:p>
      </dgm:t>
    </dgm:pt>
    <dgm:pt modelId="{2D617C8C-6132-456C-BF61-0F1D6A4C18F6}" type="pres">
      <dgm:prSet presAssocID="{CFF40FDA-FFA4-4B82-BD11-47479BE0C892}" presName="node" presStyleLbl="node1" presStyleIdx="0" presStyleCnt="3" custLinFactNeighborX="-76207">
        <dgm:presLayoutVars>
          <dgm:bulletEnabled val="1"/>
        </dgm:presLayoutVars>
      </dgm:prSet>
      <dgm:spPr/>
      <dgm:t>
        <a:bodyPr/>
        <a:lstStyle/>
        <a:p>
          <a:endParaRPr lang="en-US"/>
        </a:p>
      </dgm:t>
    </dgm:pt>
    <dgm:pt modelId="{74E6D075-27C2-459A-9835-9E562025BA1D}" type="pres">
      <dgm:prSet presAssocID="{0B712696-F55D-4654-AAB0-EB220DD15FAF}" presName="sibTrans" presStyleCnt="0"/>
      <dgm:spPr/>
      <dgm:t>
        <a:bodyPr/>
        <a:lstStyle/>
        <a:p>
          <a:endParaRPr lang="en-US"/>
        </a:p>
      </dgm:t>
    </dgm:pt>
    <dgm:pt modelId="{0D0B2C1A-6469-4177-BD78-59CC5A922092}" type="pres">
      <dgm:prSet presAssocID="{DAD23C8A-D9F4-41F5-A376-63CCB7282960}" presName="node" presStyleLbl="node1" presStyleIdx="1" presStyleCnt="3">
        <dgm:presLayoutVars>
          <dgm:bulletEnabled val="1"/>
        </dgm:presLayoutVars>
      </dgm:prSet>
      <dgm:spPr/>
      <dgm:t>
        <a:bodyPr/>
        <a:lstStyle/>
        <a:p>
          <a:endParaRPr lang="en-US"/>
        </a:p>
      </dgm:t>
    </dgm:pt>
    <dgm:pt modelId="{85F1F828-5E97-4C3E-8414-C9CB645E470D}" type="pres">
      <dgm:prSet presAssocID="{082689A6-0F27-4C2F-8EB9-B7FD40AC2F83}" presName="sibTrans" presStyleCnt="0"/>
      <dgm:spPr/>
      <dgm:t>
        <a:bodyPr/>
        <a:lstStyle/>
        <a:p>
          <a:endParaRPr lang="en-US"/>
        </a:p>
      </dgm:t>
    </dgm:pt>
    <dgm:pt modelId="{5540D8FB-808F-46D5-892B-A999C52B7BEC}" type="pres">
      <dgm:prSet presAssocID="{29DA5541-78BC-4C10-B7BD-1052660D6AD3}" presName="node" presStyleLbl="node1" presStyleIdx="2" presStyleCnt="3">
        <dgm:presLayoutVars>
          <dgm:bulletEnabled val="1"/>
        </dgm:presLayoutVars>
      </dgm:prSet>
      <dgm:spPr/>
      <dgm:t>
        <a:bodyPr/>
        <a:lstStyle/>
        <a:p>
          <a:endParaRPr lang="en-US"/>
        </a:p>
      </dgm:t>
    </dgm:pt>
  </dgm:ptLst>
  <dgm:cxnLst>
    <dgm:cxn modelId="{A524ED5B-39C0-4C18-9EB8-E408141D8EF7}" type="presOf" srcId="{DAD23C8A-D9F4-41F5-A376-63CCB7282960}" destId="{0D0B2C1A-6469-4177-BD78-59CC5A922092}" srcOrd="0" destOrd="0" presId="urn:microsoft.com/office/officeart/2005/8/layout/hList6"/>
    <dgm:cxn modelId="{BD11951B-E248-43AB-AE20-22B8AF6639AF}" srcId="{E58E6863-945A-4DF4-873E-3340C6F300D5}" destId="{CFF40FDA-FFA4-4B82-BD11-47479BE0C892}" srcOrd="0" destOrd="0" parTransId="{AED11AFB-90C1-47F0-B0FD-83CD82EB4C53}" sibTransId="{0B712696-F55D-4654-AAB0-EB220DD15FAF}"/>
    <dgm:cxn modelId="{3FC94ED0-E2D5-47E4-897D-28B750DDB4B5}" type="presOf" srcId="{E58E6863-945A-4DF4-873E-3340C6F300D5}" destId="{D14D81B6-A98D-4B87-87F4-CFA3AE404BF7}" srcOrd="0" destOrd="0" presId="urn:microsoft.com/office/officeart/2005/8/layout/hList6"/>
    <dgm:cxn modelId="{B3AFBECA-FA47-4287-89C4-8A88EB3702EC}" srcId="{E58E6863-945A-4DF4-873E-3340C6F300D5}" destId="{29DA5541-78BC-4C10-B7BD-1052660D6AD3}" srcOrd="2" destOrd="0" parTransId="{DB6A2E4A-945C-4ECD-912D-0F3E36B50847}" sibTransId="{C231ED55-4D75-426D-B08B-4F3B0714CCC6}"/>
    <dgm:cxn modelId="{517924BE-1A23-468F-9D9B-F0B7260D4F29}" srcId="{E58E6863-945A-4DF4-873E-3340C6F300D5}" destId="{DAD23C8A-D9F4-41F5-A376-63CCB7282960}" srcOrd="1" destOrd="0" parTransId="{7CE2B7A0-CFF3-4518-92C0-E0FB539BC2F8}" sibTransId="{082689A6-0F27-4C2F-8EB9-B7FD40AC2F83}"/>
    <dgm:cxn modelId="{883368DF-7188-4D93-AC69-F4E08BD48984}" type="presOf" srcId="{CFF40FDA-FFA4-4B82-BD11-47479BE0C892}" destId="{2D617C8C-6132-456C-BF61-0F1D6A4C18F6}" srcOrd="0" destOrd="0" presId="urn:microsoft.com/office/officeart/2005/8/layout/hList6"/>
    <dgm:cxn modelId="{066040A7-C8C1-46A0-82DC-5962E2E291FC}" type="presOf" srcId="{29DA5541-78BC-4C10-B7BD-1052660D6AD3}" destId="{5540D8FB-808F-46D5-892B-A999C52B7BEC}" srcOrd="0" destOrd="0" presId="urn:microsoft.com/office/officeart/2005/8/layout/hList6"/>
    <dgm:cxn modelId="{6FC1CD78-812B-4952-9B6B-7CC7ACF5E180}" type="presParOf" srcId="{D14D81B6-A98D-4B87-87F4-CFA3AE404BF7}" destId="{2D617C8C-6132-456C-BF61-0F1D6A4C18F6}" srcOrd="0" destOrd="0" presId="urn:microsoft.com/office/officeart/2005/8/layout/hList6"/>
    <dgm:cxn modelId="{91270F41-9F56-4A5A-949A-4EA7F4CC22B3}" type="presParOf" srcId="{D14D81B6-A98D-4B87-87F4-CFA3AE404BF7}" destId="{74E6D075-27C2-459A-9835-9E562025BA1D}" srcOrd="1" destOrd="0" presId="urn:microsoft.com/office/officeart/2005/8/layout/hList6"/>
    <dgm:cxn modelId="{E03A7BFC-93E1-4CF1-8C1B-070F2F308BD0}" type="presParOf" srcId="{D14D81B6-A98D-4B87-87F4-CFA3AE404BF7}" destId="{0D0B2C1A-6469-4177-BD78-59CC5A922092}" srcOrd="2" destOrd="0" presId="urn:microsoft.com/office/officeart/2005/8/layout/hList6"/>
    <dgm:cxn modelId="{AC3C44DF-6019-4102-80C9-2E179929C43A}" type="presParOf" srcId="{D14D81B6-A98D-4B87-87F4-CFA3AE404BF7}" destId="{85F1F828-5E97-4C3E-8414-C9CB645E470D}" srcOrd="3" destOrd="0" presId="urn:microsoft.com/office/officeart/2005/8/layout/hList6"/>
    <dgm:cxn modelId="{DA50537C-A18C-4CD1-8456-A029BBD5B9D2}" type="presParOf" srcId="{D14D81B6-A98D-4B87-87F4-CFA3AE404BF7}" destId="{5540D8FB-808F-46D5-892B-A999C52B7BEC}"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198A56-EE7F-4478-BB6A-089E6993962D}" type="doc">
      <dgm:prSet loTypeId="urn:microsoft.com/office/officeart/2005/8/layout/gear1" loCatId="cycle" qsTypeId="urn:microsoft.com/office/officeart/2005/8/quickstyle/3d7" qsCatId="3D" csTypeId="urn:microsoft.com/office/officeart/2005/8/colors/accent3_4" csCatId="accent3" phldr="1"/>
      <dgm:spPr/>
      <dgm:t>
        <a:bodyPr/>
        <a:lstStyle/>
        <a:p>
          <a:endParaRPr lang="en-US"/>
        </a:p>
      </dgm:t>
    </dgm:pt>
    <dgm:pt modelId="{58001D39-E1B9-4E3B-83DC-F064BF552A23}">
      <dgm:prSet custT="1"/>
      <dgm:spPr/>
      <dgm:t>
        <a:bodyPr anchor="t"/>
        <a:lstStyle/>
        <a:p>
          <a:pPr algn="ctr" rtl="0">
            <a:lnSpc>
              <a:spcPct val="100000"/>
            </a:lnSpc>
            <a:spcBef>
              <a:spcPts val="0"/>
            </a:spcBef>
            <a:spcAft>
              <a:spcPts val="3000"/>
            </a:spcAft>
          </a:pPr>
          <a:r>
            <a:rPr lang="en-US" sz="2800" dirty="0" smtClean="0"/>
            <a:t>There are three ways of inserting a style sheet</a:t>
          </a:r>
          <a:r>
            <a:rPr lang="en-US" sz="5200" dirty="0" smtClean="0"/>
            <a:t>:</a:t>
          </a:r>
          <a:endParaRPr lang="en-US" sz="5200" dirty="0"/>
        </a:p>
      </dgm:t>
    </dgm:pt>
    <dgm:pt modelId="{71E36969-67D7-4E88-9168-7026DBDECE5B}" type="parTrans" cxnId="{7036AEEA-B794-4039-A0C2-679324FC7A8B}">
      <dgm:prSet/>
      <dgm:spPr/>
      <dgm:t>
        <a:bodyPr/>
        <a:lstStyle/>
        <a:p>
          <a:endParaRPr lang="en-US"/>
        </a:p>
      </dgm:t>
    </dgm:pt>
    <dgm:pt modelId="{3FA0CCCE-26A8-4912-8A99-429612EED4B2}" type="sibTrans" cxnId="{7036AEEA-B794-4039-A0C2-679324FC7A8B}">
      <dgm:prSet/>
      <dgm:spPr/>
      <dgm:t>
        <a:bodyPr/>
        <a:lstStyle/>
        <a:p>
          <a:endParaRPr lang="en-US"/>
        </a:p>
      </dgm:t>
    </dgm:pt>
    <dgm:pt modelId="{DADD5D25-2E3D-4F7D-B958-67027B14A59A}">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n-US" sz="2800" dirty="0" smtClean="0"/>
            <a:t>External style </a:t>
          </a:r>
        </a:p>
        <a:p>
          <a:pPr rtl="0"/>
          <a:r>
            <a:rPr lang="en-US" sz="2800" dirty="0" smtClean="0"/>
            <a:t>sheet</a:t>
          </a:r>
          <a:endParaRPr lang="en-US" sz="2800" dirty="0"/>
        </a:p>
      </dgm:t>
    </dgm:pt>
    <dgm:pt modelId="{F63B2DFF-4F87-4904-B91F-B522B4DE1503}" type="parTrans" cxnId="{2280C5A0-64BB-40A7-96C2-9D2A2AF55C9C}">
      <dgm:prSet/>
      <dgm:spPr/>
      <dgm:t>
        <a:bodyPr/>
        <a:lstStyle/>
        <a:p>
          <a:endParaRPr lang="en-US"/>
        </a:p>
      </dgm:t>
    </dgm:pt>
    <dgm:pt modelId="{6748A500-7180-4E4A-9BC9-113E80EA385B}" type="sibTrans" cxnId="{2280C5A0-64BB-40A7-96C2-9D2A2AF55C9C}">
      <dgm:prSet/>
      <dgm:spPr/>
      <dgm:t>
        <a:bodyPr/>
        <a:lstStyle/>
        <a:p>
          <a:endParaRPr lang="en-US"/>
        </a:p>
      </dgm:t>
    </dgm:pt>
    <dgm:pt modelId="{E2D72C07-DF98-45E3-A5FA-862F702B6A59}">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n-US" sz="2800" dirty="0" smtClean="0"/>
            <a:t>Internal style sheet</a:t>
          </a:r>
          <a:endParaRPr lang="en-US" sz="2800" dirty="0"/>
        </a:p>
      </dgm:t>
    </dgm:pt>
    <dgm:pt modelId="{9F99C6E5-7B86-4CF8-B66A-ACDA85D26A37}" type="parTrans" cxnId="{719B72BB-600C-4BB3-98C8-A67D5B273643}">
      <dgm:prSet/>
      <dgm:spPr/>
      <dgm:t>
        <a:bodyPr/>
        <a:lstStyle/>
        <a:p>
          <a:endParaRPr lang="en-US"/>
        </a:p>
      </dgm:t>
    </dgm:pt>
    <dgm:pt modelId="{F5C05801-2D73-4308-BCC6-672271AD1A8D}" type="sibTrans" cxnId="{719B72BB-600C-4BB3-98C8-A67D5B273643}">
      <dgm:prSet/>
      <dgm:spPr/>
      <dgm:t>
        <a:bodyPr/>
        <a:lstStyle/>
        <a:p>
          <a:endParaRPr lang="en-US"/>
        </a:p>
      </dgm:t>
    </dgm:pt>
    <dgm:pt modelId="{A2748C54-7551-4759-9397-904FB4112485}">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n-US" sz="2800" dirty="0" smtClean="0"/>
            <a:t>Inline style</a:t>
          </a:r>
          <a:endParaRPr lang="en-US" sz="2800" dirty="0"/>
        </a:p>
      </dgm:t>
    </dgm:pt>
    <dgm:pt modelId="{48325A5E-55D1-4550-A43C-5D6BE70BDD2C}" type="parTrans" cxnId="{B5811442-6794-4BBD-8D42-9F6816239351}">
      <dgm:prSet/>
      <dgm:spPr/>
      <dgm:t>
        <a:bodyPr/>
        <a:lstStyle/>
        <a:p>
          <a:endParaRPr lang="en-US"/>
        </a:p>
      </dgm:t>
    </dgm:pt>
    <dgm:pt modelId="{69FC60FD-444F-4915-8FED-40C6B932BE34}" type="sibTrans" cxnId="{B5811442-6794-4BBD-8D42-9F6816239351}">
      <dgm:prSet/>
      <dgm:spPr/>
      <dgm:t>
        <a:bodyPr/>
        <a:lstStyle/>
        <a:p>
          <a:endParaRPr lang="en-US"/>
        </a:p>
      </dgm:t>
    </dgm:pt>
    <dgm:pt modelId="{A69DB4B9-0371-472E-BEF1-CECAD917D8CD}" type="pres">
      <dgm:prSet presAssocID="{3C198A56-EE7F-4478-BB6A-089E6993962D}" presName="composite" presStyleCnt="0">
        <dgm:presLayoutVars>
          <dgm:chMax val="3"/>
          <dgm:animLvl val="lvl"/>
          <dgm:resizeHandles val="exact"/>
        </dgm:presLayoutVars>
      </dgm:prSet>
      <dgm:spPr/>
      <dgm:t>
        <a:bodyPr/>
        <a:lstStyle/>
        <a:p>
          <a:endParaRPr lang="en-US"/>
        </a:p>
      </dgm:t>
    </dgm:pt>
    <dgm:pt modelId="{7E5D92A8-E746-4E06-B970-DEB8C4E78072}" type="pres">
      <dgm:prSet presAssocID="{58001D39-E1B9-4E3B-83DC-F064BF552A23}" presName="gear1" presStyleLbl="node1" presStyleIdx="0" presStyleCnt="1" custScaleX="263814" custScaleY="179538" custLinFactNeighborX="-1703" custLinFactNeighborY="-1140">
        <dgm:presLayoutVars>
          <dgm:chMax val="1"/>
          <dgm:bulletEnabled val="1"/>
        </dgm:presLayoutVars>
      </dgm:prSet>
      <dgm:spPr/>
      <dgm:t>
        <a:bodyPr/>
        <a:lstStyle/>
        <a:p>
          <a:endParaRPr lang="en-US"/>
        </a:p>
      </dgm:t>
    </dgm:pt>
    <dgm:pt modelId="{DEDC39E2-5ACF-41F7-871D-8F63FD219393}" type="pres">
      <dgm:prSet presAssocID="{58001D39-E1B9-4E3B-83DC-F064BF552A23}" presName="gear1srcNode" presStyleLbl="node1" presStyleIdx="0" presStyleCnt="1"/>
      <dgm:spPr/>
      <dgm:t>
        <a:bodyPr/>
        <a:lstStyle/>
        <a:p>
          <a:endParaRPr lang="en-US"/>
        </a:p>
      </dgm:t>
    </dgm:pt>
    <dgm:pt modelId="{7933C29D-65DB-4CBF-B727-531E1EFDA831}" type="pres">
      <dgm:prSet presAssocID="{58001D39-E1B9-4E3B-83DC-F064BF552A23}" presName="gear1dstNode" presStyleLbl="node1" presStyleIdx="0" presStyleCnt="1"/>
      <dgm:spPr/>
      <dgm:t>
        <a:bodyPr/>
        <a:lstStyle/>
        <a:p>
          <a:endParaRPr lang="en-US"/>
        </a:p>
      </dgm:t>
    </dgm:pt>
    <dgm:pt modelId="{085D1259-C96C-4D38-9B36-A783D5A93BD4}" type="pres">
      <dgm:prSet presAssocID="{58001D39-E1B9-4E3B-83DC-F064BF552A23}" presName="gear1ch" presStyleLbl="fgAcc1" presStyleIdx="0" presStyleCnt="1" custScaleX="170889" custScaleY="160250" custLinFactNeighborX="42243" custLinFactNeighborY="-15170">
        <dgm:presLayoutVars>
          <dgm:chMax val="0"/>
          <dgm:bulletEnabled val="1"/>
        </dgm:presLayoutVars>
      </dgm:prSet>
      <dgm:spPr/>
      <dgm:t>
        <a:bodyPr/>
        <a:lstStyle/>
        <a:p>
          <a:endParaRPr lang="en-US"/>
        </a:p>
      </dgm:t>
    </dgm:pt>
    <dgm:pt modelId="{D98ED9D8-F858-47FE-A973-E1FEC6A85FEB}" type="pres">
      <dgm:prSet presAssocID="{3FA0CCCE-26A8-4912-8A99-429612EED4B2}" presName="connector1" presStyleLbl="sibTrans2D1" presStyleIdx="0" presStyleCnt="1"/>
      <dgm:spPr/>
      <dgm:t>
        <a:bodyPr/>
        <a:lstStyle/>
        <a:p>
          <a:endParaRPr lang="en-US"/>
        </a:p>
      </dgm:t>
    </dgm:pt>
  </dgm:ptLst>
  <dgm:cxnLst>
    <dgm:cxn modelId="{B4C54280-80D9-4452-BDAB-EEFE73765A2B}" type="presOf" srcId="{A2748C54-7551-4759-9397-904FB4112485}" destId="{085D1259-C96C-4D38-9B36-A783D5A93BD4}" srcOrd="0" destOrd="2" presId="urn:microsoft.com/office/officeart/2005/8/layout/gear1"/>
    <dgm:cxn modelId="{7A1690E7-A8BA-4D42-B6C8-BA06E0FD35BE}" type="presOf" srcId="{58001D39-E1B9-4E3B-83DC-F064BF552A23}" destId="{7E5D92A8-E746-4E06-B970-DEB8C4E78072}" srcOrd="0" destOrd="0" presId="urn:microsoft.com/office/officeart/2005/8/layout/gear1"/>
    <dgm:cxn modelId="{EF0F785E-595A-432C-B3D4-E2B2E219690B}" type="presOf" srcId="{E2D72C07-DF98-45E3-A5FA-862F702B6A59}" destId="{085D1259-C96C-4D38-9B36-A783D5A93BD4}" srcOrd="0" destOrd="1" presId="urn:microsoft.com/office/officeart/2005/8/layout/gear1"/>
    <dgm:cxn modelId="{D3148A9B-E04D-4BD0-948B-824E7A077B4D}" type="presOf" srcId="{58001D39-E1B9-4E3B-83DC-F064BF552A23}" destId="{7933C29D-65DB-4CBF-B727-531E1EFDA831}" srcOrd="2" destOrd="0" presId="urn:microsoft.com/office/officeart/2005/8/layout/gear1"/>
    <dgm:cxn modelId="{719B72BB-600C-4BB3-98C8-A67D5B273643}" srcId="{58001D39-E1B9-4E3B-83DC-F064BF552A23}" destId="{E2D72C07-DF98-45E3-A5FA-862F702B6A59}" srcOrd="1" destOrd="0" parTransId="{9F99C6E5-7B86-4CF8-B66A-ACDA85D26A37}" sibTransId="{F5C05801-2D73-4308-BCC6-672271AD1A8D}"/>
    <dgm:cxn modelId="{2280C5A0-64BB-40A7-96C2-9D2A2AF55C9C}" srcId="{58001D39-E1B9-4E3B-83DC-F064BF552A23}" destId="{DADD5D25-2E3D-4F7D-B958-67027B14A59A}" srcOrd="0" destOrd="0" parTransId="{F63B2DFF-4F87-4904-B91F-B522B4DE1503}" sibTransId="{6748A500-7180-4E4A-9BC9-113E80EA385B}"/>
    <dgm:cxn modelId="{6DDC2C0A-298A-4B46-9C96-DC50F84D6287}" type="presOf" srcId="{DADD5D25-2E3D-4F7D-B958-67027B14A59A}" destId="{085D1259-C96C-4D38-9B36-A783D5A93BD4}" srcOrd="0" destOrd="0" presId="urn:microsoft.com/office/officeart/2005/8/layout/gear1"/>
    <dgm:cxn modelId="{BC6B159F-D6C8-48A3-9EE0-F11AE68A7AA2}" type="presOf" srcId="{58001D39-E1B9-4E3B-83DC-F064BF552A23}" destId="{DEDC39E2-5ACF-41F7-871D-8F63FD219393}" srcOrd="1" destOrd="0" presId="urn:microsoft.com/office/officeart/2005/8/layout/gear1"/>
    <dgm:cxn modelId="{298DEB48-A47A-4BF1-98F9-7A938674DA48}" type="presOf" srcId="{3FA0CCCE-26A8-4912-8A99-429612EED4B2}" destId="{D98ED9D8-F858-47FE-A973-E1FEC6A85FEB}" srcOrd="0" destOrd="0" presId="urn:microsoft.com/office/officeart/2005/8/layout/gear1"/>
    <dgm:cxn modelId="{2DECF5A2-4725-40C2-BE59-99409C8C3BEA}" type="presOf" srcId="{3C198A56-EE7F-4478-BB6A-089E6993962D}" destId="{A69DB4B9-0371-472E-BEF1-CECAD917D8CD}" srcOrd="0" destOrd="0" presId="urn:microsoft.com/office/officeart/2005/8/layout/gear1"/>
    <dgm:cxn modelId="{7036AEEA-B794-4039-A0C2-679324FC7A8B}" srcId="{3C198A56-EE7F-4478-BB6A-089E6993962D}" destId="{58001D39-E1B9-4E3B-83DC-F064BF552A23}" srcOrd="0" destOrd="0" parTransId="{71E36969-67D7-4E88-9168-7026DBDECE5B}" sibTransId="{3FA0CCCE-26A8-4912-8A99-429612EED4B2}"/>
    <dgm:cxn modelId="{B5811442-6794-4BBD-8D42-9F6816239351}" srcId="{58001D39-E1B9-4E3B-83DC-F064BF552A23}" destId="{A2748C54-7551-4759-9397-904FB4112485}" srcOrd="2" destOrd="0" parTransId="{48325A5E-55D1-4550-A43C-5D6BE70BDD2C}" sibTransId="{69FC60FD-444F-4915-8FED-40C6B932BE34}"/>
    <dgm:cxn modelId="{FCF3396C-3715-41B9-8F1B-38EB0A7909C6}" type="presParOf" srcId="{A69DB4B9-0371-472E-BEF1-CECAD917D8CD}" destId="{7E5D92A8-E746-4E06-B970-DEB8C4E78072}" srcOrd="0" destOrd="0" presId="urn:microsoft.com/office/officeart/2005/8/layout/gear1"/>
    <dgm:cxn modelId="{582F21F3-BBEA-43EC-A84C-44A601995382}" type="presParOf" srcId="{A69DB4B9-0371-472E-BEF1-CECAD917D8CD}" destId="{DEDC39E2-5ACF-41F7-871D-8F63FD219393}" srcOrd="1" destOrd="0" presId="urn:microsoft.com/office/officeart/2005/8/layout/gear1"/>
    <dgm:cxn modelId="{11A09E1B-0920-4C36-9E8A-16575EBE353B}" type="presParOf" srcId="{A69DB4B9-0371-472E-BEF1-CECAD917D8CD}" destId="{7933C29D-65DB-4CBF-B727-531E1EFDA831}" srcOrd="2" destOrd="0" presId="urn:microsoft.com/office/officeart/2005/8/layout/gear1"/>
    <dgm:cxn modelId="{64E1D60C-C765-412E-A942-7F0BEC70A814}" type="presParOf" srcId="{A69DB4B9-0371-472E-BEF1-CECAD917D8CD}" destId="{085D1259-C96C-4D38-9B36-A783D5A93BD4}" srcOrd="3" destOrd="0" presId="urn:microsoft.com/office/officeart/2005/8/layout/gear1"/>
    <dgm:cxn modelId="{27754BDC-0E0F-4B99-8E04-C642E64970BA}" type="presParOf" srcId="{A69DB4B9-0371-472E-BEF1-CECAD917D8CD}" destId="{D98ED9D8-F858-47FE-A973-E1FEC6A85FEB}" srcOrd="4"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59876D-C6E6-4A07-B8C8-54DA5AE652B5}" type="doc">
      <dgm:prSet loTypeId="urn:microsoft.com/office/officeart/2005/8/layout/hierarchy1" loCatId="hierarchy" qsTypeId="urn:microsoft.com/office/officeart/2005/8/quickstyle/3d2" qsCatId="3D" csTypeId="urn:microsoft.com/office/officeart/2005/8/colors/accent1_2" csCatId="accent1" phldr="1"/>
      <dgm:spPr/>
      <dgm:t>
        <a:bodyPr/>
        <a:lstStyle/>
        <a:p>
          <a:endParaRPr lang="en-US"/>
        </a:p>
      </dgm:t>
    </dgm:pt>
    <dgm:pt modelId="{7E597170-5AC7-4817-B3BC-2287DDBD7271}">
      <dgm:prSet phldrT="[Text]"/>
      <dgm:spPr/>
      <dgm:t>
        <a:bodyPr/>
        <a:lstStyle/>
        <a:p>
          <a:r>
            <a:rPr lang="en-US" dirty="0" smtClean="0"/>
            <a:t>html</a:t>
          </a:r>
          <a:endParaRPr lang="en-US" dirty="0"/>
        </a:p>
      </dgm:t>
    </dgm:pt>
    <dgm:pt modelId="{87B724F7-F90A-454E-B757-ECDB82AB7901}" type="parTrans" cxnId="{269A2472-8659-4B83-9C4A-24DB18862754}">
      <dgm:prSet/>
      <dgm:spPr/>
      <dgm:t>
        <a:bodyPr/>
        <a:lstStyle/>
        <a:p>
          <a:endParaRPr lang="en-US"/>
        </a:p>
      </dgm:t>
    </dgm:pt>
    <dgm:pt modelId="{1D537A12-80E8-43C6-98D9-85E58EEE8DD7}" type="sibTrans" cxnId="{269A2472-8659-4B83-9C4A-24DB18862754}">
      <dgm:prSet/>
      <dgm:spPr/>
      <dgm:t>
        <a:bodyPr/>
        <a:lstStyle/>
        <a:p>
          <a:endParaRPr lang="en-US"/>
        </a:p>
      </dgm:t>
    </dgm:pt>
    <dgm:pt modelId="{0E05A19B-3045-4110-B28B-2CA9BE7B90C1}">
      <dgm:prSet phldrT="[Text]"/>
      <dgm:spPr/>
      <dgm:t>
        <a:bodyPr/>
        <a:lstStyle/>
        <a:p>
          <a:r>
            <a:rPr lang="en-US" dirty="0" smtClean="0"/>
            <a:t>head</a:t>
          </a:r>
          <a:endParaRPr lang="en-US" dirty="0"/>
        </a:p>
      </dgm:t>
    </dgm:pt>
    <dgm:pt modelId="{2E3184BA-DA08-484C-8289-A89791AD32CC}" type="parTrans" cxnId="{A07FE3DD-B1F4-4011-B37F-3B2B3228766B}">
      <dgm:prSet/>
      <dgm:spPr/>
      <dgm:t>
        <a:bodyPr/>
        <a:lstStyle/>
        <a:p>
          <a:endParaRPr lang="en-US"/>
        </a:p>
      </dgm:t>
    </dgm:pt>
    <dgm:pt modelId="{0ECC087D-D5C5-41B9-B9D8-2E76D66BB4CD}" type="sibTrans" cxnId="{A07FE3DD-B1F4-4011-B37F-3B2B3228766B}">
      <dgm:prSet/>
      <dgm:spPr/>
      <dgm:t>
        <a:bodyPr/>
        <a:lstStyle/>
        <a:p>
          <a:endParaRPr lang="en-US"/>
        </a:p>
      </dgm:t>
    </dgm:pt>
    <dgm:pt modelId="{C06936F4-E64E-45F3-87B7-51FAE2C0243C}">
      <dgm:prSet phldrT="[Text]"/>
      <dgm:spPr/>
      <dgm:t>
        <a:bodyPr/>
        <a:lstStyle/>
        <a:p>
          <a:r>
            <a:rPr lang="en-US" dirty="0" smtClean="0"/>
            <a:t>Title</a:t>
          </a:r>
          <a:endParaRPr lang="en-US" dirty="0"/>
        </a:p>
      </dgm:t>
    </dgm:pt>
    <dgm:pt modelId="{E39C1FA0-D7E3-4900-94F0-776F233BF684}" type="parTrans" cxnId="{5F21783A-7F99-482D-81BC-C201673841F7}">
      <dgm:prSet/>
      <dgm:spPr/>
      <dgm:t>
        <a:bodyPr/>
        <a:lstStyle/>
        <a:p>
          <a:endParaRPr lang="en-US"/>
        </a:p>
      </dgm:t>
    </dgm:pt>
    <dgm:pt modelId="{B381EDEE-3E87-4B01-BD65-76B277B90753}" type="sibTrans" cxnId="{5F21783A-7F99-482D-81BC-C201673841F7}">
      <dgm:prSet/>
      <dgm:spPr/>
      <dgm:t>
        <a:bodyPr/>
        <a:lstStyle/>
        <a:p>
          <a:endParaRPr lang="en-US"/>
        </a:p>
      </dgm:t>
    </dgm:pt>
    <dgm:pt modelId="{60C18B99-8560-4DF5-BC9E-86A64FA01D72}">
      <dgm:prSet phldrT="[Text]"/>
      <dgm:spPr/>
      <dgm:t>
        <a:bodyPr/>
        <a:lstStyle/>
        <a:p>
          <a:r>
            <a:rPr lang="en-US" dirty="0" smtClean="0"/>
            <a:t>Body</a:t>
          </a:r>
          <a:endParaRPr lang="en-US" dirty="0"/>
        </a:p>
      </dgm:t>
    </dgm:pt>
    <dgm:pt modelId="{B5E6E4A6-7AFB-4723-9E22-9F4E6C194191}" type="parTrans" cxnId="{263F6EF6-9435-49B4-9533-E1B453AEB13E}">
      <dgm:prSet/>
      <dgm:spPr/>
      <dgm:t>
        <a:bodyPr/>
        <a:lstStyle/>
        <a:p>
          <a:endParaRPr lang="en-US"/>
        </a:p>
      </dgm:t>
    </dgm:pt>
    <dgm:pt modelId="{D682B444-272B-4028-8C54-2A740B92D3B6}" type="sibTrans" cxnId="{263F6EF6-9435-49B4-9533-E1B453AEB13E}">
      <dgm:prSet/>
      <dgm:spPr/>
      <dgm:t>
        <a:bodyPr/>
        <a:lstStyle/>
        <a:p>
          <a:endParaRPr lang="en-US"/>
        </a:p>
      </dgm:t>
    </dgm:pt>
    <dgm:pt modelId="{D20BD661-3823-42A6-81A6-78BC5E8A5AF5}">
      <dgm:prSet phldrT="[Text]"/>
      <dgm:spPr/>
      <dgm:t>
        <a:bodyPr/>
        <a:lstStyle/>
        <a:p>
          <a:r>
            <a:rPr lang="en-US" dirty="0" smtClean="0"/>
            <a:t>h1</a:t>
          </a:r>
          <a:endParaRPr lang="en-US" dirty="0"/>
        </a:p>
      </dgm:t>
    </dgm:pt>
    <dgm:pt modelId="{4850E324-DE18-404A-B5D9-EE0896EB07CB}" type="parTrans" cxnId="{622731B6-A746-43F9-9639-82945B45B051}">
      <dgm:prSet/>
      <dgm:spPr/>
      <dgm:t>
        <a:bodyPr/>
        <a:lstStyle/>
        <a:p>
          <a:endParaRPr lang="en-US"/>
        </a:p>
      </dgm:t>
    </dgm:pt>
    <dgm:pt modelId="{32DD6C36-8917-4F38-B421-C9B16C477A5A}" type="sibTrans" cxnId="{622731B6-A746-43F9-9639-82945B45B051}">
      <dgm:prSet/>
      <dgm:spPr/>
      <dgm:t>
        <a:bodyPr/>
        <a:lstStyle/>
        <a:p>
          <a:endParaRPr lang="en-US"/>
        </a:p>
      </dgm:t>
    </dgm:pt>
    <dgm:pt modelId="{A62C739F-C1A4-479E-8D25-6477423CD167}">
      <dgm:prSet phldrT="[Text]"/>
      <dgm:spPr/>
      <dgm:t>
        <a:bodyPr/>
        <a:lstStyle/>
        <a:p>
          <a:r>
            <a:rPr lang="en-US" dirty="0" smtClean="0"/>
            <a:t>p</a:t>
          </a:r>
          <a:endParaRPr lang="en-US" dirty="0"/>
        </a:p>
      </dgm:t>
    </dgm:pt>
    <dgm:pt modelId="{84F83423-7E7E-4803-8275-4213F7B7A372}" type="parTrans" cxnId="{2E2CD1A6-7FE6-4835-8141-EDE5810805EF}">
      <dgm:prSet/>
      <dgm:spPr/>
      <dgm:t>
        <a:bodyPr/>
        <a:lstStyle/>
        <a:p>
          <a:endParaRPr lang="en-US"/>
        </a:p>
      </dgm:t>
    </dgm:pt>
    <dgm:pt modelId="{E370E7F2-6795-42F4-AA44-7C48B0715331}" type="sibTrans" cxnId="{2E2CD1A6-7FE6-4835-8141-EDE5810805EF}">
      <dgm:prSet/>
      <dgm:spPr/>
      <dgm:t>
        <a:bodyPr/>
        <a:lstStyle/>
        <a:p>
          <a:endParaRPr lang="en-US"/>
        </a:p>
      </dgm:t>
    </dgm:pt>
    <dgm:pt modelId="{1B98A9DE-74F9-4B6C-853E-6D486B60DB0C}">
      <dgm:prSet phldrT="[Text]"/>
      <dgm:spPr/>
      <dgm:t>
        <a:bodyPr/>
        <a:lstStyle/>
        <a:p>
          <a:r>
            <a:rPr lang="en-US" dirty="0" err="1" smtClean="0"/>
            <a:t>em</a:t>
          </a:r>
          <a:endParaRPr lang="en-US" dirty="0"/>
        </a:p>
      </dgm:t>
    </dgm:pt>
    <dgm:pt modelId="{3B805131-B9B9-42E3-ABB3-EAB3022A9B96}" type="parTrans" cxnId="{22686780-75E5-4E14-A764-EE1588C85947}">
      <dgm:prSet/>
      <dgm:spPr/>
      <dgm:t>
        <a:bodyPr/>
        <a:lstStyle/>
        <a:p>
          <a:endParaRPr lang="en-US"/>
        </a:p>
      </dgm:t>
    </dgm:pt>
    <dgm:pt modelId="{CE6A1438-102C-416D-8D75-0B512EDE8748}" type="sibTrans" cxnId="{22686780-75E5-4E14-A764-EE1588C85947}">
      <dgm:prSet/>
      <dgm:spPr/>
      <dgm:t>
        <a:bodyPr/>
        <a:lstStyle/>
        <a:p>
          <a:endParaRPr lang="en-US"/>
        </a:p>
      </dgm:t>
    </dgm:pt>
    <dgm:pt modelId="{3661D799-6C98-484C-B8C6-378AE7ACF6C1}" type="pres">
      <dgm:prSet presAssocID="{6A59876D-C6E6-4A07-B8C8-54DA5AE652B5}" presName="hierChild1" presStyleCnt="0">
        <dgm:presLayoutVars>
          <dgm:chPref val="1"/>
          <dgm:dir/>
          <dgm:animOne val="branch"/>
          <dgm:animLvl val="lvl"/>
          <dgm:resizeHandles/>
        </dgm:presLayoutVars>
      </dgm:prSet>
      <dgm:spPr/>
      <dgm:t>
        <a:bodyPr/>
        <a:lstStyle/>
        <a:p>
          <a:endParaRPr lang="en-US"/>
        </a:p>
      </dgm:t>
    </dgm:pt>
    <dgm:pt modelId="{1822B625-015F-442E-B0E7-28B45AA7B3C7}" type="pres">
      <dgm:prSet presAssocID="{7E597170-5AC7-4817-B3BC-2287DDBD7271}" presName="hierRoot1" presStyleCnt="0"/>
      <dgm:spPr/>
    </dgm:pt>
    <dgm:pt modelId="{C365C64E-1893-43C6-BEA5-91BCB290555C}" type="pres">
      <dgm:prSet presAssocID="{7E597170-5AC7-4817-B3BC-2287DDBD7271}" presName="composite" presStyleCnt="0"/>
      <dgm:spPr/>
    </dgm:pt>
    <dgm:pt modelId="{1436FD90-E3F6-4F9D-BCE7-D9891E32642F}" type="pres">
      <dgm:prSet presAssocID="{7E597170-5AC7-4817-B3BC-2287DDBD7271}" presName="background" presStyleLbl="node0" presStyleIdx="0" presStyleCnt="1"/>
      <dgm:spPr/>
    </dgm:pt>
    <dgm:pt modelId="{9C9377AA-B5C1-4E12-9F29-98F5896522CF}" type="pres">
      <dgm:prSet presAssocID="{7E597170-5AC7-4817-B3BC-2287DDBD7271}" presName="text" presStyleLbl="fgAcc0" presStyleIdx="0" presStyleCnt="1" custLinFactNeighborX="2505" custLinFactNeighborY="-41332">
        <dgm:presLayoutVars>
          <dgm:chPref val="3"/>
        </dgm:presLayoutVars>
      </dgm:prSet>
      <dgm:spPr/>
      <dgm:t>
        <a:bodyPr/>
        <a:lstStyle/>
        <a:p>
          <a:endParaRPr lang="en-US"/>
        </a:p>
      </dgm:t>
    </dgm:pt>
    <dgm:pt modelId="{F4A4BC8C-ABFC-40B0-BABA-78EE2501F50E}" type="pres">
      <dgm:prSet presAssocID="{7E597170-5AC7-4817-B3BC-2287DDBD7271}" presName="hierChild2" presStyleCnt="0"/>
      <dgm:spPr/>
    </dgm:pt>
    <dgm:pt modelId="{DC8B0E46-95DE-413B-9A4D-73660A23A596}" type="pres">
      <dgm:prSet presAssocID="{2E3184BA-DA08-484C-8289-A89791AD32CC}" presName="Name10" presStyleLbl="parChTrans1D2" presStyleIdx="0" presStyleCnt="2"/>
      <dgm:spPr/>
      <dgm:t>
        <a:bodyPr/>
        <a:lstStyle/>
        <a:p>
          <a:endParaRPr lang="en-US"/>
        </a:p>
      </dgm:t>
    </dgm:pt>
    <dgm:pt modelId="{E514EE1E-8E09-4980-AAD1-9228613DEA9E}" type="pres">
      <dgm:prSet presAssocID="{0E05A19B-3045-4110-B28B-2CA9BE7B90C1}" presName="hierRoot2" presStyleCnt="0"/>
      <dgm:spPr/>
    </dgm:pt>
    <dgm:pt modelId="{68A3FB01-576B-4C0D-ADAD-C03F9CE88901}" type="pres">
      <dgm:prSet presAssocID="{0E05A19B-3045-4110-B28B-2CA9BE7B90C1}" presName="composite2" presStyleCnt="0"/>
      <dgm:spPr/>
    </dgm:pt>
    <dgm:pt modelId="{A2E895B4-881C-4A53-9590-D2267C28C7FB}" type="pres">
      <dgm:prSet presAssocID="{0E05A19B-3045-4110-B28B-2CA9BE7B90C1}" presName="background2" presStyleLbl="node2" presStyleIdx="0" presStyleCnt="2"/>
      <dgm:spPr/>
    </dgm:pt>
    <dgm:pt modelId="{BF4ECFC9-CFB8-4761-8B4A-34DFF1E29729}" type="pres">
      <dgm:prSet presAssocID="{0E05A19B-3045-4110-B28B-2CA9BE7B90C1}" presName="text2" presStyleLbl="fgAcc2" presStyleIdx="0" presStyleCnt="2" custLinFactNeighborX="-86310" custLinFactNeighborY="17047">
        <dgm:presLayoutVars>
          <dgm:chPref val="3"/>
        </dgm:presLayoutVars>
      </dgm:prSet>
      <dgm:spPr/>
      <dgm:t>
        <a:bodyPr/>
        <a:lstStyle/>
        <a:p>
          <a:endParaRPr lang="en-US"/>
        </a:p>
      </dgm:t>
    </dgm:pt>
    <dgm:pt modelId="{450B4476-A39D-477F-AFFD-C51405D24215}" type="pres">
      <dgm:prSet presAssocID="{0E05A19B-3045-4110-B28B-2CA9BE7B90C1}" presName="hierChild3" presStyleCnt="0"/>
      <dgm:spPr/>
    </dgm:pt>
    <dgm:pt modelId="{F413F9F9-EF3A-4F3A-8441-2C9B97FF8B3E}" type="pres">
      <dgm:prSet presAssocID="{E39C1FA0-D7E3-4900-94F0-776F233BF684}" presName="Name17" presStyleLbl="parChTrans1D3" presStyleIdx="0" presStyleCnt="3"/>
      <dgm:spPr/>
      <dgm:t>
        <a:bodyPr/>
        <a:lstStyle/>
        <a:p>
          <a:endParaRPr lang="en-US"/>
        </a:p>
      </dgm:t>
    </dgm:pt>
    <dgm:pt modelId="{229BD06A-9016-4DA3-B959-33453B1FFBBE}" type="pres">
      <dgm:prSet presAssocID="{C06936F4-E64E-45F3-87B7-51FAE2C0243C}" presName="hierRoot3" presStyleCnt="0"/>
      <dgm:spPr/>
    </dgm:pt>
    <dgm:pt modelId="{336C6A99-A136-4D23-ACC8-6DE74C81D095}" type="pres">
      <dgm:prSet presAssocID="{C06936F4-E64E-45F3-87B7-51FAE2C0243C}" presName="composite3" presStyleCnt="0"/>
      <dgm:spPr/>
    </dgm:pt>
    <dgm:pt modelId="{A25135B8-6850-40A9-8E33-710F417D0594}" type="pres">
      <dgm:prSet presAssocID="{C06936F4-E64E-45F3-87B7-51FAE2C0243C}" presName="background3" presStyleLbl="node3" presStyleIdx="0" presStyleCnt="3"/>
      <dgm:spPr/>
    </dgm:pt>
    <dgm:pt modelId="{4F89C7AB-1323-4CEC-8F65-4FF249E2A54E}" type="pres">
      <dgm:prSet presAssocID="{C06936F4-E64E-45F3-87B7-51FAE2C0243C}" presName="text3" presStyleLbl="fgAcc3" presStyleIdx="0" presStyleCnt="3" custLinFactNeighborX="-81132" custLinFactNeighborY="50648">
        <dgm:presLayoutVars>
          <dgm:chPref val="3"/>
        </dgm:presLayoutVars>
      </dgm:prSet>
      <dgm:spPr/>
      <dgm:t>
        <a:bodyPr/>
        <a:lstStyle/>
        <a:p>
          <a:endParaRPr lang="en-US"/>
        </a:p>
      </dgm:t>
    </dgm:pt>
    <dgm:pt modelId="{3BBD690F-774A-48B3-BEEC-2D0FB9CE00B5}" type="pres">
      <dgm:prSet presAssocID="{C06936F4-E64E-45F3-87B7-51FAE2C0243C}" presName="hierChild4" presStyleCnt="0"/>
      <dgm:spPr/>
    </dgm:pt>
    <dgm:pt modelId="{AB1FAE7E-B4E1-49A9-9290-49A79D73211D}" type="pres">
      <dgm:prSet presAssocID="{B5E6E4A6-7AFB-4723-9E22-9F4E6C194191}" presName="Name10" presStyleLbl="parChTrans1D2" presStyleIdx="1" presStyleCnt="2"/>
      <dgm:spPr/>
      <dgm:t>
        <a:bodyPr/>
        <a:lstStyle/>
        <a:p>
          <a:endParaRPr lang="en-US"/>
        </a:p>
      </dgm:t>
    </dgm:pt>
    <dgm:pt modelId="{651D0E13-6A8D-4591-A71A-E5BDDB773059}" type="pres">
      <dgm:prSet presAssocID="{60C18B99-8560-4DF5-BC9E-86A64FA01D72}" presName="hierRoot2" presStyleCnt="0"/>
      <dgm:spPr/>
    </dgm:pt>
    <dgm:pt modelId="{5DDEEB98-ACD0-4D6E-AA9F-C4A7230F267F}" type="pres">
      <dgm:prSet presAssocID="{60C18B99-8560-4DF5-BC9E-86A64FA01D72}" presName="composite2" presStyleCnt="0"/>
      <dgm:spPr/>
    </dgm:pt>
    <dgm:pt modelId="{5B800888-806B-4054-A9AE-CC69E7972B46}" type="pres">
      <dgm:prSet presAssocID="{60C18B99-8560-4DF5-BC9E-86A64FA01D72}" presName="background2" presStyleLbl="node2" presStyleIdx="1" presStyleCnt="2"/>
      <dgm:spPr/>
    </dgm:pt>
    <dgm:pt modelId="{57DE2489-6030-4D97-8F13-9113D157E96C}" type="pres">
      <dgm:prSet presAssocID="{60C18B99-8560-4DF5-BC9E-86A64FA01D72}" presName="text2" presStyleLbl="fgAcc2" presStyleIdx="1" presStyleCnt="2" custLinFactNeighborX="73663" custLinFactNeighborY="16854">
        <dgm:presLayoutVars>
          <dgm:chPref val="3"/>
        </dgm:presLayoutVars>
      </dgm:prSet>
      <dgm:spPr/>
      <dgm:t>
        <a:bodyPr/>
        <a:lstStyle/>
        <a:p>
          <a:endParaRPr lang="en-US"/>
        </a:p>
      </dgm:t>
    </dgm:pt>
    <dgm:pt modelId="{12C46EB1-68C9-4672-8F40-9D7556BE75C5}" type="pres">
      <dgm:prSet presAssocID="{60C18B99-8560-4DF5-BC9E-86A64FA01D72}" presName="hierChild3" presStyleCnt="0"/>
      <dgm:spPr/>
    </dgm:pt>
    <dgm:pt modelId="{0EB388CA-4DC1-414E-9253-6E5DC8D7E75A}" type="pres">
      <dgm:prSet presAssocID="{4850E324-DE18-404A-B5D9-EE0896EB07CB}" presName="Name17" presStyleLbl="parChTrans1D3" presStyleIdx="1" presStyleCnt="3"/>
      <dgm:spPr/>
      <dgm:t>
        <a:bodyPr/>
        <a:lstStyle/>
        <a:p>
          <a:endParaRPr lang="en-US"/>
        </a:p>
      </dgm:t>
    </dgm:pt>
    <dgm:pt modelId="{99C00E97-DA2A-4F0C-A7D3-8BFA6C4454E2}" type="pres">
      <dgm:prSet presAssocID="{D20BD661-3823-42A6-81A6-78BC5E8A5AF5}" presName="hierRoot3" presStyleCnt="0"/>
      <dgm:spPr/>
    </dgm:pt>
    <dgm:pt modelId="{7ABA2696-D93A-4D1E-B199-2CD95353315A}" type="pres">
      <dgm:prSet presAssocID="{D20BD661-3823-42A6-81A6-78BC5E8A5AF5}" presName="composite3" presStyleCnt="0"/>
      <dgm:spPr/>
    </dgm:pt>
    <dgm:pt modelId="{C7B8BB50-805D-4C01-86C4-7E61D4E44FAB}" type="pres">
      <dgm:prSet presAssocID="{D20BD661-3823-42A6-81A6-78BC5E8A5AF5}" presName="background3" presStyleLbl="node3" presStyleIdx="1" presStyleCnt="3"/>
      <dgm:spPr/>
    </dgm:pt>
    <dgm:pt modelId="{3D59EE95-9668-4B38-9466-4C54821C7C1D}" type="pres">
      <dgm:prSet presAssocID="{D20BD661-3823-42A6-81A6-78BC5E8A5AF5}" presName="text3" presStyleLbl="fgAcc3" presStyleIdx="1" presStyleCnt="3" custLinFactNeighborX="-64298" custLinFactNeighborY="17716">
        <dgm:presLayoutVars>
          <dgm:chPref val="3"/>
        </dgm:presLayoutVars>
      </dgm:prSet>
      <dgm:spPr/>
      <dgm:t>
        <a:bodyPr/>
        <a:lstStyle/>
        <a:p>
          <a:endParaRPr lang="en-US"/>
        </a:p>
      </dgm:t>
    </dgm:pt>
    <dgm:pt modelId="{EAC5FBF5-697C-4295-AA54-D80D848D8A25}" type="pres">
      <dgm:prSet presAssocID="{D20BD661-3823-42A6-81A6-78BC5E8A5AF5}" presName="hierChild4" presStyleCnt="0"/>
      <dgm:spPr/>
    </dgm:pt>
    <dgm:pt modelId="{36000002-13E6-4967-94CB-17578CD6B7B0}" type="pres">
      <dgm:prSet presAssocID="{84F83423-7E7E-4803-8275-4213F7B7A372}" presName="Name17" presStyleLbl="parChTrans1D3" presStyleIdx="2" presStyleCnt="3"/>
      <dgm:spPr/>
      <dgm:t>
        <a:bodyPr/>
        <a:lstStyle/>
        <a:p>
          <a:endParaRPr lang="en-US"/>
        </a:p>
      </dgm:t>
    </dgm:pt>
    <dgm:pt modelId="{079F63EA-79F2-4C7C-BF6F-5911791F4B72}" type="pres">
      <dgm:prSet presAssocID="{A62C739F-C1A4-479E-8D25-6477423CD167}" presName="hierRoot3" presStyleCnt="0"/>
      <dgm:spPr/>
    </dgm:pt>
    <dgm:pt modelId="{1F1D318B-4311-42FD-B77C-8FC57870B52F}" type="pres">
      <dgm:prSet presAssocID="{A62C739F-C1A4-479E-8D25-6477423CD167}" presName="composite3" presStyleCnt="0"/>
      <dgm:spPr/>
    </dgm:pt>
    <dgm:pt modelId="{C3AB8726-A110-4E49-A9BB-9B08114F43ED}" type="pres">
      <dgm:prSet presAssocID="{A62C739F-C1A4-479E-8D25-6477423CD167}" presName="background3" presStyleLbl="node3" presStyleIdx="2" presStyleCnt="3"/>
      <dgm:spPr/>
    </dgm:pt>
    <dgm:pt modelId="{9A398F2C-A9D9-418A-B420-D47524EE917E}" type="pres">
      <dgm:prSet presAssocID="{A62C739F-C1A4-479E-8D25-6477423CD167}" presName="text3" presStyleLbl="fgAcc3" presStyleIdx="2" presStyleCnt="3" custLinFactX="13667" custLinFactNeighborX="100000" custLinFactNeighborY="10373">
        <dgm:presLayoutVars>
          <dgm:chPref val="3"/>
        </dgm:presLayoutVars>
      </dgm:prSet>
      <dgm:spPr/>
      <dgm:t>
        <a:bodyPr/>
        <a:lstStyle/>
        <a:p>
          <a:endParaRPr lang="en-US"/>
        </a:p>
      </dgm:t>
    </dgm:pt>
    <dgm:pt modelId="{1D73610C-6DDA-4959-907A-9B168EF0C969}" type="pres">
      <dgm:prSet presAssocID="{A62C739F-C1A4-479E-8D25-6477423CD167}" presName="hierChild4" presStyleCnt="0"/>
      <dgm:spPr/>
    </dgm:pt>
    <dgm:pt modelId="{24C0B199-5284-49F5-9BB3-5CD8F3BD04E8}" type="pres">
      <dgm:prSet presAssocID="{3B805131-B9B9-42E3-ABB3-EAB3022A9B96}" presName="Name23" presStyleLbl="parChTrans1D4" presStyleIdx="0" presStyleCnt="1"/>
      <dgm:spPr/>
      <dgm:t>
        <a:bodyPr/>
        <a:lstStyle/>
        <a:p>
          <a:endParaRPr lang="en-US"/>
        </a:p>
      </dgm:t>
    </dgm:pt>
    <dgm:pt modelId="{EF448649-4A6F-4B5A-8846-6BB48114A5BE}" type="pres">
      <dgm:prSet presAssocID="{1B98A9DE-74F9-4B6C-853E-6D486B60DB0C}" presName="hierRoot4" presStyleCnt="0"/>
      <dgm:spPr/>
    </dgm:pt>
    <dgm:pt modelId="{B4B11062-32B3-403E-A977-D813D923BB2D}" type="pres">
      <dgm:prSet presAssocID="{1B98A9DE-74F9-4B6C-853E-6D486B60DB0C}" presName="composite4" presStyleCnt="0"/>
      <dgm:spPr/>
    </dgm:pt>
    <dgm:pt modelId="{6B6F96A5-CC76-41EC-A4E5-3E9C46BA1BE0}" type="pres">
      <dgm:prSet presAssocID="{1B98A9DE-74F9-4B6C-853E-6D486B60DB0C}" presName="background4" presStyleLbl="node4" presStyleIdx="0" presStyleCnt="1"/>
      <dgm:spPr/>
    </dgm:pt>
    <dgm:pt modelId="{1D68BED5-B152-4E5F-9BAD-D3B71F254D91}" type="pres">
      <dgm:prSet presAssocID="{1B98A9DE-74F9-4B6C-853E-6D486B60DB0C}" presName="text4" presStyleLbl="fgAcc4" presStyleIdx="0" presStyleCnt="1" custLinFactNeighborX="94658" custLinFactNeighborY="1282">
        <dgm:presLayoutVars>
          <dgm:chPref val="3"/>
        </dgm:presLayoutVars>
      </dgm:prSet>
      <dgm:spPr/>
      <dgm:t>
        <a:bodyPr/>
        <a:lstStyle/>
        <a:p>
          <a:endParaRPr lang="en-US"/>
        </a:p>
      </dgm:t>
    </dgm:pt>
    <dgm:pt modelId="{32840B20-2FD9-4B52-9620-E05A9A3DCBF2}" type="pres">
      <dgm:prSet presAssocID="{1B98A9DE-74F9-4B6C-853E-6D486B60DB0C}" presName="hierChild5" presStyleCnt="0"/>
      <dgm:spPr/>
    </dgm:pt>
  </dgm:ptLst>
  <dgm:cxnLst>
    <dgm:cxn modelId="{45DAA350-8D75-4AFC-A648-11F68B8697A3}" type="presOf" srcId="{A62C739F-C1A4-479E-8D25-6477423CD167}" destId="{9A398F2C-A9D9-418A-B420-D47524EE917E}" srcOrd="0" destOrd="0" presId="urn:microsoft.com/office/officeart/2005/8/layout/hierarchy1"/>
    <dgm:cxn modelId="{81188B5B-7A5F-484C-965D-A3721E79E3C4}" type="presOf" srcId="{B5E6E4A6-7AFB-4723-9E22-9F4E6C194191}" destId="{AB1FAE7E-B4E1-49A9-9290-49A79D73211D}" srcOrd="0" destOrd="0" presId="urn:microsoft.com/office/officeart/2005/8/layout/hierarchy1"/>
    <dgm:cxn modelId="{22686780-75E5-4E14-A764-EE1588C85947}" srcId="{A62C739F-C1A4-479E-8D25-6477423CD167}" destId="{1B98A9DE-74F9-4B6C-853E-6D486B60DB0C}" srcOrd="0" destOrd="0" parTransId="{3B805131-B9B9-42E3-ABB3-EAB3022A9B96}" sibTransId="{CE6A1438-102C-416D-8D75-0B512EDE8748}"/>
    <dgm:cxn modelId="{DFB62BE7-B35B-40D6-B3B3-015E8BF44CAE}" type="presOf" srcId="{7E597170-5AC7-4817-B3BC-2287DDBD7271}" destId="{9C9377AA-B5C1-4E12-9F29-98F5896522CF}" srcOrd="0" destOrd="0" presId="urn:microsoft.com/office/officeart/2005/8/layout/hierarchy1"/>
    <dgm:cxn modelId="{622731B6-A746-43F9-9639-82945B45B051}" srcId="{60C18B99-8560-4DF5-BC9E-86A64FA01D72}" destId="{D20BD661-3823-42A6-81A6-78BC5E8A5AF5}" srcOrd="0" destOrd="0" parTransId="{4850E324-DE18-404A-B5D9-EE0896EB07CB}" sibTransId="{32DD6C36-8917-4F38-B421-C9B16C477A5A}"/>
    <dgm:cxn modelId="{70D91243-415B-4659-B04E-F93EA8AA73B4}" type="presOf" srcId="{0E05A19B-3045-4110-B28B-2CA9BE7B90C1}" destId="{BF4ECFC9-CFB8-4761-8B4A-34DFF1E29729}" srcOrd="0" destOrd="0" presId="urn:microsoft.com/office/officeart/2005/8/layout/hierarchy1"/>
    <dgm:cxn modelId="{7DDBCC25-45C9-4471-A085-0836A3EA6ACE}" type="presOf" srcId="{3B805131-B9B9-42E3-ABB3-EAB3022A9B96}" destId="{24C0B199-5284-49F5-9BB3-5CD8F3BD04E8}" srcOrd="0" destOrd="0" presId="urn:microsoft.com/office/officeart/2005/8/layout/hierarchy1"/>
    <dgm:cxn modelId="{7E572201-E801-4A9C-9D76-4BE0BD4B8266}" type="presOf" srcId="{4850E324-DE18-404A-B5D9-EE0896EB07CB}" destId="{0EB388CA-4DC1-414E-9253-6E5DC8D7E75A}" srcOrd="0" destOrd="0" presId="urn:microsoft.com/office/officeart/2005/8/layout/hierarchy1"/>
    <dgm:cxn modelId="{97B12D49-0A06-4AB6-A0A5-490913F6313C}" type="presOf" srcId="{D20BD661-3823-42A6-81A6-78BC5E8A5AF5}" destId="{3D59EE95-9668-4B38-9466-4C54821C7C1D}" srcOrd="0" destOrd="0" presId="urn:microsoft.com/office/officeart/2005/8/layout/hierarchy1"/>
    <dgm:cxn modelId="{1EA81E58-3F20-4876-AFF8-21C74FF82AE7}" type="presOf" srcId="{C06936F4-E64E-45F3-87B7-51FAE2C0243C}" destId="{4F89C7AB-1323-4CEC-8F65-4FF249E2A54E}" srcOrd="0" destOrd="0" presId="urn:microsoft.com/office/officeart/2005/8/layout/hierarchy1"/>
    <dgm:cxn modelId="{269A2472-8659-4B83-9C4A-24DB18862754}" srcId="{6A59876D-C6E6-4A07-B8C8-54DA5AE652B5}" destId="{7E597170-5AC7-4817-B3BC-2287DDBD7271}" srcOrd="0" destOrd="0" parTransId="{87B724F7-F90A-454E-B757-ECDB82AB7901}" sibTransId="{1D537A12-80E8-43C6-98D9-85E58EEE8DD7}"/>
    <dgm:cxn modelId="{A07FE3DD-B1F4-4011-B37F-3B2B3228766B}" srcId="{7E597170-5AC7-4817-B3BC-2287DDBD7271}" destId="{0E05A19B-3045-4110-B28B-2CA9BE7B90C1}" srcOrd="0" destOrd="0" parTransId="{2E3184BA-DA08-484C-8289-A89791AD32CC}" sibTransId="{0ECC087D-D5C5-41B9-B9D8-2E76D66BB4CD}"/>
    <dgm:cxn modelId="{E186B92E-5311-4F52-8E63-F28FF9EF5AF9}" type="presOf" srcId="{1B98A9DE-74F9-4B6C-853E-6D486B60DB0C}" destId="{1D68BED5-B152-4E5F-9BAD-D3B71F254D91}" srcOrd="0" destOrd="0" presId="urn:microsoft.com/office/officeart/2005/8/layout/hierarchy1"/>
    <dgm:cxn modelId="{2EBCBF9C-3AF6-4302-A674-0C432C41905E}" type="presOf" srcId="{6A59876D-C6E6-4A07-B8C8-54DA5AE652B5}" destId="{3661D799-6C98-484C-B8C6-378AE7ACF6C1}" srcOrd="0" destOrd="0" presId="urn:microsoft.com/office/officeart/2005/8/layout/hierarchy1"/>
    <dgm:cxn modelId="{263F6EF6-9435-49B4-9533-E1B453AEB13E}" srcId="{7E597170-5AC7-4817-B3BC-2287DDBD7271}" destId="{60C18B99-8560-4DF5-BC9E-86A64FA01D72}" srcOrd="1" destOrd="0" parTransId="{B5E6E4A6-7AFB-4723-9E22-9F4E6C194191}" sibTransId="{D682B444-272B-4028-8C54-2A740B92D3B6}"/>
    <dgm:cxn modelId="{C0661BAC-8FEF-405C-93D0-285ACEA1DC6C}" type="presOf" srcId="{E39C1FA0-D7E3-4900-94F0-776F233BF684}" destId="{F413F9F9-EF3A-4F3A-8441-2C9B97FF8B3E}" srcOrd="0" destOrd="0" presId="urn:microsoft.com/office/officeart/2005/8/layout/hierarchy1"/>
    <dgm:cxn modelId="{5F21783A-7F99-482D-81BC-C201673841F7}" srcId="{0E05A19B-3045-4110-B28B-2CA9BE7B90C1}" destId="{C06936F4-E64E-45F3-87B7-51FAE2C0243C}" srcOrd="0" destOrd="0" parTransId="{E39C1FA0-D7E3-4900-94F0-776F233BF684}" sibTransId="{B381EDEE-3E87-4B01-BD65-76B277B90753}"/>
    <dgm:cxn modelId="{ACE08F08-881F-4DD7-A8B5-3E5329A44BF3}" type="presOf" srcId="{2E3184BA-DA08-484C-8289-A89791AD32CC}" destId="{DC8B0E46-95DE-413B-9A4D-73660A23A596}" srcOrd="0" destOrd="0" presId="urn:microsoft.com/office/officeart/2005/8/layout/hierarchy1"/>
    <dgm:cxn modelId="{2E2CD1A6-7FE6-4835-8141-EDE5810805EF}" srcId="{60C18B99-8560-4DF5-BC9E-86A64FA01D72}" destId="{A62C739F-C1A4-479E-8D25-6477423CD167}" srcOrd="1" destOrd="0" parTransId="{84F83423-7E7E-4803-8275-4213F7B7A372}" sibTransId="{E370E7F2-6795-42F4-AA44-7C48B0715331}"/>
    <dgm:cxn modelId="{494CD9BD-7977-44CA-A9DC-EC566A3458B5}" type="presOf" srcId="{60C18B99-8560-4DF5-BC9E-86A64FA01D72}" destId="{57DE2489-6030-4D97-8F13-9113D157E96C}" srcOrd="0" destOrd="0" presId="urn:microsoft.com/office/officeart/2005/8/layout/hierarchy1"/>
    <dgm:cxn modelId="{B49EF998-2FE0-42F9-8CA5-E917EC17AAB1}" type="presOf" srcId="{84F83423-7E7E-4803-8275-4213F7B7A372}" destId="{36000002-13E6-4967-94CB-17578CD6B7B0}" srcOrd="0" destOrd="0" presId="urn:microsoft.com/office/officeart/2005/8/layout/hierarchy1"/>
    <dgm:cxn modelId="{85594743-8348-472E-928D-FC62E2EE75A1}" type="presParOf" srcId="{3661D799-6C98-484C-B8C6-378AE7ACF6C1}" destId="{1822B625-015F-442E-B0E7-28B45AA7B3C7}" srcOrd="0" destOrd="0" presId="urn:microsoft.com/office/officeart/2005/8/layout/hierarchy1"/>
    <dgm:cxn modelId="{82585953-8E94-4A91-A58A-FFBB6E3B4B52}" type="presParOf" srcId="{1822B625-015F-442E-B0E7-28B45AA7B3C7}" destId="{C365C64E-1893-43C6-BEA5-91BCB290555C}" srcOrd="0" destOrd="0" presId="urn:microsoft.com/office/officeart/2005/8/layout/hierarchy1"/>
    <dgm:cxn modelId="{958BCBD4-E3A7-48FF-9C5E-2DDE638BD6B6}" type="presParOf" srcId="{C365C64E-1893-43C6-BEA5-91BCB290555C}" destId="{1436FD90-E3F6-4F9D-BCE7-D9891E32642F}" srcOrd="0" destOrd="0" presId="urn:microsoft.com/office/officeart/2005/8/layout/hierarchy1"/>
    <dgm:cxn modelId="{67EFBFE9-C6AD-4DFA-B6AD-D8E2045DAE40}" type="presParOf" srcId="{C365C64E-1893-43C6-BEA5-91BCB290555C}" destId="{9C9377AA-B5C1-4E12-9F29-98F5896522CF}" srcOrd="1" destOrd="0" presId="urn:microsoft.com/office/officeart/2005/8/layout/hierarchy1"/>
    <dgm:cxn modelId="{CB450575-536F-485E-B4F9-4CAA1DEA90BA}" type="presParOf" srcId="{1822B625-015F-442E-B0E7-28B45AA7B3C7}" destId="{F4A4BC8C-ABFC-40B0-BABA-78EE2501F50E}" srcOrd="1" destOrd="0" presId="urn:microsoft.com/office/officeart/2005/8/layout/hierarchy1"/>
    <dgm:cxn modelId="{C7F502B4-B6AC-4989-8B95-5C41E171C744}" type="presParOf" srcId="{F4A4BC8C-ABFC-40B0-BABA-78EE2501F50E}" destId="{DC8B0E46-95DE-413B-9A4D-73660A23A596}" srcOrd="0" destOrd="0" presId="urn:microsoft.com/office/officeart/2005/8/layout/hierarchy1"/>
    <dgm:cxn modelId="{E2367485-274D-4198-BF04-3C6287E4A3A6}" type="presParOf" srcId="{F4A4BC8C-ABFC-40B0-BABA-78EE2501F50E}" destId="{E514EE1E-8E09-4980-AAD1-9228613DEA9E}" srcOrd="1" destOrd="0" presId="urn:microsoft.com/office/officeart/2005/8/layout/hierarchy1"/>
    <dgm:cxn modelId="{921A2221-E6AE-4635-9892-9C2360B69108}" type="presParOf" srcId="{E514EE1E-8E09-4980-AAD1-9228613DEA9E}" destId="{68A3FB01-576B-4C0D-ADAD-C03F9CE88901}" srcOrd="0" destOrd="0" presId="urn:microsoft.com/office/officeart/2005/8/layout/hierarchy1"/>
    <dgm:cxn modelId="{EF5FE087-1918-47A8-8F84-6D515FC15D06}" type="presParOf" srcId="{68A3FB01-576B-4C0D-ADAD-C03F9CE88901}" destId="{A2E895B4-881C-4A53-9590-D2267C28C7FB}" srcOrd="0" destOrd="0" presId="urn:microsoft.com/office/officeart/2005/8/layout/hierarchy1"/>
    <dgm:cxn modelId="{2DD69741-E513-473C-B8DC-E9B66B2E1407}" type="presParOf" srcId="{68A3FB01-576B-4C0D-ADAD-C03F9CE88901}" destId="{BF4ECFC9-CFB8-4761-8B4A-34DFF1E29729}" srcOrd="1" destOrd="0" presId="urn:microsoft.com/office/officeart/2005/8/layout/hierarchy1"/>
    <dgm:cxn modelId="{2B8B2506-DA3E-41EE-98DD-D9ED6F4B6FB5}" type="presParOf" srcId="{E514EE1E-8E09-4980-AAD1-9228613DEA9E}" destId="{450B4476-A39D-477F-AFFD-C51405D24215}" srcOrd="1" destOrd="0" presId="urn:microsoft.com/office/officeart/2005/8/layout/hierarchy1"/>
    <dgm:cxn modelId="{A75C1D91-CEDF-4073-87A4-58B779DC2199}" type="presParOf" srcId="{450B4476-A39D-477F-AFFD-C51405D24215}" destId="{F413F9F9-EF3A-4F3A-8441-2C9B97FF8B3E}" srcOrd="0" destOrd="0" presId="urn:microsoft.com/office/officeart/2005/8/layout/hierarchy1"/>
    <dgm:cxn modelId="{CBBB0A08-591C-4C1D-AFC4-9AA7945ABF1C}" type="presParOf" srcId="{450B4476-A39D-477F-AFFD-C51405D24215}" destId="{229BD06A-9016-4DA3-B959-33453B1FFBBE}" srcOrd="1" destOrd="0" presId="urn:microsoft.com/office/officeart/2005/8/layout/hierarchy1"/>
    <dgm:cxn modelId="{293EF984-2025-44C7-9ED1-6A92A5063F66}" type="presParOf" srcId="{229BD06A-9016-4DA3-B959-33453B1FFBBE}" destId="{336C6A99-A136-4D23-ACC8-6DE74C81D095}" srcOrd="0" destOrd="0" presId="urn:microsoft.com/office/officeart/2005/8/layout/hierarchy1"/>
    <dgm:cxn modelId="{E9E66082-7D23-4CD4-A893-DE589C116ABB}" type="presParOf" srcId="{336C6A99-A136-4D23-ACC8-6DE74C81D095}" destId="{A25135B8-6850-40A9-8E33-710F417D0594}" srcOrd="0" destOrd="0" presId="urn:microsoft.com/office/officeart/2005/8/layout/hierarchy1"/>
    <dgm:cxn modelId="{567F9051-8437-4162-9D1A-3B481B50C4D2}" type="presParOf" srcId="{336C6A99-A136-4D23-ACC8-6DE74C81D095}" destId="{4F89C7AB-1323-4CEC-8F65-4FF249E2A54E}" srcOrd="1" destOrd="0" presId="urn:microsoft.com/office/officeart/2005/8/layout/hierarchy1"/>
    <dgm:cxn modelId="{088F1012-CE7C-4FB9-8953-407CADE596EA}" type="presParOf" srcId="{229BD06A-9016-4DA3-B959-33453B1FFBBE}" destId="{3BBD690F-774A-48B3-BEEC-2D0FB9CE00B5}" srcOrd="1" destOrd="0" presId="urn:microsoft.com/office/officeart/2005/8/layout/hierarchy1"/>
    <dgm:cxn modelId="{ABEFDBEA-C761-4590-BCD6-328C72B1661B}" type="presParOf" srcId="{F4A4BC8C-ABFC-40B0-BABA-78EE2501F50E}" destId="{AB1FAE7E-B4E1-49A9-9290-49A79D73211D}" srcOrd="2" destOrd="0" presId="urn:microsoft.com/office/officeart/2005/8/layout/hierarchy1"/>
    <dgm:cxn modelId="{9B2B203D-5740-402C-B0C8-A5F082F5926E}" type="presParOf" srcId="{F4A4BC8C-ABFC-40B0-BABA-78EE2501F50E}" destId="{651D0E13-6A8D-4591-A71A-E5BDDB773059}" srcOrd="3" destOrd="0" presId="urn:microsoft.com/office/officeart/2005/8/layout/hierarchy1"/>
    <dgm:cxn modelId="{2EA4018E-A4AD-41A4-A9F5-B8D9BB9987F3}" type="presParOf" srcId="{651D0E13-6A8D-4591-A71A-E5BDDB773059}" destId="{5DDEEB98-ACD0-4D6E-AA9F-C4A7230F267F}" srcOrd="0" destOrd="0" presId="urn:microsoft.com/office/officeart/2005/8/layout/hierarchy1"/>
    <dgm:cxn modelId="{013AAC88-3F6B-4D02-8FAC-819C2264A569}" type="presParOf" srcId="{5DDEEB98-ACD0-4D6E-AA9F-C4A7230F267F}" destId="{5B800888-806B-4054-A9AE-CC69E7972B46}" srcOrd="0" destOrd="0" presId="urn:microsoft.com/office/officeart/2005/8/layout/hierarchy1"/>
    <dgm:cxn modelId="{DAD653EB-AE1B-40BC-B761-6FE4BD823E9A}" type="presParOf" srcId="{5DDEEB98-ACD0-4D6E-AA9F-C4A7230F267F}" destId="{57DE2489-6030-4D97-8F13-9113D157E96C}" srcOrd="1" destOrd="0" presId="urn:microsoft.com/office/officeart/2005/8/layout/hierarchy1"/>
    <dgm:cxn modelId="{2FAB2367-B499-4C58-BF2F-7B6F361D3B0A}" type="presParOf" srcId="{651D0E13-6A8D-4591-A71A-E5BDDB773059}" destId="{12C46EB1-68C9-4672-8F40-9D7556BE75C5}" srcOrd="1" destOrd="0" presId="urn:microsoft.com/office/officeart/2005/8/layout/hierarchy1"/>
    <dgm:cxn modelId="{C3E41AEE-F907-4F07-9E24-EB826EFAABC4}" type="presParOf" srcId="{12C46EB1-68C9-4672-8F40-9D7556BE75C5}" destId="{0EB388CA-4DC1-414E-9253-6E5DC8D7E75A}" srcOrd="0" destOrd="0" presId="urn:microsoft.com/office/officeart/2005/8/layout/hierarchy1"/>
    <dgm:cxn modelId="{D44C6C21-8F1F-4389-BBCC-FD4602D94515}" type="presParOf" srcId="{12C46EB1-68C9-4672-8F40-9D7556BE75C5}" destId="{99C00E97-DA2A-4F0C-A7D3-8BFA6C4454E2}" srcOrd="1" destOrd="0" presId="urn:microsoft.com/office/officeart/2005/8/layout/hierarchy1"/>
    <dgm:cxn modelId="{304E0E3B-C001-4AFB-97D5-D7F67562F296}" type="presParOf" srcId="{99C00E97-DA2A-4F0C-A7D3-8BFA6C4454E2}" destId="{7ABA2696-D93A-4D1E-B199-2CD95353315A}" srcOrd="0" destOrd="0" presId="urn:microsoft.com/office/officeart/2005/8/layout/hierarchy1"/>
    <dgm:cxn modelId="{A983052B-8159-476A-B0AB-17A2BC1D283F}" type="presParOf" srcId="{7ABA2696-D93A-4D1E-B199-2CD95353315A}" destId="{C7B8BB50-805D-4C01-86C4-7E61D4E44FAB}" srcOrd="0" destOrd="0" presId="urn:microsoft.com/office/officeart/2005/8/layout/hierarchy1"/>
    <dgm:cxn modelId="{68D7AD07-D4F3-4886-BBDE-B0B93FD0E1F8}" type="presParOf" srcId="{7ABA2696-D93A-4D1E-B199-2CD95353315A}" destId="{3D59EE95-9668-4B38-9466-4C54821C7C1D}" srcOrd="1" destOrd="0" presId="urn:microsoft.com/office/officeart/2005/8/layout/hierarchy1"/>
    <dgm:cxn modelId="{66F90B94-CE0C-4037-A91F-E13CCFDD6CFE}" type="presParOf" srcId="{99C00E97-DA2A-4F0C-A7D3-8BFA6C4454E2}" destId="{EAC5FBF5-697C-4295-AA54-D80D848D8A25}" srcOrd="1" destOrd="0" presId="urn:microsoft.com/office/officeart/2005/8/layout/hierarchy1"/>
    <dgm:cxn modelId="{39F0909C-015B-4706-8793-C03EEAA5426E}" type="presParOf" srcId="{12C46EB1-68C9-4672-8F40-9D7556BE75C5}" destId="{36000002-13E6-4967-94CB-17578CD6B7B0}" srcOrd="2" destOrd="0" presId="urn:microsoft.com/office/officeart/2005/8/layout/hierarchy1"/>
    <dgm:cxn modelId="{3459F5B5-44A3-40D7-A2F4-E055139ED889}" type="presParOf" srcId="{12C46EB1-68C9-4672-8F40-9D7556BE75C5}" destId="{079F63EA-79F2-4C7C-BF6F-5911791F4B72}" srcOrd="3" destOrd="0" presId="urn:microsoft.com/office/officeart/2005/8/layout/hierarchy1"/>
    <dgm:cxn modelId="{54C15083-99E8-423E-91F7-C45DA3279997}" type="presParOf" srcId="{079F63EA-79F2-4C7C-BF6F-5911791F4B72}" destId="{1F1D318B-4311-42FD-B77C-8FC57870B52F}" srcOrd="0" destOrd="0" presId="urn:microsoft.com/office/officeart/2005/8/layout/hierarchy1"/>
    <dgm:cxn modelId="{CFAE6F16-2D5D-41EA-9717-70E72193875E}" type="presParOf" srcId="{1F1D318B-4311-42FD-B77C-8FC57870B52F}" destId="{C3AB8726-A110-4E49-A9BB-9B08114F43ED}" srcOrd="0" destOrd="0" presId="urn:microsoft.com/office/officeart/2005/8/layout/hierarchy1"/>
    <dgm:cxn modelId="{CE46AF34-D939-47F2-B56D-5BBD90487D6E}" type="presParOf" srcId="{1F1D318B-4311-42FD-B77C-8FC57870B52F}" destId="{9A398F2C-A9D9-418A-B420-D47524EE917E}" srcOrd="1" destOrd="0" presId="urn:microsoft.com/office/officeart/2005/8/layout/hierarchy1"/>
    <dgm:cxn modelId="{F1D15F75-C6F0-4905-A8ED-6689D34D9A58}" type="presParOf" srcId="{079F63EA-79F2-4C7C-BF6F-5911791F4B72}" destId="{1D73610C-6DDA-4959-907A-9B168EF0C969}" srcOrd="1" destOrd="0" presId="urn:microsoft.com/office/officeart/2005/8/layout/hierarchy1"/>
    <dgm:cxn modelId="{FAC7940F-929B-4E4E-B6B3-A1109072942A}" type="presParOf" srcId="{1D73610C-6DDA-4959-907A-9B168EF0C969}" destId="{24C0B199-5284-49F5-9BB3-5CD8F3BD04E8}" srcOrd="0" destOrd="0" presId="urn:microsoft.com/office/officeart/2005/8/layout/hierarchy1"/>
    <dgm:cxn modelId="{4718E307-D671-4CF5-A3F7-4C8A8099217A}" type="presParOf" srcId="{1D73610C-6DDA-4959-907A-9B168EF0C969}" destId="{EF448649-4A6F-4B5A-8846-6BB48114A5BE}" srcOrd="1" destOrd="0" presId="urn:microsoft.com/office/officeart/2005/8/layout/hierarchy1"/>
    <dgm:cxn modelId="{7B0A9450-982F-43F7-9F7F-58E5A4AA39C8}" type="presParOf" srcId="{EF448649-4A6F-4B5A-8846-6BB48114A5BE}" destId="{B4B11062-32B3-403E-A977-D813D923BB2D}" srcOrd="0" destOrd="0" presId="urn:microsoft.com/office/officeart/2005/8/layout/hierarchy1"/>
    <dgm:cxn modelId="{917B7FDF-EDAF-426B-B71B-9577F4434F7E}" type="presParOf" srcId="{B4B11062-32B3-403E-A977-D813D923BB2D}" destId="{6B6F96A5-CC76-41EC-A4E5-3E9C46BA1BE0}" srcOrd="0" destOrd="0" presId="urn:microsoft.com/office/officeart/2005/8/layout/hierarchy1"/>
    <dgm:cxn modelId="{E2503904-4DE0-4A5E-BF99-1C9CCDA662E5}" type="presParOf" srcId="{B4B11062-32B3-403E-A977-D813D923BB2D}" destId="{1D68BED5-B152-4E5F-9BAD-D3B71F254D91}" srcOrd="1" destOrd="0" presId="urn:microsoft.com/office/officeart/2005/8/layout/hierarchy1"/>
    <dgm:cxn modelId="{DC0CEB5B-918A-408F-B40C-43FA32E76C78}" type="presParOf" srcId="{EF448649-4A6F-4B5A-8846-6BB48114A5BE}" destId="{32840B20-2FD9-4B52-9620-E05A9A3DCBF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17C8C-6132-456C-BF61-0F1D6A4C18F6}">
      <dsp:nvSpPr>
        <dsp:cNvPr id="0" name=""/>
        <dsp:cNvSpPr/>
      </dsp:nvSpPr>
      <dsp:spPr>
        <a:xfrm rot="16200000">
          <a:off x="-620241" y="620241"/>
          <a:ext cx="4191000" cy="2950517"/>
        </a:xfrm>
        <a:prstGeom prst="flowChartManualOperation">
          <a:avLst/>
        </a:prstGeom>
        <a:solidFill>
          <a:schemeClr val="accent2">
            <a:shade val="80000"/>
            <a:hueOff val="0"/>
            <a:satOff val="0"/>
            <a:lumOff val="0"/>
            <a:alphaOff val="0"/>
          </a:schemeClr>
        </a:solidFill>
        <a:ln>
          <a:noFill/>
        </a:ln>
        <a:effectLst>
          <a:outerShdw blurRad="130000" dist="101600" dir="2700000" algn="tl"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6850" tIns="0" rIns="195049" bIns="0" numCol="1" spcCol="1270" anchor="ctr" anchorCtr="0">
          <a:noAutofit/>
        </a:bodyPr>
        <a:lstStyle/>
        <a:p>
          <a:pPr lvl="0" algn="ctr" defTabSz="1377950" rtl="0">
            <a:lnSpc>
              <a:spcPct val="90000"/>
            </a:lnSpc>
            <a:spcBef>
              <a:spcPct val="0"/>
            </a:spcBef>
            <a:spcAft>
              <a:spcPct val="35000"/>
            </a:spcAft>
          </a:pPr>
          <a:r>
            <a:rPr lang="en-US" sz="3100" b="1" kern="1200" dirty="0" smtClean="0"/>
            <a:t>“CSS</a:t>
          </a:r>
          <a:r>
            <a:rPr lang="en-US" sz="3100" kern="1200" dirty="0" smtClean="0"/>
            <a:t> stands for </a:t>
          </a:r>
          <a:r>
            <a:rPr lang="en-US" sz="3100" b="1" kern="1200" dirty="0" smtClean="0"/>
            <a:t>C</a:t>
          </a:r>
          <a:r>
            <a:rPr lang="en-US" sz="3100" kern="1200" dirty="0" smtClean="0"/>
            <a:t>ascading </a:t>
          </a:r>
          <a:r>
            <a:rPr lang="en-US" sz="3100" b="1" kern="1200" dirty="0" smtClean="0"/>
            <a:t>S</a:t>
          </a:r>
          <a:r>
            <a:rPr lang="en-US" sz="3100" kern="1200" dirty="0" smtClean="0"/>
            <a:t>tyle </a:t>
          </a:r>
          <a:r>
            <a:rPr lang="en-US" sz="3100" b="1" kern="1200" dirty="0" smtClean="0"/>
            <a:t>S</a:t>
          </a:r>
          <a:r>
            <a:rPr lang="en-US" sz="3100" kern="1200" dirty="0" smtClean="0"/>
            <a:t>heets”</a:t>
          </a:r>
          <a:endParaRPr lang="en-US" sz="3100" kern="1200" dirty="0"/>
        </a:p>
      </dsp:txBody>
      <dsp:txXfrm rot="5400000">
        <a:off x="1" y="838199"/>
        <a:ext cx="2950517" cy="2514600"/>
      </dsp:txXfrm>
    </dsp:sp>
    <dsp:sp modelId="{0D0B2C1A-6469-4177-BD78-59CC5A922092}">
      <dsp:nvSpPr>
        <dsp:cNvPr id="0" name=""/>
        <dsp:cNvSpPr/>
      </dsp:nvSpPr>
      <dsp:spPr>
        <a:xfrm rot="16200000">
          <a:off x="2552700" y="620241"/>
          <a:ext cx="4191000" cy="2950517"/>
        </a:xfrm>
        <a:prstGeom prst="flowChartManualOperation">
          <a:avLst/>
        </a:prstGeom>
        <a:solidFill>
          <a:schemeClr val="accent2">
            <a:shade val="80000"/>
            <a:hueOff val="46567"/>
            <a:satOff val="591"/>
            <a:lumOff val="10465"/>
            <a:alphaOff val="0"/>
          </a:schemeClr>
        </a:solidFill>
        <a:ln>
          <a:noFill/>
        </a:ln>
        <a:effectLst>
          <a:outerShdw blurRad="130000" dist="101600" dir="2700000" algn="tl"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6850" tIns="0" rIns="195049" bIns="0" numCol="1" spcCol="1270" anchor="ctr" anchorCtr="0">
          <a:noAutofit/>
        </a:bodyPr>
        <a:lstStyle/>
        <a:p>
          <a:pPr lvl="0" algn="ctr" defTabSz="1377950" rtl="0">
            <a:lnSpc>
              <a:spcPct val="90000"/>
            </a:lnSpc>
            <a:spcBef>
              <a:spcPct val="0"/>
            </a:spcBef>
            <a:spcAft>
              <a:spcPct val="35000"/>
            </a:spcAft>
          </a:pPr>
          <a:r>
            <a:rPr lang="en-US" sz="3100" kern="1200" dirty="0" smtClean="0"/>
            <a:t>“CSS is a style language that defines layout of HTML documents.”</a:t>
          </a:r>
          <a:endParaRPr lang="en-US" sz="3100" kern="1200" dirty="0"/>
        </a:p>
      </dsp:txBody>
      <dsp:txXfrm rot="5400000">
        <a:off x="3172942" y="838199"/>
        <a:ext cx="2950517" cy="2514600"/>
      </dsp:txXfrm>
    </dsp:sp>
    <dsp:sp modelId="{5540D8FB-808F-46D5-892B-A999C52B7BEC}">
      <dsp:nvSpPr>
        <dsp:cNvPr id="0" name=""/>
        <dsp:cNvSpPr/>
      </dsp:nvSpPr>
      <dsp:spPr>
        <a:xfrm rot="16200000">
          <a:off x="5724506" y="620241"/>
          <a:ext cx="4191000" cy="2950517"/>
        </a:xfrm>
        <a:prstGeom prst="flowChartManualOperation">
          <a:avLst/>
        </a:prstGeom>
        <a:solidFill>
          <a:schemeClr val="accent2">
            <a:shade val="80000"/>
            <a:hueOff val="93135"/>
            <a:satOff val="1182"/>
            <a:lumOff val="20931"/>
            <a:alphaOff val="0"/>
          </a:schemeClr>
        </a:solidFill>
        <a:ln>
          <a:noFill/>
        </a:ln>
        <a:effectLst>
          <a:outerShdw blurRad="130000" dist="101600" dir="2700000" algn="tl"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6850" tIns="0" rIns="195049" bIns="0" numCol="1" spcCol="1270" anchor="ctr" anchorCtr="0">
          <a:noAutofit/>
        </a:bodyPr>
        <a:lstStyle/>
        <a:p>
          <a:pPr lvl="0" algn="ctr" defTabSz="1377950" rtl="0">
            <a:lnSpc>
              <a:spcPct val="90000"/>
            </a:lnSpc>
            <a:spcBef>
              <a:spcPct val="0"/>
            </a:spcBef>
            <a:spcAft>
              <a:spcPct val="35000"/>
            </a:spcAft>
          </a:pPr>
          <a:r>
            <a:rPr lang="en-US" sz="3100" kern="1200" dirty="0" smtClean="0"/>
            <a:t> “Styles define </a:t>
          </a:r>
          <a:r>
            <a:rPr lang="en-US" sz="3100" b="1" kern="1200" dirty="0" smtClean="0"/>
            <a:t>how to display</a:t>
          </a:r>
          <a:r>
            <a:rPr lang="en-US" sz="3100" kern="1200" dirty="0" smtClean="0"/>
            <a:t> HTML elements”</a:t>
          </a:r>
          <a:endParaRPr lang="en-US" sz="3100" kern="1200" dirty="0"/>
        </a:p>
      </dsp:txBody>
      <dsp:txXfrm rot="5400000">
        <a:off x="6344748" y="838199"/>
        <a:ext cx="2950517" cy="2514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92A8-E746-4E06-B970-DEB8C4E78072}">
      <dsp:nvSpPr>
        <dsp:cNvPr id="0" name=""/>
        <dsp:cNvSpPr/>
      </dsp:nvSpPr>
      <dsp:spPr>
        <a:xfrm>
          <a:off x="536" y="3"/>
          <a:ext cx="9176849" cy="6245283"/>
        </a:xfrm>
        <a:prstGeom prst="gear9">
          <a:avLst/>
        </a:prstGeom>
        <a:solidFill>
          <a:schemeClr val="accent3">
            <a:shade val="50000"/>
            <a:hueOff val="0"/>
            <a:satOff val="0"/>
            <a:lumOff val="0"/>
            <a:alphaOff val="0"/>
          </a:schemeClr>
        </a:solidFill>
        <a:ln>
          <a:noFill/>
        </a:ln>
        <a:effectLst>
          <a:outerShdw blurRad="130000" dist="101600" dir="2700000" algn="tl"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5560" tIns="35560" rIns="35560" bIns="35560" numCol="1" spcCol="1270" anchor="t" anchorCtr="0">
          <a:noAutofit/>
        </a:bodyPr>
        <a:lstStyle/>
        <a:p>
          <a:pPr lvl="0" algn="ctr" defTabSz="1244600" rtl="0">
            <a:lnSpc>
              <a:spcPct val="100000"/>
            </a:lnSpc>
            <a:spcBef>
              <a:spcPct val="0"/>
            </a:spcBef>
            <a:spcAft>
              <a:spcPts val="3000"/>
            </a:spcAft>
          </a:pPr>
          <a:r>
            <a:rPr lang="en-US" sz="2800" kern="1200" dirty="0" smtClean="0"/>
            <a:t>There are three ways of inserting a style sheet</a:t>
          </a:r>
          <a:r>
            <a:rPr lang="en-US" sz="5200" kern="1200" dirty="0" smtClean="0"/>
            <a:t>:</a:t>
          </a:r>
          <a:endParaRPr lang="en-US" sz="5200" kern="1200" dirty="0"/>
        </a:p>
      </dsp:txBody>
      <dsp:txXfrm>
        <a:off x="1626389" y="1462931"/>
        <a:ext cx="5925143" cy="3210204"/>
      </dsp:txXfrm>
    </dsp:sp>
    <dsp:sp modelId="{085D1259-C96C-4D38-9B36-A783D5A93BD4}">
      <dsp:nvSpPr>
        <dsp:cNvPr id="0" name=""/>
        <dsp:cNvSpPr/>
      </dsp:nvSpPr>
      <dsp:spPr>
        <a:xfrm>
          <a:off x="2743197" y="2971806"/>
          <a:ext cx="3782815" cy="2128386"/>
        </a:xfrm>
        <a:prstGeom prst="roundRect">
          <a:avLst>
            <a:gd name="adj" fmla="val 10000"/>
          </a:avLst>
        </a:prstGeom>
        <a:gradFill rotWithShape="1">
          <a:gsLst>
            <a:gs pos="20000">
              <a:schemeClr val="accent3">
                <a:tint val="9000"/>
              </a:schemeClr>
            </a:gs>
            <a:gs pos="100000">
              <a:schemeClr val="accent3">
                <a:tint val="70000"/>
                <a:satMod val="100000"/>
              </a:schemeClr>
            </a:gs>
          </a:gsLst>
          <a:path path="circle">
            <a:fillToRect l="-15000" t="-15000" r="115000" b="115000"/>
          </a:path>
        </a:gradFill>
        <a:ln w="9525" cap="flat" cmpd="sng" algn="ctr">
          <a:solidFill>
            <a:schemeClr val="accent3">
              <a:shade val="48000"/>
              <a:satMod val="110000"/>
            </a:schemeClr>
          </a:solidFill>
          <a:prstDash val="solid"/>
        </a:ln>
        <a:effectLst>
          <a:outerShdw blurRad="130000" dist="101600" dir="2700000" algn="tl" rotWithShape="0">
            <a:srgbClr val="000000">
              <a:alpha val="35000"/>
            </a:srgbClr>
          </a:outerShdw>
        </a:effectLst>
        <a:sp3d z="57200" extrusionH="600"/>
      </dsp:spPr>
      <dsp:style>
        <a:lnRef idx="1">
          <a:schemeClr val="accent3"/>
        </a:lnRef>
        <a:fillRef idx="2">
          <a:schemeClr val="accent3"/>
        </a:fillRef>
        <a:effectRef idx="1">
          <a:schemeClr val="accent3"/>
        </a:effectRef>
        <a:fontRef idx="minor">
          <a:schemeClr val="dk1"/>
        </a:fontRef>
      </dsp:style>
      <dsp:txBody>
        <a:bodyPr spcFirstLastPara="0" vert="horz" wrap="square" lIns="106680" tIns="106680" rIns="106680" bIns="106680"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smtClean="0"/>
            <a:t>External style </a:t>
          </a:r>
        </a:p>
        <a:p>
          <a:pPr marL="285750" lvl="1" indent="-285750" algn="l" defTabSz="1244600" rtl="0">
            <a:lnSpc>
              <a:spcPct val="90000"/>
            </a:lnSpc>
            <a:spcBef>
              <a:spcPct val="0"/>
            </a:spcBef>
            <a:spcAft>
              <a:spcPct val="15000"/>
            </a:spcAft>
            <a:buChar char="••"/>
          </a:pPr>
          <a:r>
            <a:rPr lang="en-US" sz="2800" kern="1200" dirty="0" smtClean="0"/>
            <a:t>sheet</a:t>
          </a:r>
          <a:endParaRPr lang="en-US" sz="2800" kern="1200" dirty="0"/>
        </a:p>
        <a:p>
          <a:pPr marL="285750" lvl="1" indent="-285750" algn="l" defTabSz="1244600" rtl="0">
            <a:lnSpc>
              <a:spcPct val="90000"/>
            </a:lnSpc>
            <a:spcBef>
              <a:spcPct val="0"/>
            </a:spcBef>
            <a:spcAft>
              <a:spcPct val="15000"/>
            </a:spcAft>
            <a:buChar char="••"/>
          </a:pPr>
          <a:r>
            <a:rPr lang="en-US" sz="2800" kern="1200" dirty="0" smtClean="0"/>
            <a:t>Internal style sheet</a:t>
          </a:r>
          <a:endParaRPr lang="en-US" sz="2800" kern="1200" dirty="0"/>
        </a:p>
        <a:p>
          <a:pPr marL="285750" lvl="1" indent="-285750" algn="l" defTabSz="1244600" rtl="0">
            <a:lnSpc>
              <a:spcPct val="90000"/>
            </a:lnSpc>
            <a:spcBef>
              <a:spcPct val="0"/>
            </a:spcBef>
            <a:spcAft>
              <a:spcPct val="15000"/>
            </a:spcAft>
            <a:buChar char="••"/>
          </a:pPr>
          <a:r>
            <a:rPr lang="en-US" sz="2800" kern="1200" dirty="0" smtClean="0"/>
            <a:t>Inline style</a:t>
          </a:r>
          <a:endParaRPr lang="en-US" sz="2800" kern="1200" dirty="0"/>
        </a:p>
      </dsp:txBody>
      <dsp:txXfrm>
        <a:off x="2805535" y="3034144"/>
        <a:ext cx="3658139" cy="2003710"/>
      </dsp:txXfrm>
    </dsp:sp>
    <dsp:sp modelId="{D98ED9D8-F858-47FE-A973-E1FEC6A85FEB}">
      <dsp:nvSpPr>
        <dsp:cNvPr id="0" name=""/>
        <dsp:cNvSpPr/>
      </dsp:nvSpPr>
      <dsp:spPr>
        <a:xfrm>
          <a:off x="3140578" y="792938"/>
          <a:ext cx="4278591" cy="4278591"/>
        </a:xfrm>
        <a:prstGeom prst="circularArrow">
          <a:avLst>
            <a:gd name="adj1" fmla="val 4878"/>
            <a:gd name="adj2" fmla="val 312630"/>
            <a:gd name="adj3" fmla="val 3273862"/>
            <a:gd name="adj4" fmla="val 15051591"/>
            <a:gd name="adj5" fmla="val 5691"/>
          </a:avLst>
        </a:prstGeom>
        <a:solidFill>
          <a:schemeClr val="accent3">
            <a:shade val="90000"/>
            <a:hueOff val="0"/>
            <a:satOff val="0"/>
            <a:lumOff val="0"/>
            <a:alphaOff val="0"/>
          </a:schemeClr>
        </a:solidFill>
        <a:ln>
          <a:noFill/>
        </a:ln>
        <a:effectLst>
          <a:outerShdw blurRad="190500" dist="228600" dir="2700000" sy="90000" rotWithShape="0">
            <a:srgbClr val="000000">
              <a:alpha val="25500"/>
            </a:srgbClr>
          </a:outerShdw>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0B199-5284-49F5-9BB3-5CD8F3BD04E8}">
      <dsp:nvSpPr>
        <dsp:cNvPr id="0" name=""/>
        <dsp:cNvSpPr/>
      </dsp:nvSpPr>
      <dsp:spPr>
        <a:xfrm>
          <a:off x="6354083" y="2707733"/>
          <a:ext cx="201427" cy="241343"/>
        </a:xfrm>
        <a:custGeom>
          <a:avLst/>
          <a:gdLst/>
          <a:ahLst/>
          <a:cxnLst/>
          <a:rect l="0" t="0" r="0" b="0"/>
          <a:pathLst>
            <a:path>
              <a:moveTo>
                <a:pt x="201427" y="0"/>
              </a:moveTo>
              <a:lnTo>
                <a:pt x="201427" y="143179"/>
              </a:lnTo>
              <a:lnTo>
                <a:pt x="0" y="143179"/>
              </a:lnTo>
              <a:lnTo>
                <a:pt x="0" y="24134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6000002-13E6-4967-94CB-17578CD6B7B0}">
      <dsp:nvSpPr>
        <dsp:cNvPr id="0" name=""/>
        <dsp:cNvSpPr/>
      </dsp:nvSpPr>
      <dsp:spPr>
        <a:xfrm>
          <a:off x="5484053" y="1770290"/>
          <a:ext cx="1071457" cy="264570"/>
        </a:xfrm>
        <a:custGeom>
          <a:avLst/>
          <a:gdLst/>
          <a:ahLst/>
          <a:cxnLst/>
          <a:rect l="0" t="0" r="0" b="0"/>
          <a:pathLst>
            <a:path>
              <a:moveTo>
                <a:pt x="0" y="0"/>
              </a:moveTo>
              <a:lnTo>
                <a:pt x="0" y="166406"/>
              </a:lnTo>
              <a:lnTo>
                <a:pt x="1071457" y="166406"/>
              </a:lnTo>
              <a:lnTo>
                <a:pt x="1071457" y="26457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EB388CA-4DC1-414E-9253-6E5DC8D7E75A}">
      <dsp:nvSpPr>
        <dsp:cNvPr id="0" name=""/>
        <dsp:cNvSpPr/>
      </dsp:nvSpPr>
      <dsp:spPr>
        <a:xfrm>
          <a:off x="3374602" y="1770290"/>
          <a:ext cx="2109450" cy="313979"/>
        </a:xfrm>
        <a:custGeom>
          <a:avLst/>
          <a:gdLst/>
          <a:ahLst/>
          <a:cxnLst/>
          <a:rect l="0" t="0" r="0" b="0"/>
          <a:pathLst>
            <a:path>
              <a:moveTo>
                <a:pt x="2109450" y="0"/>
              </a:moveTo>
              <a:lnTo>
                <a:pt x="2109450" y="215815"/>
              </a:lnTo>
              <a:lnTo>
                <a:pt x="0" y="215815"/>
              </a:lnTo>
              <a:lnTo>
                <a:pt x="0" y="313979"/>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B1FAE7E-B4E1-49A9-9290-49A79D73211D}">
      <dsp:nvSpPr>
        <dsp:cNvPr id="0" name=""/>
        <dsp:cNvSpPr/>
      </dsp:nvSpPr>
      <dsp:spPr>
        <a:xfrm>
          <a:off x="3758695" y="561021"/>
          <a:ext cx="1725357" cy="536397"/>
        </a:xfrm>
        <a:custGeom>
          <a:avLst/>
          <a:gdLst/>
          <a:ahLst/>
          <a:cxnLst/>
          <a:rect l="0" t="0" r="0" b="0"/>
          <a:pathLst>
            <a:path>
              <a:moveTo>
                <a:pt x="0" y="0"/>
              </a:moveTo>
              <a:lnTo>
                <a:pt x="0" y="438233"/>
              </a:lnTo>
              <a:lnTo>
                <a:pt x="1725357" y="438233"/>
              </a:lnTo>
              <a:lnTo>
                <a:pt x="1725357" y="536397"/>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413F9F9-EF3A-4F3A-8441-2C9B97FF8B3E}">
      <dsp:nvSpPr>
        <dsp:cNvPr id="0" name=""/>
        <dsp:cNvSpPr/>
      </dsp:nvSpPr>
      <dsp:spPr>
        <a:xfrm>
          <a:off x="1800517" y="1771589"/>
          <a:ext cx="91440" cy="534270"/>
        </a:xfrm>
        <a:custGeom>
          <a:avLst/>
          <a:gdLst/>
          <a:ahLst/>
          <a:cxnLst/>
          <a:rect l="0" t="0" r="0" b="0"/>
          <a:pathLst>
            <a:path>
              <a:moveTo>
                <a:pt x="45720" y="0"/>
              </a:moveTo>
              <a:lnTo>
                <a:pt x="45720" y="436106"/>
              </a:lnTo>
              <a:lnTo>
                <a:pt x="100588" y="436106"/>
              </a:lnTo>
              <a:lnTo>
                <a:pt x="100588" y="53427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C8B0E46-95DE-413B-9A4D-73660A23A596}">
      <dsp:nvSpPr>
        <dsp:cNvPr id="0" name=""/>
        <dsp:cNvSpPr/>
      </dsp:nvSpPr>
      <dsp:spPr>
        <a:xfrm>
          <a:off x="1846237" y="561021"/>
          <a:ext cx="1912458" cy="537696"/>
        </a:xfrm>
        <a:custGeom>
          <a:avLst/>
          <a:gdLst/>
          <a:ahLst/>
          <a:cxnLst/>
          <a:rect l="0" t="0" r="0" b="0"/>
          <a:pathLst>
            <a:path>
              <a:moveTo>
                <a:pt x="1912458" y="0"/>
              </a:moveTo>
              <a:lnTo>
                <a:pt x="1912458" y="439532"/>
              </a:lnTo>
              <a:lnTo>
                <a:pt x="0" y="439532"/>
              </a:lnTo>
              <a:lnTo>
                <a:pt x="0" y="537696"/>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436FD90-E3F6-4F9D-BCE7-D9891E32642F}">
      <dsp:nvSpPr>
        <dsp:cNvPr id="0" name=""/>
        <dsp:cNvSpPr/>
      </dsp:nvSpPr>
      <dsp:spPr>
        <a:xfrm>
          <a:off x="3228875" y="-111851"/>
          <a:ext cx="1059641" cy="672872"/>
        </a:xfrm>
        <a:prstGeom prst="roundRect">
          <a:avLst>
            <a:gd name="adj" fmla="val 10000"/>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C9377AA-B5C1-4E12-9F29-98F5896522CF}">
      <dsp:nvSpPr>
        <dsp:cNvPr id="0" name=""/>
        <dsp:cNvSpPr/>
      </dsp:nvSpPr>
      <dsp:spPr>
        <a:xfrm>
          <a:off x="3346612" y="0"/>
          <a:ext cx="1059641" cy="6728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190500" dist="228600" dir="2700000" sy="90000" rotWithShape="0">
            <a:srgbClr val="000000">
              <a:alpha val="255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html</a:t>
          </a:r>
          <a:endParaRPr lang="en-US" sz="2700" kern="1200" dirty="0"/>
        </a:p>
      </dsp:txBody>
      <dsp:txXfrm>
        <a:off x="3366320" y="19708"/>
        <a:ext cx="1020225" cy="633456"/>
      </dsp:txXfrm>
    </dsp:sp>
    <dsp:sp modelId="{A2E895B4-881C-4A53-9590-D2267C28C7FB}">
      <dsp:nvSpPr>
        <dsp:cNvPr id="0" name=""/>
        <dsp:cNvSpPr/>
      </dsp:nvSpPr>
      <dsp:spPr>
        <a:xfrm>
          <a:off x="1316416" y="1098717"/>
          <a:ext cx="1059641" cy="672872"/>
        </a:xfrm>
        <a:prstGeom prst="roundRect">
          <a:avLst>
            <a:gd name="adj" fmla="val 10000"/>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F4ECFC9-CFB8-4761-8B4A-34DFF1E29729}">
      <dsp:nvSpPr>
        <dsp:cNvPr id="0" name=""/>
        <dsp:cNvSpPr/>
      </dsp:nvSpPr>
      <dsp:spPr>
        <a:xfrm>
          <a:off x="1434154" y="1210568"/>
          <a:ext cx="1059641" cy="6728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190500" dist="228600" dir="2700000" sy="90000" rotWithShape="0">
            <a:srgbClr val="000000">
              <a:alpha val="255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head</a:t>
          </a:r>
          <a:endParaRPr lang="en-US" sz="2700" kern="1200" dirty="0"/>
        </a:p>
      </dsp:txBody>
      <dsp:txXfrm>
        <a:off x="1453862" y="1230276"/>
        <a:ext cx="1020225" cy="633456"/>
      </dsp:txXfrm>
    </dsp:sp>
    <dsp:sp modelId="{A25135B8-6850-40A9-8E33-710F417D0594}">
      <dsp:nvSpPr>
        <dsp:cNvPr id="0" name=""/>
        <dsp:cNvSpPr/>
      </dsp:nvSpPr>
      <dsp:spPr>
        <a:xfrm>
          <a:off x="1371284" y="2305860"/>
          <a:ext cx="1059641" cy="672872"/>
        </a:xfrm>
        <a:prstGeom prst="roundRect">
          <a:avLst>
            <a:gd name="adj" fmla="val 10000"/>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F89C7AB-1323-4CEC-8F65-4FF249E2A54E}">
      <dsp:nvSpPr>
        <dsp:cNvPr id="0" name=""/>
        <dsp:cNvSpPr/>
      </dsp:nvSpPr>
      <dsp:spPr>
        <a:xfrm>
          <a:off x="1489022" y="2417711"/>
          <a:ext cx="1059641" cy="6728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190500" dist="228600" dir="2700000" sy="90000" rotWithShape="0">
            <a:srgbClr val="000000">
              <a:alpha val="255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Title</a:t>
          </a:r>
          <a:endParaRPr lang="en-US" sz="2700" kern="1200" dirty="0"/>
        </a:p>
      </dsp:txBody>
      <dsp:txXfrm>
        <a:off x="1508730" y="2437419"/>
        <a:ext cx="1020225" cy="633456"/>
      </dsp:txXfrm>
    </dsp:sp>
    <dsp:sp modelId="{5B800888-806B-4054-A9AE-CC69E7972B46}">
      <dsp:nvSpPr>
        <dsp:cNvPr id="0" name=""/>
        <dsp:cNvSpPr/>
      </dsp:nvSpPr>
      <dsp:spPr>
        <a:xfrm>
          <a:off x="4954232" y="1097418"/>
          <a:ext cx="1059641" cy="672872"/>
        </a:xfrm>
        <a:prstGeom prst="roundRect">
          <a:avLst>
            <a:gd name="adj" fmla="val 10000"/>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DE2489-6030-4D97-8F13-9113D157E96C}">
      <dsp:nvSpPr>
        <dsp:cNvPr id="0" name=""/>
        <dsp:cNvSpPr/>
      </dsp:nvSpPr>
      <dsp:spPr>
        <a:xfrm>
          <a:off x="5071970" y="1209269"/>
          <a:ext cx="1059641" cy="6728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190500" dist="228600" dir="2700000" sy="90000" rotWithShape="0">
            <a:srgbClr val="000000">
              <a:alpha val="255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Body</a:t>
          </a:r>
          <a:endParaRPr lang="en-US" sz="2700" kern="1200" dirty="0"/>
        </a:p>
      </dsp:txBody>
      <dsp:txXfrm>
        <a:off x="5091678" y="1228977"/>
        <a:ext cx="1020225" cy="633456"/>
      </dsp:txXfrm>
    </dsp:sp>
    <dsp:sp modelId="{C7B8BB50-805D-4C01-86C4-7E61D4E44FAB}">
      <dsp:nvSpPr>
        <dsp:cNvPr id="0" name=""/>
        <dsp:cNvSpPr/>
      </dsp:nvSpPr>
      <dsp:spPr>
        <a:xfrm>
          <a:off x="2844782" y="2084270"/>
          <a:ext cx="1059641" cy="672872"/>
        </a:xfrm>
        <a:prstGeom prst="roundRect">
          <a:avLst>
            <a:gd name="adj" fmla="val 10000"/>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D59EE95-9668-4B38-9466-4C54821C7C1D}">
      <dsp:nvSpPr>
        <dsp:cNvPr id="0" name=""/>
        <dsp:cNvSpPr/>
      </dsp:nvSpPr>
      <dsp:spPr>
        <a:xfrm>
          <a:off x="2962520" y="2196121"/>
          <a:ext cx="1059641" cy="6728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190500" dist="228600" dir="2700000" sy="90000" rotWithShape="0">
            <a:srgbClr val="000000">
              <a:alpha val="255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h1</a:t>
          </a:r>
          <a:endParaRPr lang="en-US" sz="2700" kern="1200" dirty="0"/>
        </a:p>
      </dsp:txBody>
      <dsp:txXfrm>
        <a:off x="2982228" y="2215829"/>
        <a:ext cx="1020225" cy="633456"/>
      </dsp:txXfrm>
    </dsp:sp>
    <dsp:sp modelId="{C3AB8726-A110-4E49-A9BB-9B08114F43ED}">
      <dsp:nvSpPr>
        <dsp:cNvPr id="0" name=""/>
        <dsp:cNvSpPr/>
      </dsp:nvSpPr>
      <dsp:spPr>
        <a:xfrm>
          <a:off x="6025690" y="2034861"/>
          <a:ext cx="1059641" cy="672872"/>
        </a:xfrm>
        <a:prstGeom prst="roundRect">
          <a:avLst>
            <a:gd name="adj" fmla="val 10000"/>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A398F2C-A9D9-418A-B420-D47524EE917E}">
      <dsp:nvSpPr>
        <dsp:cNvPr id="0" name=""/>
        <dsp:cNvSpPr/>
      </dsp:nvSpPr>
      <dsp:spPr>
        <a:xfrm>
          <a:off x="6143428" y="2146712"/>
          <a:ext cx="1059641" cy="6728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190500" dist="228600" dir="2700000" sy="90000" rotWithShape="0">
            <a:srgbClr val="000000">
              <a:alpha val="255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a:t>
          </a:r>
          <a:endParaRPr lang="en-US" sz="2700" kern="1200" dirty="0"/>
        </a:p>
      </dsp:txBody>
      <dsp:txXfrm>
        <a:off x="6163136" y="2166420"/>
        <a:ext cx="1020225" cy="633456"/>
      </dsp:txXfrm>
    </dsp:sp>
    <dsp:sp modelId="{6B6F96A5-CC76-41EC-A4E5-3E9C46BA1BE0}">
      <dsp:nvSpPr>
        <dsp:cNvPr id="0" name=""/>
        <dsp:cNvSpPr/>
      </dsp:nvSpPr>
      <dsp:spPr>
        <a:xfrm>
          <a:off x="5824262" y="2949076"/>
          <a:ext cx="1059641" cy="672872"/>
        </a:xfrm>
        <a:prstGeom prst="roundRect">
          <a:avLst>
            <a:gd name="adj" fmla="val 10000"/>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D68BED5-B152-4E5F-9BAD-D3B71F254D91}">
      <dsp:nvSpPr>
        <dsp:cNvPr id="0" name=""/>
        <dsp:cNvSpPr/>
      </dsp:nvSpPr>
      <dsp:spPr>
        <a:xfrm>
          <a:off x="5942000" y="3060927"/>
          <a:ext cx="1059641" cy="6728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190500" dist="228600" dir="2700000" sy="90000" rotWithShape="0">
            <a:srgbClr val="000000">
              <a:alpha val="255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err="1" smtClean="0"/>
            <a:t>em</a:t>
          </a:r>
          <a:endParaRPr lang="en-US" sz="2700" kern="1200" dirty="0"/>
        </a:p>
      </dsp:txBody>
      <dsp:txXfrm>
        <a:off x="5961708" y="3080635"/>
        <a:ext cx="1020225" cy="63345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89DB3-A135-4FB4-B825-83FB10B0AF0A}" type="datetimeFigureOut">
              <a:rPr lang="en-US" smtClean="0"/>
              <a:pPr/>
              <a:t>6/25/2014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0A7ED-F068-4614-804A-AA6E22185503}" type="slidenum">
              <a:rPr lang="en-US" smtClean="0"/>
              <a:pPr/>
              <a:t>‹#›</a:t>
            </a:fld>
            <a:endParaRPr lang="en-US"/>
          </a:p>
        </p:txBody>
      </p:sp>
    </p:spTree>
    <p:extLst>
      <p:ext uri="{BB962C8B-B14F-4D97-AF65-F5344CB8AC3E}">
        <p14:creationId xmlns:p14="http://schemas.microsoft.com/office/powerpoint/2010/main" val="3823050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3F77ABE-3284-44A7-9AF5-55D9856FBDD0}" type="slidenum">
              <a:rPr lang="en-US" smtClean="0"/>
              <a:pPr>
                <a:defRPr/>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DC0D5111-464F-496E-8740-EAD89C174079}" type="slidenum">
              <a:rPr lang="en-US" smtClean="0"/>
              <a:pPr>
                <a:defRPr/>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DCEE3C3-A132-4EA6-8190-D4FCC1E8BFBA}" type="slidenum">
              <a:rPr lang="en-US" smtClean="0"/>
              <a:pPr>
                <a:defRPr/>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EB28D4C-9D2A-4A65-84D4-119A7844B3BB}" type="slidenum">
              <a:rPr lang="en-US" smtClean="0"/>
              <a:pPr>
                <a:defRPr/>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254F01A-072C-4830-8391-35588ED51EFB}" type="slidenum">
              <a:rPr lang="en-US" smtClean="0"/>
              <a:pPr>
                <a:defRPr/>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fire.jpg"/>
          <p:cNvPicPr>
            <a:picLocks noChangeAspect="1"/>
          </p:cNvPicPr>
          <p:nvPr/>
        </p:nvPicPr>
        <p:blipFill>
          <a:blip r:embed="rId2"/>
          <a:stretch>
            <a:fillRect/>
          </a:stretch>
        </p:blipFill>
        <p:spPr>
          <a:xfrm>
            <a:off x="12733" y="0"/>
            <a:ext cx="9194733" cy="6858000"/>
          </a:xfrm>
          <a:prstGeom prst="rect">
            <a:avLst/>
          </a:prstGeom>
        </p:spPr>
      </p:pic>
      <p:sp>
        <p:nvSpPr>
          <p:cNvPr id="8" name="Title 7"/>
          <p:cNvSpPr>
            <a:spLocks noGrp="1"/>
          </p:cNvSpPr>
          <p:nvPr>
            <p:ph type="ctrTitle"/>
          </p:nvPr>
        </p:nvSpPr>
        <p:spPr>
          <a:xfrm>
            <a:off x="152400" y="0"/>
            <a:ext cx="8991600" cy="1447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chemeClr val="accent1">
                    <a:lumMod val="75000"/>
                  </a:schemeClr>
                </a:soli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dirty="0"/>
          </a:p>
        </p:txBody>
      </p:sp>
      <p:sp>
        <p:nvSpPr>
          <p:cNvPr id="28" name="Date Placeholder 27"/>
          <p:cNvSpPr>
            <a:spLocks noGrp="1"/>
          </p:cNvSpPr>
          <p:nvPr>
            <p:ph type="dt" sz="half" idx="10"/>
          </p:nvPr>
        </p:nvSpPr>
        <p:spPr>
          <a:xfrm>
            <a:off x="457200" y="6416675"/>
            <a:ext cx="2133600" cy="365125"/>
          </a:xfrm>
          <a:prstGeom prst="rect">
            <a:avLst/>
          </a:prstGeom>
        </p:spPr>
        <p:txBody>
          <a:bodyPr/>
          <a:lstStyle/>
          <a:p>
            <a:fld id="{F8CFA630-13BB-46C4-BD44-B2C5F9B66074}" type="datetimeFigureOut">
              <a:rPr lang="en-US" smtClean="0"/>
              <a:pPr/>
              <a:t>6/25/2014</a:t>
            </a:fld>
            <a:endParaRPr lang="en-US" sz="1000" dirty="0">
              <a:solidFill>
                <a:schemeClr val="tx2"/>
              </a:solidFill>
            </a:endParaRPr>
          </a:p>
        </p:txBody>
      </p:sp>
      <p:sp>
        <p:nvSpPr>
          <p:cNvPr id="29" name="Slide Number Placeholder 28"/>
          <p:cNvSpPr>
            <a:spLocks noGrp="1"/>
          </p:cNvSpPr>
          <p:nvPr>
            <p:ph type="sldNum" sz="quarter" idx="12"/>
          </p:nvPr>
        </p:nvSpPr>
        <p:spPr>
          <a:xfrm>
            <a:off x="7924800" y="6416675"/>
            <a:ext cx="762000" cy="365125"/>
          </a:xfrm>
          <a:prstGeom prst="rect">
            <a:avLst/>
          </a:prstGeom>
        </p:spPr>
        <p:txBody>
          <a:bodyPr/>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16675"/>
            <a:ext cx="2133600" cy="365125"/>
          </a:xfrm>
          <a:prstGeom prst="rect">
            <a:avLst/>
          </a:prstGeom>
        </p:spPr>
        <p:txBody>
          <a:bodyPr/>
          <a:lstStyle/>
          <a:p>
            <a:fld id="{F8CFA630-13BB-46C4-BD44-B2C5F9B66074}" type="datetimeFigureOut">
              <a:rPr lang="en-US" smtClean="0"/>
              <a:pPr/>
              <a:t>6/25/2014</a:t>
            </a:fld>
            <a:endParaRPr lang="en-US"/>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a:prstGeom prst="rect">
            <a:avLst/>
          </a:prstGeom>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16675"/>
            <a:ext cx="2133600" cy="365125"/>
          </a:xfrm>
          <a:prstGeom prst="rect">
            <a:avLst/>
          </a:prstGeom>
        </p:spPr>
        <p:txBody>
          <a:bodyPr/>
          <a:lstStyle/>
          <a:p>
            <a:fld id="{F8CFA630-13BB-46C4-BD44-B2C5F9B66074}" type="datetimeFigureOut">
              <a:rPr lang="en-US" smtClean="0"/>
              <a:pPr/>
              <a:t>6/25/2014</a:t>
            </a:fld>
            <a:endParaRPr lang="en-US" dirty="0"/>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7924800" y="6416675"/>
            <a:ext cx="762000" cy="365125"/>
          </a:xfrm>
          <a:prstGeom prst="rect">
            <a:avLst/>
          </a:prstGeom>
        </p:spPr>
        <p:txBody>
          <a:bodyPr/>
          <a:lstStyle/>
          <a:p>
            <a:fld id="{BC5217A8-0E06-4059-AC45-433E2E67A85D}" type="slidenum">
              <a:rPr kumimoji="0" lang="en-US" smtClean="0"/>
              <a:pPr/>
              <a:t>‹#›</a:t>
            </a:fld>
            <a:endParaRPr kumimoji="0" lang="en-US" dirty="0">
              <a:solidFill>
                <a:schemeClr val="tx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2">
        <a:schemeClr val="bg1"/>
      </p:bgRef>
    </p:bg>
    <p:spTree>
      <p:nvGrpSpPr>
        <p:cNvPr id="1" name=""/>
        <p:cNvGrpSpPr/>
        <p:nvPr/>
      </p:nvGrpSpPr>
      <p:grpSpPr>
        <a:xfrm>
          <a:off x="0" y="0"/>
          <a:ext cx="0" cy="0"/>
          <a:chOff x="0" y="0"/>
          <a:chExt cx="0" cy="0"/>
        </a:xfrm>
      </p:grpSpPr>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F8CFA630-13BB-46C4-BD44-B2C5F9B66074}" type="datetimeFigureOut">
              <a:rPr lang="en-US" smtClean="0"/>
              <a:pPr/>
              <a:t>6/25/2014</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a:xfrm>
            <a:off x="457200" y="6416675"/>
            <a:ext cx="2133600" cy="365125"/>
          </a:xfrm>
          <a:prstGeom prst="rect">
            <a:avLst/>
          </a:prstGeom>
        </p:spPr>
        <p:txBody>
          <a:bodyPr/>
          <a:lstStyle/>
          <a:p>
            <a:fld id="{F8CFA630-13BB-46C4-BD44-B2C5F9B66074}" type="datetimeFigureOut">
              <a:rPr lang="en-US" smtClean="0"/>
              <a:pPr/>
              <a:t>6/25/2014</a:t>
            </a:fld>
            <a:endParaRPr lang="en-US"/>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a:prstGeom prst="rect">
            <a:avLst/>
          </a:prstGeom>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57200" y="6416675"/>
            <a:ext cx="2133600" cy="365125"/>
          </a:xfrm>
          <a:prstGeom prst="rect">
            <a:avLst/>
          </a:prstGeom>
        </p:spPr>
        <p:txBody>
          <a:bodyPr/>
          <a:lstStyle/>
          <a:p>
            <a:fld id="{F8CFA630-13BB-46C4-BD44-B2C5F9B66074}" type="datetimeFigureOut">
              <a:rPr lang="en-US" smtClean="0"/>
              <a:pPr/>
              <a:t>6/25/2014</a:t>
            </a:fld>
            <a:endParaRPr lang="en-US">
              <a:solidFill>
                <a:schemeClr val="tx2"/>
              </a:solidFill>
            </a:endParaRPr>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p>
            <a:endParaRPr kumimoji="0" lang="en-US" dirty="0">
              <a:solidFill>
                <a:schemeClr val="tx2"/>
              </a:solidFill>
            </a:endParaRPr>
          </a:p>
        </p:txBody>
      </p:sp>
      <p:sp>
        <p:nvSpPr>
          <p:cNvPr id="6" name="Slide Number Placeholder 5"/>
          <p:cNvSpPr>
            <a:spLocks noGrp="1"/>
          </p:cNvSpPr>
          <p:nvPr>
            <p:ph type="sldNum" sz="quarter" idx="12"/>
          </p:nvPr>
        </p:nvSpPr>
        <p:spPr>
          <a:xfrm>
            <a:off x="7924800" y="6416675"/>
            <a:ext cx="762000" cy="365125"/>
          </a:xfrm>
          <a:prstGeom prst="rect">
            <a:avLst/>
          </a:prstGeom>
        </p:spPr>
        <p:txBody>
          <a:bodyPr/>
          <a:lstStyle/>
          <a:p>
            <a:fld id="{BC5217A8-0E06-4059-AC45-433E2E67A85D}"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16675"/>
            <a:ext cx="2133600" cy="365125"/>
          </a:xfrm>
          <a:prstGeom prst="rect">
            <a:avLst/>
          </a:prstGeom>
        </p:spPr>
        <p:txBody>
          <a:bodyPr/>
          <a:lstStyle/>
          <a:p>
            <a:fld id="{F8CFA630-13BB-46C4-BD44-B2C5F9B66074}" type="datetimeFigureOut">
              <a:rPr lang="en-US" smtClean="0"/>
              <a:pPr/>
              <a:t>6/25/2014</a:t>
            </a:fld>
            <a:endParaRPr lang="en-US"/>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7924800" y="6416675"/>
            <a:ext cx="762000" cy="365125"/>
          </a:xfrm>
          <a:prstGeom prst="rect">
            <a:avLst/>
          </a:prstGeom>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416675"/>
            <a:ext cx="2133600" cy="365125"/>
          </a:xfrm>
          <a:prstGeom prst="rect">
            <a:avLst/>
          </a:prstGeom>
        </p:spPr>
        <p:txBody>
          <a:bodyPr/>
          <a:lstStyle/>
          <a:p>
            <a:fld id="{F8CFA630-13BB-46C4-BD44-B2C5F9B66074}" type="datetimeFigureOut">
              <a:rPr lang="en-US" smtClean="0"/>
              <a:pPr/>
              <a:t>6/25/2014</a:t>
            </a:fld>
            <a:endParaRPr lang="en-US"/>
          </a:p>
        </p:txBody>
      </p:sp>
      <p:sp>
        <p:nvSpPr>
          <p:cNvPr id="8" name="Footer Placeholder 7"/>
          <p:cNvSpPr>
            <a:spLocks noGrp="1"/>
          </p:cNvSpPr>
          <p:nvPr>
            <p:ph type="ftr" sz="quarter" idx="11"/>
          </p:nvPr>
        </p:nvSpPr>
        <p:spPr>
          <a:xfrm>
            <a:off x="3124200" y="6416675"/>
            <a:ext cx="2895600" cy="365125"/>
          </a:xfrm>
          <a:prstGeom prst="rect">
            <a:avLst/>
          </a:prstGeom>
        </p:spPr>
        <p:txBody>
          <a:bodyPr/>
          <a:lstStyle/>
          <a:p>
            <a:endParaRPr kumimoji="0" lang="en-US"/>
          </a:p>
        </p:txBody>
      </p:sp>
      <p:sp>
        <p:nvSpPr>
          <p:cNvPr id="9" name="Slide Number Placeholder 8"/>
          <p:cNvSpPr>
            <a:spLocks noGrp="1"/>
          </p:cNvSpPr>
          <p:nvPr>
            <p:ph type="sldNum" sz="quarter" idx="12"/>
          </p:nvPr>
        </p:nvSpPr>
        <p:spPr>
          <a:xfrm>
            <a:off x="7924800" y="6416675"/>
            <a:ext cx="762000" cy="365125"/>
          </a:xfrm>
          <a:prstGeom prst="rect">
            <a:avLst/>
          </a:prstGeom>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57200" y="6416675"/>
            <a:ext cx="2133600" cy="365125"/>
          </a:xfrm>
          <a:prstGeom prst="rect">
            <a:avLst/>
          </a:prstGeom>
        </p:spPr>
        <p:txBody>
          <a:bodyPr/>
          <a:lstStyle/>
          <a:p>
            <a:fld id="{F8CFA630-13BB-46C4-BD44-B2C5F9B66074}" type="datetimeFigureOut">
              <a:rPr lang="en-US" smtClean="0"/>
              <a:pPr/>
              <a:t>6/25/2014</a:t>
            </a:fld>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7924800" y="6416675"/>
            <a:ext cx="762000" cy="365125"/>
          </a:xfrm>
          <a:prstGeom prst="rect">
            <a:avLst/>
          </a:prstGeom>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16675"/>
            <a:ext cx="2133600" cy="365125"/>
          </a:xfrm>
          <a:prstGeom prst="rect">
            <a:avLst/>
          </a:prstGeom>
        </p:spPr>
        <p:txBody>
          <a:bodyPr/>
          <a:lstStyle/>
          <a:p>
            <a:fld id="{F8CFA630-13BB-46C4-BD44-B2C5F9B66074}" type="datetimeFigureOut">
              <a:rPr lang="en-US" smtClean="0"/>
              <a:pPr/>
              <a:t>6/25/2014</a:t>
            </a:fld>
            <a:endParaRPr lang="en-US" dirty="0">
              <a:solidFill>
                <a:schemeClr val="tx2"/>
              </a:solidFill>
            </a:endParaRPr>
          </a:p>
        </p:txBody>
      </p:sp>
      <p:sp>
        <p:nvSpPr>
          <p:cNvPr id="3" name="Footer Placeholder 2"/>
          <p:cNvSpPr>
            <a:spLocks noGrp="1"/>
          </p:cNvSpPr>
          <p:nvPr>
            <p:ph type="ftr" sz="quarter" idx="11"/>
          </p:nvPr>
        </p:nvSpPr>
        <p:spPr>
          <a:xfrm>
            <a:off x="3124200" y="6416675"/>
            <a:ext cx="2895600" cy="365125"/>
          </a:xfrm>
          <a:prstGeom prst="rect">
            <a:avLst/>
          </a:prstGeom>
        </p:spPr>
        <p:txBody>
          <a:bodyPr/>
          <a:lstStyle/>
          <a:p>
            <a:endParaRPr kumimoji="0" lang="en-US" dirty="0">
              <a:solidFill>
                <a:schemeClr val="tx2"/>
              </a:solidFill>
            </a:endParaRPr>
          </a:p>
        </p:txBody>
      </p:sp>
      <p:sp>
        <p:nvSpPr>
          <p:cNvPr id="4" name="Slide Number Placeholder 3"/>
          <p:cNvSpPr>
            <a:spLocks noGrp="1"/>
          </p:cNvSpPr>
          <p:nvPr>
            <p:ph type="sldNum" sz="quarter" idx="12"/>
          </p:nvPr>
        </p:nvSpPr>
        <p:spPr>
          <a:xfrm>
            <a:off x="7924800" y="6416675"/>
            <a:ext cx="762000" cy="365125"/>
          </a:xfrm>
          <a:prstGeom prst="rect">
            <a:avLst/>
          </a:prstGeom>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16675"/>
            <a:ext cx="2133600" cy="365125"/>
          </a:xfrm>
          <a:prstGeom prst="rect">
            <a:avLst/>
          </a:prstGeom>
        </p:spPr>
        <p:txBody>
          <a:bodyPr/>
          <a:lstStyle/>
          <a:p>
            <a:fld id="{F8CFA630-13BB-46C4-BD44-B2C5F9B66074}" type="datetimeFigureOut">
              <a:rPr lang="en-US" smtClean="0"/>
              <a:pPr/>
              <a:t>6/25/2014</a:t>
            </a:fld>
            <a:endParaRPr lang="en-US"/>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7924800" y="6416675"/>
            <a:ext cx="762000" cy="365125"/>
          </a:xfrm>
          <a:prstGeom prst="rect">
            <a:avLst/>
          </a:prstGeom>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16675"/>
            <a:ext cx="2133600" cy="365125"/>
          </a:xfrm>
          <a:prstGeom prst="rect">
            <a:avLst/>
          </a:prstGeom>
        </p:spPr>
        <p:txBody>
          <a:bodyPr/>
          <a:lstStyle/>
          <a:p>
            <a:fld id="{F8CFA630-13BB-46C4-BD44-B2C5F9B66074}" type="datetimeFigureOut">
              <a:rPr lang="en-US" smtClean="0"/>
              <a:pPr/>
              <a:t>6/25/2014</a:t>
            </a:fld>
            <a:endParaRPr lang="en-US"/>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7924800" y="6416675"/>
            <a:ext cx="762000" cy="365125"/>
          </a:xfrm>
          <a:prstGeom prst="rect">
            <a:avLst/>
          </a:prstGeom>
        </p:spPr>
        <p:txBody>
          <a:bodyPr/>
          <a:lstStyle/>
          <a:p>
            <a:fld id="{BC5217A8-0E06-4059-AC45-433E2E67A85D}"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Picture2.png"/>
          <p:cNvPicPr>
            <a:picLocks noChangeAspect="1"/>
          </p:cNvPicPr>
          <p:nvPr/>
        </p:nvPicPr>
        <p:blipFill>
          <a:blip r:embed="rId14"/>
          <a:stretch>
            <a:fillRect/>
          </a:stretch>
        </p:blipFill>
        <p:spPr>
          <a:xfrm>
            <a:off x="0" y="3493512"/>
            <a:ext cx="9144000" cy="3364488"/>
          </a:xfrm>
          <a:prstGeom prst="rect">
            <a:avLst/>
          </a:prstGeom>
        </p:spPr>
      </p:pic>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8006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0"/>
            <a:ext cx="8991600" cy="990600"/>
          </a:xfrm>
        </p:spPr>
        <p:txBody>
          <a:bodyPr>
            <a:normAutofit/>
          </a:bodyPr>
          <a:lstStyle/>
          <a:p>
            <a:pPr eaLnBrk="1" fontAlgn="auto" hangingPunct="1">
              <a:spcAft>
                <a:spcPts val="0"/>
              </a:spcAft>
              <a:defRPr/>
            </a:pPr>
            <a:r>
              <a:rPr lang="en-US" sz="6000" dirty="0" smtClean="0">
                <a:solidFill>
                  <a:schemeClr val="tx2">
                    <a:satMod val="200000"/>
                  </a:schemeClr>
                </a:solidFill>
                <a:effectLst>
                  <a:outerShdw blurRad="38100" dist="38100" dir="2700000" algn="tl">
                    <a:srgbClr val="000000">
                      <a:alpha val="43137"/>
                    </a:srgbClr>
                  </a:outerShdw>
                </a:effectLst>
              </a:rPr>
              <a:t>		</a:t>
            </a:r>
            <a:r>
              <a:rPr lang="en-US" sz="6000" dirty="0" smtClean="0">
                <a:solidFill>
                  <a:schemeClr val="accent4">
                    <a:lumMod val="75000"/>
                  </a:schemeClr>
                </a:solidFill>
                <a:effectLst>
                  <a:outerShdw blurRad="38100" dist="38100" dir="2700000" algn="tl">
                    <a:srgbClr val="000000">
                      <a:alpha val="43137"/>
                    </a:srgbClr>
                  </a:outerShdw>
                </a:effectLst>
              </a:rPr>
              <a:t> </a:t>
            </a:r>
            <a:r>
              <a:rPr lang="en-US" sz="3600" dirty="0" smtClean="0">
                <a:solidFill>
                  <a:schemeClr val="accent4">
                    <a:lumMod val="75000"/>
                  </a:schemeClr>
                </a:solidFill>
                <a:effectLst>
                  <a:outerShdw blurRad="38100" dist="38100" dir="2700000" algn="tl">
                    <a:srgbClr val="000000">
                      <a:alpha val="43137"/>
                    </a:srgbClr>
                  </a:outerShdw>
                </a:effectLst>
              </a:rPr>
              <a:t>(cascading style </a:t>
            </a:r>
            <a:r>
              <a:rPr lang="en-US" sz="3600" dirty="0" err="1" smtClean="0">
                <a:solidFill>
                  <a:schemeClr val="accent4">
                    <a:lumMod val="75000"/>
                  </a:schemeClr>
                </a:solidFill>
                <a:effectLst>
                  <a:outerShdw blurRad="38100" dist="38100" dir="2700000" algn="tl">
                    <a:srgbClr val="000000">
                      <a:alpha val="43137"/>
                    </a:srgbClr>
                  </a:outerShdw>
                </a:effectLst>
              </a:rPr>
              <a:t>sheEt</a:t>
            </a:r>
            <a:r>
              <a:rPr lang="en-US" sz="3600" dirty="0" smtClean="0">
                <a:solidFill>
                  <a:schemeClr val="accent4">
                    <a:lumMod val="75000"/>
                  </a:schemeClr>
                </a:solidFill>
                <a:effectLst>
                  <a:outerShdw blurRad="38100" dist="38100" dir="2700000" algn="tl">
                    <a:srgbClr val="000000">
                      <a:alpha val="43137"/>
                    </a:srgbClr>
                  </a:outerShdw>
                </a:effectLst>
              </a:rPr>
              <a:t>)</a:t>
            </a:r>
            <a:endParaRPr lang="en-US" sz="3600" dirty="0">
              <a:solidFill>
                <a:schemeClr val="accent4">
                  <a:lumMod val="75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39B3049-0412-4CA1-9103-C2C0EB73A351}" type="slidenum">
              <a:rPr lang="en-US" smtClean="0"/>
              <a:pPr>
                <a:defRPr/>
              </a:pPr>
              <a:t>1</a:t>
            </a:fld>
            <a:endParaRPr lang="en-US" sz="1800" dirty="0">
              <a:solidFill>
                <a:schemeClr val="bg1"/>
              </a:solidFill>
            </a:endParaRPr>
          </a:p>
        </p:txBody>
      </p:sp>
      <p:sp>
        <p:nvSpPr>
          <p:cNvPr id="8" name="TextBox 7"/>
          <p:cNvSpPr txBox="1"/>
          <p:nvPr/>
        </p:nvSpPr>
        <p:spPr>
          <a:xfrm>
            <a:off x="6324600" y="1219200"/>
            <a:ext cx="2819400" cy="1446550"/>
          </a:xfrm>
          <a:prstGeom prst="rect">
            <a:avLst/>
          </a:prstGeom>
          <a:noFill/>
        </p:spPr>
        <p:txBody>
          <a:bodyPr wrap="square" rtlCol="0">
            <a:spAutoFit/>
          </a:bodyPr>
          <a:lstStyle/>
          <a:p>
            <a:r>
              <a:rPr lang="en-US" sz="8800" b="1" cap="all" dirty="0" smtClean="0">
                <a:ln w="6350">
                  <a:noFill/>
                </a:ln>
                <a:solidFill>
                  <a:schemeClr val="accent4">
                    <a:lumMod val="50000"/>
                  </a:schemeClr>
                </a:solidFill>
                <a:effectLst>
                  <a:outerShdw blurRad="127000" dist="200000" dir="2700000" algn="tl" rotWithShape="0">
                    <a:srgbClr val="000000">
                      <a:alpha val="30000"/>
                    </a:srgbClr>
                  </a:outerShdw>
                </a:effectLst>
                <a:latin typeface="+mj-lt"/>
                <a:ea typeface="+mj-ea"/>
                <a:cs typeface="+mj-cs"/>
              </a:rPr>
              <a:t>CSS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8">
                                            <p:txEl>
                                              <p:pRg st="0" end="0"/>
                                            </p:txEl>
                                          </p:spTgt>
                                        </p:tgtEl>
                                        <p:attrNameLst>
                                          <p:attrName>r</p:attrName>
                                        </p:attrNameLst>
                                      </p:cBhvr>
                                    </p:animRot>
                                  </p:childTnLst>
                                </p:cTn>
                              </p:par>
                            </p:childTnLst>
                          </p:cTn>
                        </p:par>
                        <p:par>
                          <p:cTn id="7" fill="hold">
                            <p:stCondLst>
                              <p:cond delay="2000"/>
                            </p:stCondLst>
                            <p:childTnLst>
                              <p:par>
                                <p:cTn id="8" presetID="9" presetClass="emph" presetSubtype="0" grpId="0" nodeType="afterEffect">
                                  <p:stCondLst>
                                    <p:cond delay="0"/>
                                  </p:stCondLst>
                                  <p:childTnLst>
                                    <p:set>
                                      <p:cBhvr rctx="PPT">
                                        <p:cTn id="9" dur="indefinite"/>
                                        <p:tgtEl>
                                          <p:spTgt spid="2"/>
                                        </p:tgtEl>
                                        <p:attrNameLst>
                                          <p:attrName>style.opacity</p:attrName>
                                        </p:attrNameLst>
                                      </p:cBhvr>
                                      <p:to>
                                        <p:strVal val="0.5"/>
                                      </p:to>
                                    </p:set>
                                    <p:animEffect filter="image" prLst="opacity: 0.5">
                                      <p:cBhvr rctx="IE">
                                        <p:cTn id="10"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eaLnBrk="1" fontAlgn="auto" hangingPunct="1">
              <a:spcAft>
                <a:spcPts val="0"/>
              </a:spcAft>
              <a:defRPr/>
            </a:pPr>
            <a:r>
              <a:rPr lang="en-US" dirty="0" smtClean="0"/>
              <a:t>EXAMPLE:</a:t>
            </a:r>
            <a:endParaRPr lang="en-US" dirty="0"/>
          </a:p>
        </p:txBody>
      </p:sp>
      <p:sp>
        <p:nvSpPr>
          <p:cNvPr id="3" name="Content Placeholder 2"/>
          <p:cNvSpPr>
            <a:spLocks noGrp="1"/>
          </p:cNvSpPr>
          <p:nvPr>
            <p:ph idx="1"/>
          </p:nvPr>
        </p:nvSpPr>
        <p:spPr>
          <a:xfrm>
            <a:off x="914400" y="2895600"/>
            <a:ext cx="7467600" cy="2667000"/>
          </a:xfrm>
        </p:spPr>
        <p:txBody>
          <a:bodyPr>
            <a:normAutofit lnSpcReduction="10000"/>
          </a:bodyPr>
          <a:lstStyle/>
          <a:p>
            <a:pPr marL="633222" indent="-514350" eaLnBrk="1" fontAlgn="auto" hangingPunct="1">
              <a:spcAft>
                <a:spcPts val="0"/>
              </a:spcAft>
              <a:buFont typeface="+mj-lt"/>
              <a:buAutoNum type="arabicPeriod"/>
              <a:defRPr/>
            </a:pPr>
            <a:r>
              <a:rPr lang="en-US" b="1" i="1" u="sng" dirty="0" smtClean="0">
                <a:solidFill>
                  <a:schemeClr val="accent4">
                    <a:lumMod val="50000"/>
                  </a:schemeClr>
                </a:solidFill>
              </a:rPr>
              <a:t>h1</a:t>
            </a:r>
            <a:r>
              <a:rPr lang="en-US" dirty="0" smtClean="0">
                <a:sym typeface="Wingdings" pitchFamily="2" charset="2"/>
              </a:rPr>
              <a:t> this is the HTML element that you want to style.</a:t>
            </a:r>
          </a:p>
          <a:p>
            <a:pPr marL="633222" indent="-514350" eaLnBrk="1" fontAlgn="auto" hangingPunct="1">
              <a:spcAft>
                <a:spcPts val="0"/>
              </a:spcAft>
              <a:buFont typeface="+mj-lt"/>
              <a:buAutoNum type="arabicPeriod"/>
              <a:defRPr/>
            </a:pPr>
            <a:r>
              <a:rPr lang="en-US" b="1" i="1" u="sng" dirty="0" smtClean="0">
                <a:solidFill>
                  <a:schemeClr val="accent4">
                    <a:lumMod val="50000"/>
                  </a:schemeClr>
                </a:solidFill>
                <a:sym typeface="Wingdings" pitchFamily="2" charset="2"/>
              </a:rPr>
              <a:t>color</a:t>
            </a:r>
            <a:r>
              <a:rPr lang="en-US" dirty="0" smtClean="0">
                <a:sym typeface="Wingdings" pitchFamily="2" charset="2"/>
              </a:rPr>
              <a:t> this is the attribute you adjust, control or modify.</a:t>
            </a:r>
          </a:p>
          <a:p>
            <a:pPr marL="633222" indent="-514350" eaLnBrk="1" fontAlgn="auto" hangingPunct="1">
              <a:spcAft>
                <a:spcPts val="0"/>
              </a:spcAft>
              <a:buFont typeface="+mj-lt"/>
              <a:buAutoNum type="arabicPeriod"/>
              <a:defRPr/>
            </a:pPr>
            <a:r>
              <a:rPr lang="en-US" b="1" i="1" u="sng" dirty="0" smtClean="0">
                <a:solidFill>
                  <a:schemeClr val="accent4">
                    <a:lumMod val="50000"/>
                  </a:schemeClr>
                </a:solidFill>
                <a:sym typeface="Wingdings" pitchFamily="2" charset="2"/>
              </a:rPr>
              <a:t>blue</a:t>
            </a:r>
            <a:r>
              <a:rPr lang="en-US" dirty="0" smtClean="0">
                <a:sym typeface="Wingdings" pitchFamily="2" charset="2"/>
              </a:rPr>
              <a:t> it is the style you apply to that property</a:t>
            </a:r>
            <a:endParaRPr lang="en-US" dirty="0" smtClean="0"/>
          </a:p>
          <a:p>
            <a:pPr marL="274320" indent="-274320" eaLnBrk="1" fontAlgn="auto" hangingPunct="1">
              <a:spcAft>
                <a:spcPts val="0"/>
              </a:spcAft>
              <a:buFont typeface="Wingdings"/>
              <a:buChar char=""/>
              <a:defRPr/>
            </a:pPr>
            <a:endParaRPr lang="en-US" dirty="0"/>
          </a:p>
        </p:txBody>
      </p:sp>
      <p:sp>
        <p:nvSpPr>
          <p:cNvPr id="21509" name="Footer Placeholder 3"/>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endParaRPr lang="en-US" smtClean="0"/>
          </a:p>
        </p:txBody>
      </p:sp>
      <p:sp>
        <p:nvSpPr>
          <p:cNvPr id="2150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D0BA83F-D69A-42EE-91B9-2DDE44B430D3}" type="slidenum">
              <a:rPr lang="en-US" smtClean="0"/>
              <a:pPr/>
              <a:t>10</a:t>
            </a:fld>
            <a:endParaRPr lang="en-US" smtClean="0"/>
          </a:p>
        </p:txBody>
      </p:sp>
      <p:sp>
        <p:nvSpPr>
          <p:cNvPr id="7" name="Rectangle 6"/>
          <p:cNvSpPr/>
          <p:nvPr/>
        </p:nvSpPr>
        <p:spPr>
          <a:xfrm>
            <a:off x="1143000" y="1371600"/>
            <a:ext cx="6858000" cy="1143000"/>
          </a:xfrm>
          <a:prstGeom prst="rect">
            <a:avLst/>
          </a:prstGeom>
          <a:effectLst>
            <a:outerShdw blurRad="130000" dist="101600" dir="2700000" algn="tl" rotWithShape="0">
              <a:srgbClr val="000000">
                <a:alpha val="35000"/>
              </a:srgbClr>
            </a:outerShdw>
            <a:softEdge rad="127000"/>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4000" b="1" dirty="0">
                <a:solidFill>
                  <a:schemeClr val="bg1"/>
                </a:solidFill>
              </a:rPr>
              <a:t>h1  { color : blue;}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914400" y="457200"/>
            <a:ext cx="7391400" cy="5562600"/>
          </a:xfrm>
        </p:spPr>
        <p:txBody>
          <a:bodyPr>
            <a:normAutofit lnSpcReduction="10000"/>
          </a:bodyPr>
          <a:lstStyle/>
          <a:p>
            <a:pPr marL="274320" indent="-274320" eaLnBrk="1" fontAlgn="auto" hangingPunct="1">
              <a:spcAft>
                <a:spcPts val="0"/>
              </a:spcAft>
              <a:buFont typeface="Wingdings"/>
              <a:buChar char=""/>
              <a:defRPr/>
            </a:pPr>
            <a:r>
              <a:rPr lang="en-US" sz="2800" dirty="0" smtClean="0"/>
              <a:t>Each selector can have multiple properties.</a:t>
            </a:r>
          </a:p>
          <a:p>
            <a:pPr marL="274320" indent="-274320" eaLnBrk="1" fontAlgn="auto" hangingPunct="1">
              <a:spcAft>
                <a:spcPts val="0"/>
              </a:spcAft>
              <a:buFont typeface="Wingdings"/>
              <a:buChar char=""/>
              <a:defRPr/>
            </a:pPr>
            <a:r>
              <a:rPr lang="en-US" sz="2800" dirty="0" smtClean="0"/>
              <a:t>Each property within the selector can have independent values.</a:t>
            </a:r>
          </a:p>
          <a:p>
            <a:pPr marL="274320" indent="-274320" eaLnBrk="1" fontAlgn="auto" hangingPunct="1">
              <a:spcAft>
                <a:spcPts val="0"/>
              </a:spcAft>
              <a:buFont typeface="Wingdings"/>
              <a:buChar char=""/>
              <a:defRPr/>
            </a:pPr>
            <a:r>
              <a:rPr lang="en-US" sz="2800" dirty="0" smtClean="0"/>
              <a:t>The property &amp; value are separated with a colon &amp; contained within curly brackets.</a:t>
            </a:r>
          </a:p>
          <a:p>
            <a:pPr marL="274320" indent="-274320" eaLnBrk="1" fontAlgn="auto" hangingPunct="1">
              <a:spcAft>
                <a:spcPts val="0"/>
              </a:spcAft>
              <a:buFont typeface="Wingdings"/>
              <a:buChar char=""/>
              <a:defRPr/>
            </a:pPr>
            <a:r>
              <a:rPr lang="en-US" sz="2800" dirty="0" smtClean="0"/>
              <a:t>Multiple properties are separate by a semi-colon.</a:t>
            </a:r>
          </a:p>
          <a:p>
            <a:pPr marL="274320" indent="-274320" eaLnBrk="1" fontAlgn="auto" hangingPunct="1">
              <a:spcAft>
                <a:spcPts val="0"/>
              </a:spcAft>
              <a:buFont typeface="Wingdings"/>
              <a:buChar char=""/>
              <a:defRPr/>
            </a:pPr>
            <a:r>
              <a:rPr lang="en-US" sz="2800" dirty="0" smtClean="0"/>
              <a:t>Multiple values within a property are separated by commas.</a:t>
            </a:r>
          </a:p>
          <a:p>
            <a:pPr marL="274320" indent="-274320" eaLnBrk="1" fontAlgn="auto" hangingPunct="1">
              <a:spcAft>
                <a:spcPts val="0"/>
              </a:spcAft>
              <a:buFont typeface="Wingdings"/>
              <a:buChar char=""/>
              <a:defRPr/>
            </a:pPr>
            <a:r>
              <a:rPr lang="en-US" sz="2800" dirty="0" smtClean="0"/>
              <a:t>Value in CSS doesn’t require quotation marks except if the value has multiple words.</a:t>
            </a:r>
          </a:p>
          <a:p>
            <a:pPr marL="274320" indent="-274320" eaLnBrk="1" fontAlgn="auto" hangingPunct="1">
              <a:spcAft>
                <a:spcPts val="0"/>
              </a:spcAft>
              <a:buFont typeface="Wingdings"/>
              <a:buChar char=""/>
              <a:defRPr/>
            </a:pPr>
            <a:endParaRPr lang="en-US" dirty="0" smtClean="0"/>
          </a:p>
        </p:txBody>
      </p:sp>
      <p:sp>
        <p:nvSpPr>
          <p:cNvPr id="2253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71B9177-8F49-4232-A3AB-591DDDB82AE5}"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914400"/>
          </a:xfrm>
        </p:spPr>
        <p:txBody>
          <a:bodyPr>
            <a:normAutofit fontScale="90000"/>
          </a:bodyPr>
          <a:lstStyle/>
          <a:p>
            <a:pPr algn="ctr">
              <a:defRPr/>
            </a:pPr>
            <a:r>
              <a:rPr lang="en-US" b="1" u="sng" dirty="0" smtClean="0">
                <a:latin typeface="+mn-lt"/>
              </a:rPr>
              <a:t>How to add CSS to web pages?</a:t>
            </a:r>
            <a:r>
              <a:rPr lang="en-US" b="1" u="sng" dirty="0" smtClean="0">
                <a:latin typeface="Lucida Handwriting" pitchFamily="66" charset="0"/>
              </a:rPr>
              <a:t/>
            </a:r>
            <a:br>
              <a:rPr lang="en-US" b="1" u="sng" dirty="0" smtClean="0">
                <a:latin typeface="Lucida Handwriting" pitchFamily="66" charset="0"/>
              </a:rPr>
            </a:br>
            <a:endParaRPr lang="en-US" u="sng"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ABEC362-A715-4728-96CD-C2FE1EC79279}"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1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eaLnBrk="1" fontAlgn="auto" hangingPunct="1">
              <a:spcAft>
                <a:spcPts val="0"/>
              </a:spcAft>
              <a:defRPr/>
            </a:pPr>
            <a:r>
              <a:rPr lang="en-US" dirty="0" smtClean="0">
                <a:solidFill>
                  <a:schemeClr val="accent4">
                    <a:lumMod val="50000"/>
                  </a:schemeClr>
                </a:solidFill>
              </a:rPr>
              <a:t>How to add CSS in WebPages:</a:t>
            </a:r>
            <a:endParaRPr lang="en-US" dirty="0">
              <a:solidFill>
                <a:schemeClr val="accent4">
                  <a:lumMod val="50000"/>
                </a:schemeClr>
              </a:solidFill>
            </a:endParaRPr>
          </a:p>
        </p:txBody>
      </p:sp>
      <p:graphicFrame>
        <p:nvGraphicFramePr>
          <p:cNvPr id="7" name="Content Placeholder 6"/>
          <p:cNvGraphicFramePr>
            <a:graphicFrameLocks noGrp="1"/>
          </p:cNvGraphicFramePr>
          <p:nvPr>
            <p:ph idx="1"/>
          </p:nvPr>
        </p:nvGraphicFramePr>
        <p:xfrm>
          <a:off x="-381000" y="762000"/>
          <a:ext cx="92964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581" name="Footer Placeholder 3"/>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endParaRPr lang="en-US" smtClean="0"/>
          </a:p>
        </p:txBody>
      </p:sp>
      <p:sp>
        <p:nvSpPr>
          <p:cNvPr id="2458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5BD685A-6BFF-454F-88A9-9D6F722D3EA4}" type="slidenum">
              <a:rPr lang="en-US" smtClean="0"/>
              <a:pPr/>
              <a:t>13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Adding CSS to web pages:</a:t>
            </a:r>
            <a:endParaRPr lang="en-US" dirty="0"/>
          </a:p>
        </p:txBody>
      </p:sp>
      <p:sp>
        <p:nvSpPr>
          <p:cNvPr id="3" name="Content Placeholder 2"/>
          <p:cNvSpPr>
            <a:spLocks noGrp="1"/>
          </p:cNvSpPr>
          <p:nvPr>
            <p:ph idx="1"/>
          </p:nvPr>
        </p:nvSpPr>
        <p:spPr>
          <a:xfrm>
            <a:off x="457200" y="1295400"/>
            <a:ext cx="8229600" cy="5105400"/>
          </a:xfrm>
        </p:spPr>
        <p:txBody>
          <a:bodyPr/>
          <a:lstStyle/>
          <a:p>
            <a:pPr marL="633222" indent="-514350">
              <a:buFont typeface="+mj-lt"/>
              <a:buAutoNum type="arabicPeriod"/>
              <a:defRPr/>
            </a:pPr>
            <a:r>
              <a:rPr lang="en-US" dirty="0" smtClean="0"/>
              <a:t>It can be inserted within the header of a web page </a:t>
            </a:r>
            <a:r>
              <a:rPr lang="en-US" dirty="0" smtClean="0">
                <a:sym typeface="Wingdings" pitchFamily="2" charset="2"/>
              </a:rPr>
              <a:t> </a:t>
            </a:r>
            <a:r>
              <a:rPr lang="en-US" b="1" i="1" u="sng" dirty="0" smtClean="0">
                <a:solidFill>
                  <a:schemeClr val="accent4">
                    <a:lumMod val="50000"/>
                  </a:schemeClr>
                </a:solidFill>
                <a:sym typeface="Wingdings" pitchFamily="2" charset="2"/>
              </a:rPr>
              <a:t>Internal style sheet</a:t>
            </a:r>
          </a:p>
          <a:p>
            <a:pPr marL="633222" indent="-514350">
              <a:buFont typeface="+mj-lt"/>
              <a:buAutoNum type="arabicPeriod"/>
              <a:defRPr/>
            </a:pPr>
            <a:endParaRPr lang="en-US" dirty="0" smtClean="0">
              <a:sym typeface="Wingdings" pitchFamily="2" charset="2"/>
            </a:endParaRPr>
          </a:p>
          <a:p>
            <a:pPr marL="633222" indent="-514350">
              <a:buFont typeface="+mj-lt"/>
              <a:buAutoNum type="arabicPeriod"/>
              <a:defRPr/>
            </a:pPr>
            <a:r>
              <a:rPr lang="en-US" dirty="0" smtClean="0">
                <a:sym typeface="Wingdings" pitchFamily="2" charset="2"/>
              </a:rPr>
              <a:t>It can be </a:t>
            </a:r>
            <a:r>
              <a:rPr lang="en-US" dirty="0" smtClean="0"/>
              <a:t>inserted</a:t>
            </a:r>
            <a:r>
              <a:rPr lang="en-US" dirty="0" smtClean="0">
                <a:sym typeface="Wingdings" pitchFamily="2" charset="2"/>
              </a:rPr>
              <a:t> within the body of a web page (usually in certain sections or individual elements) </a:t>
            </a:r>
            <a:r>
              <a:rPr lang="en-US" b="1" i="1" u="sng" dirty="0" smtClean="0">
                <a:solidFill>
                  <a:schemeClr val="accent4">
                    <a:lumMod val="50000"/>
                  </a:schemeClr>
                </a:solidFill>
                <a:sym typeface="Wingdings" pitchFamily="2" charset="2"/>
              </a:rPr>
              <a:t>Inline style sheet</a:t>
            </a:r>
          </a:p>
          <a:p>
            <a:pPr marL="633222" indent="-514350">
              <a:buFont typeface="+mj-lt"/>
              <a:buAutoNum type="arabicPeriod"/>
              <a:defRPr/>
            </a:pPr>
            <a:endParaRPr lang="en-US" dirty="0" smtClean="0">
              <a:sym typeface="Wingdings" pitchFamily="2" charset="2"/>
            </a:endParaRPr>
          </a:p>
          <a:p>
            <a:pPr marL="633222" indent="-514350">
              <a:buFont typeface="+mj-lt"/>
              <a:buAutoNum type="arabicPeriod"/>
              <a:defRPr/>
            </a:pPr>
            <a:r>
              <a:rPr lang="en-US" dirty="0" smtClean="0">
                <a:sym typeface="Wingdings" pitchFamily="2" charset="2"/>
              </a:rPr>
              <a:t>It can be</a:t>
            </a:r>
            <a:r>
              <a:rPr lang="en-US" dirty="0" smtClean="0"/>
              <a:t> inserted </a:t>
            </a:r>
            <a:r>
              <a:rPr lang="en-US" dirty="0" smtClean="0">
                <a:sym typeface="Wingdings" pitchFamily="2" charset="2"/>
              </a:rPr>
              <a:t>within a separate web page </a:t>
            </a:r>
            <a:r>
              <a:rPr lang="en-US" dirty="0" smtClean="0">
                <a:solidFill>
                  <a:schemeClr val="accent4">
                    <a:lumMod val="50000"/>
                  </a:schemeClr>
                </a:solidFill>
                <a:sym typeface="Wingdings" pitchFamily="2" charset="2"/>
              </a:rPr>
              <a:t> </a:t>
            </a:r>
            <a:r>
              <a:rPr lang="en-US" b="1" i="1" u="sng" dirty="0" smtClean="0">
                <a:solidFill>
                  <a:schemeClr val="accent4">
                    <a:lumMod val="50000"/>
                  </a:schemeClr>
                </a:solidFill>
                <a:sym typeface="Wingdings" pitchFamily="2" charset="2"/>
              </a:rPr>
              <a:t>External style sheet</a:t>
            </a:r>
            <a:endParaRPr lang="en-US" b="1" i="1" u="sng"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0"/>
            <a:ext cx="7086600" cy="685800"/>
          </a:xfrm>
        </p:spPr>
        <p:txBody>
          <a:bodyPr/>
          <a:lstStyle/>
          <a:p>
            <a:pPr eaLnBrk="1" fontAlgn="auto" hangingPunct="1">
              <a:spcAft>
                <a:spcPts val="0"/>
              </a:spcAft>
              <a:defRPr/>
            </a:pPr>
            <a:r>
              <a:rPr lang="en-US" dirty="0" smtClean="0"/>
              <a:t>1.Internal style sheet</a:t>
            </a:r>
            <a:endParaRPr lang="en-US" dirty="0"/>
          </a:p>
        </p:txBody>
      </p:sp>
      <p:sp>
        <p:nvSpPr>
          <p:cNvPr id="6" name="Text Placeholder 5"/>
          <p:cNvSpPr>
            <a:spLocks noGrp="1"/>
          </p:cNvSpPr>
          <p:nvPr>
            <p:ph type="body" idx="1"/>
          </p:nvPr>
        </p:nvSpPr>
        <p:spPr>
          <a:xfrm>
            <a:off x="381000" y="1447800"/>
            <a:ext cx="4114800" cy="2057400"/>
          </a:xfrm>
        </p:spPr>
        <p:txBody>
          <a:bodyPr/>
          <a:lstStyle/>
          <a:p>
            <a:r>
              <a:rPr lang="en-US" dirty="0"/>
              <a:t>An internal style sheet should be used when a single document has a unique style. </a:t>
            </a:r>
            <a:r>
              <a:rPr lang="en-US"/>
              <a:t>You define internal styles in the head section of an HTML page, by using the &lt;style&gt; tag, like this:</a:t>
            </a:r>
            <a:endParaRPr lang="en-US" dirty="0"/>
          </a:p>
        </p:txBody>
      </p:sp>
      <p:sp>
        <p:nvSpPr>
          <p:cNvPr id="4" name="Rectangle 3"/>
          <p:cNvSpPr/>
          <p:nvPr/>
        </p:nvSpPr>
        <p:spPr>
          <a:xfrm>
            <a:off x="4343400" y="1371600"/>
            <a:ext cx="4648200" cy="2133600"/>
          </a:xfrm>
          <a:prstGeom prst="rect">
            <a:avLst/>
          </a:prstGeom>
          <a:effectLst>
            <a:outerShdw blurRad="130000" dist="101600" dir="2700000" algn="tl" rotWithShape="0">
              <a:srgbClr val="000000">
                <a:alpha val="35000"/>
              </a:srgbClr>
            </a:outerShdw>
            <a:softEdge rad="127000"/>
          </a:effectLst>
        </p:spPr>
        <p:style>
          <a:lnRef idx="1">
            <a:schemeClr val="accent1"/>
          </a:lnRef>
          <a:fillRef idx="2">
            <a:schemeClr val="accent1"/>
          </a:fillRef>
          <a:effectRef idx="1">
            <a:schemeClr val="accent1"/>
          </a:effectRef>
          <a:fontRef idx="minor">
            <a:schemeClr val="dk1"/>
          </a:fontRef>
        </p:style>
        <p:txBody>
          <a:bodyPr anchor="ctr"/>
          <a:lstStyle/>
          <a:p>
            <a:pPr>
              <a:defRPr/>
            </a:pPr>
            <a:endParaRPr lang="en-US" sz="2400" b="1" dirty="0">
              <a:solidFill>
                <a:srgbClr val="3333FF"/>
              </a:solidFill>
            </a:endParaRPr>
          </a:p>
          <a:p>
            <a:pPr>
              <a:defRPr/>
            </a:pPr>
            <a:r>
              <a:rPr lang="en-US" sz="2400" b="1" dirty="0">
                <a:solidFill>
                  <a:schemeClr val="bg1"/>
                </a:solidFill>
              </a:rPr>
              <a:t>&lt;head&gt;</a:t>
            </a:r>
          </a:p>
          <a:p>
            <a:pPr>
              <a:defRPr/>
            </a:pPr>
            <a:r>
              <a:rPr lang="en-US" sz="2400" b="1" dirty="0">
                <a:solidFill>
                  <a:schemeClr val="bg1"/>
                </a:solidFill>
              </a:rPr>
              <a:t>	&lt;style type=“text/</a:t>
            </a:r>
            <a:r>
              <a:rPr lang="en-US" sz="2400" b="1" dirty="0" err="1">
                <a:solidFill>
                  <a:schemeClr val="bg1"/>
                </a:solidFill>
              </a:rPr>
              <a:t>css</a:t>
            </a:r>
            <a:r>
              <a:rPr lang="en-US" sz="2400" b="1" dirty="0">
                <a:solidFill>
                  <a:schemeClr val="bg1"/>
                </a:solidFill>
              </a:rPr>
              <a:t>”&gt;</a:t>
            </a:r>
          </a:p>
          <a:p>
            <a:pPr algn="ctr">
              <a:defRPr/>
            </a:pPr>
            <a:r>
              <a:rPr lang="en-US" sz="2400" b="1" dirty="0">
                <a:solidFill>
                  <a:schemeClr val="bg1"/>
                </a:solidFill>
              </a:rPr>
              <a:t>h1  { color : blue;}</a:t>
            </a:r>
          </a:p>
          <a:p>
            <a:pPr>
              <a:defRPr/>
            </a:pPr>
            <a:r>
              <a:rPr lang="en-US" sz="2400" b="1" dirty="0">
                <a:solidFill>
                  <a:schemeClr val="bg1"/>
                </a:solidFill>
              </a:rPr>
              <a:t>	&lt;/style&gt;</a:t>
            </a:r>
          </a:p>
          <a:p>
            <a:pPr>
              <a:defRPr/>
            </a:pPr>
            <a:r>
              <a:rPr lang="en-US" sz="2400" b="1" dirty="0">
                <a:solidFill>
                  <a:schemeClr val="bg1"/>
                </a:solidFill>
              </a:rPr>
              <a:t>&lt;/head&gt;</a:t>
            </a:r>
          </a:p>
          <a:p>
            <a:pPr algn="ctr">
              <a:defRPr/>
            </a:pPr>
            <a:endParaRPr lang="en-US" sz="2400" b="1" dirty="0">
              <a:solidFill>
                <a:srgbClr val="3333FF"/>
              </a:solidFill>
            </a:endParaRPr>
          </a:p>
        </p:txBody>
      </p:sp>
      <p:graphicFrame>
        <p:nvGraphicFramePr>
          <p:cNvPr id="5" name="Table 4"/>
          <p:cNvGraphicFramePr>
            <a:graphicFrameLocks noGrp="1"/>
          </p:cNvGraphicFramePr>
          <p:nvPr/>
        </p:nvGraphicFramePr>
        <p:xfrm>
          <a:off x="304800" y="3886200"/>
          <a:ext cx="8534400" cy="1630680"/>
        </p:xfrm>
        <a:graphic>
          <a:graphicData uri="http://schemas.openxmlformats.org/drawingml/2006/table">
            <a:tbl>
              <a:tblPr firstRow="1" bandRow="1">
                <a:tableStyleId>{5940675A-B579-460E-94D1-54222C63F5DA}</a:tableStyleId>
              </a:tblPr>
              <a:tblGrid>
                <a:gridCol w="1451046"/>
                <a:gridCol w="7083354"/>
              </a:tblGrid>
              <a:tr h="886239">
                <a:tc gridSpan="2">
                  <a:txBody>
                    <a:bodyPr/>
                    <a:lstStyle/>
                    <a:p>
                      <a:pPr>
                        <a:buFont typeface="Arial" pitchFamily="34" charset="0"/>
                        <a:buChar char="•"/>
                      </a:pPr>
                      <a:r>
                        <a:rPr lang="en-US" b="1" dirty="0" smtClean="0">
                          <a:solidFill>
                            <a:schemeClr val="tx1"/>
                          </a:solidFill>
                        </a:rPr>
                        <a:t>The</a:t>
                      </a:r>
                      <a:r>
                        <a:rPr lang="en-US" b="1" baseline="0" dirty="0" smtClean="0">
                          <a:solidFill>
                            <a:schemeClr val="tx1"/>
                          </a:solidFill>
                        </a:rPr>
                        <a:t> </a:t>
                      </a:r>
                      <a:r>
                        <a:rPr lang="en-US" b="1" i="1" baseline="0" dirty="0" smtClean="0">
                          <a:solidFill>
                            <a:srgbClr val="FFC000"/>
                          </a:solidFill>
                        </a:rPr>
                        <a:t>&lt;STYLE&gt; </a:t>
                      </a:r>
                      <a:r>
                        <a:rPr lang="en-US" b="1" baseline="0" dirty="0" smtClean="0">
                          <a:solidFill>
                            <a:schemeClr val="tx1"/>
                          </a:solidFill>
                        </a:rPr>
                        <a:t>element is used in</a:t>
                      </a:r>
                      <a:r>
                        <a:rPr lang="en-US" b="1" baseline="0" dirty="0" smtClean="0">
                          <a:solidFill>
                            <a:srgbClr val="FFC000"/>
                          </a:solidFill>
                        </a:rPr>
                        <a:t> HEAD </a:t>
                      </a:r>
                      <a:r>
                        <a:rPr lang="en-US" b="1" baseline="0" dirty="0" smtClean="0">
                          <a:solidFill>
                            <a:schemeClr val="tx1"/>
                          </a:solidFill>
                        </a:rPr>
                        <a:t>section to indicate style information for the entire document. </a:t>
                      </a:r>
                    </a:p>
                  </a:txBody>
                  <a:tcPr/>
                </a:tc>
                <a:tc hMerge="1">
                  <a:txBody>
                    <a:bodyPr/>
                    <a:lstStyle/>
                    <a:p>
                      <a:endParaRPr lang="en-US" dirty="0"/>
                    </a:p>
                  </a:txBody>
                  <a:tcPr/>
                </a:tc>
              </a:tr>
              <a:tr h="744441">
                <a:tc>
                  <a:txBody>
                    <a:bodyPr/>
                    <a:lstStyle/>
                    <a:p>
                      <a:pPr>
                        <a:buFont typeface="Arial" pitchFamily="34" charset="0"/>
                        <a:buChar char="•"/>
                      </a:pPr>
                      <a:r>
                        <a:rPr lang="en-US" b="1" dirty="0" smtClean="0">
                          <a:solidFill>
                            <a:schemeClr val="tx1"/>
                          </a:solidFill>
                        </a:rPr>
                        <a:t>type</a:t>
                      </a:r>
                      <a:endParaRPr lang="en-US" b="1" dirty="0">
                        <a:solidFill>
                          <a:schemeClr val="tx1"/>
                        </a:solidFill>
                      </a:endParaRPr>
                    </a:p>
                  </a:txBody>
                  <a:tcPr/>
                </a:tc>
                <a:tc>
                  <a:txBody>
                    <a:bodyPr/>
                    <a:lstStyle/>
                    <a:p>
                      <a:r>
                        <a:rPr lang="en-US" dirty="0" smtClean="0"/>
                        <a:t>It  declares the type of data</a:t>
                      </a:r>
                      <a:r>
                        <a:rPr lang="en-US" baseline="0" dirty="0" smtClean="0"/>
                        <a:t> which is being linked to the document. In case of CSS, the only allowed value is </a:t>
                      </a:r>
                      <a:r>
                        <a:rPr lang="en-US" b="1" i="1" baseline="0" dirty="0" smtClean="0">
                          <a:solidFill>
                            <a:srgbClr val="FFC000"/>
                          </a:solidFill>
                        </a:rPr>
                        <a:t>text/</a:t>
                      </a:r>
                      <a:r>
                        <a:rPr lang="en-US" b="1" i="1" baseline="0" dirty="0" err="1" smtClean="0">
                          <a:solidFill>
                            <a:srgbClr val="FFC000"/>
                          </a:solidFill>
                        </a:rPr>
                        <a:t>css</a:t>
                      </a:r>
                      <a:r>
                        <a:rPr lang="en-US" baseline="0" dirty="0" smtClean="0"/>
                        <a:t>.</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382000" cy="1252538"/>
          </a:xfrm>
        </p:spPr>
        <p:txBody>
          <a:bodyPr>
            <a:normAutofit/>
          </a:bodyPr>
          <a:lstStyle/>
          <a:p>
            <a:pPr>
              <a:defRPr/>
            </a:pPr>
            <a:r>
              <a:rPr lang="en-US" dirty="0" smtClean="0"/>
              <a:t>2.Inline Style Sheets</a:t>
            </a:r>
            <a:endParaRPr lang="en-US" dirty="0"/>
          </a:p>
        </p:txBody>
      </p:sp>
      <p:sp>
        <p:nvSpPr>
          <p:cNvPr id="24580" name="Content Placeholder 2"/>
          <p:cNvSpPr>
            <a:spLocks noGrp="1"/>
          </p:cNvSpPr>
          <p:nvPr>
            <p:ph idx="1"/>
          </p:nvPr>
        </p:nvSpPr>
        <p:spPr>
          <a:xfrm>
            <a:off x="457200" y="3200400"/>
            <a:ext cx="8077200" cy="1905000"/>
          </a:xfrm>
        </p:spPr>
        <p:txBody>
          <a:bodyPr>
            <a:normAutofit fontScale="55000" lnSpcReduction="20000"/>
          </a:bodyPr>
          <a:lstStyle/>
          <a:p>
            <a:pPr marL="631825" indent="-514350"/>
            <a:r>
              <a:rPr lang="en-US" sz="5100" dirty="0" smtClean="0"/>
              <a:t>The value of </a:t>
            </a:r>
            <a:r>
              <a:rPr lang="en-US" sz="5100" b="1" i="1" dirty="0" smtClean="0">
                <a:solidFill>
                  <a:srgbClr val="FFC000"/>
                </a:solidFill>
              </a:rPr>
              <a:t>style</a:t>
            </a:r>
            <a:r>
              <a:rPr lang="en-US" sz="5100" dirty="0" smtClean="0"/>
              <a:t> attribute is any combination of style declarations.</a:t>
            </a:r>
          </a:p>
          <a:p>
            <a:pPr marL="631825" indent="-514350"/>
            <a:r>
              <a:rPr lang="en-US" sz="5100" dirty="0" smtClean="0"/>
              <a:t>Also note that there aren’t any curly braces used here, but the colon/semicolon rule still applies. </a:t>
            </a:r>
          </a:p>
          <a:p>
            <a:pPr marL="631825" indent="-514350">
              <a:buFont typeface="Consolas" pitchFamily="49" charset="0"/>
              <a:buAutoNum type="arabicPeriod"/>
            </a:pPr>
            <a:endParaRPr lang="en-US" b="1" i="1" dirty="0" smtClean="0">
              <a:solidFill>
                <a:srgbClr val="FF0000"/>
              </a:solidFill>
            </a:endParaRPr>
          </a:p>
        </p:txBody>
      </p:sp>
      <p:sp>
        <p:nvSpPr>
          <p:cNvPr id="4" name="Rectangle 3"/>
          <p:cNvSpPr/>
          <p:nvPr/>
        </p:nvSpPr>
        <p:spPr>
          <a:xfrm>
            <a:off x="1219200" y="1905000"/>
            <a:ext cx="6553200" cy="990600"/>
          </a:xfrm>
          <a:prstGeom prst="rect">
            <a:avLst/>
          </a:prstGeom>
          <a:effectLst>
            <a:glow rad="228600">
              <a:schemeClr val="accent2">
                <a:satMod val="175000"/>
                <a:alpha val="40000"/>
              </a:schemeClr>
            </a:glow>
            <a:outerShdw blurRad="130000" dist="101600" dir="2700000" algn="tl" rotWithShape="0">
              <a:srgbClr val="000000">
                <a:alpha val="35000"/>
              </a:srgbClr>
            </a:outerShdw>
            <a:softEdge rad="127000"/>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400" b="1" dirty="0">
              <a:solidFill>
                <a:srgbClr val="3333FF"/>
              </a:solidFill>
            </a:endParaRPr>
          </a:p>
          <a:p>
            <a:pPr algn="ctr">
              <a:defRPr/>
            </a:pPr>
            <a:r>
              <a:rPr lang="en-US" sz="2800" b="1" dirty="0">
                <a:solidFill>
                  <a:schemeClr val="bg1"/>
                </a:solidFill>
              </a:rPr>
              <a:t>&lt;element style=“…styles…”&gt;</a:t>
            </a:r>
          </a:p>
          <a:p>
            <a:pPr algn="ctr">
              <a:defRPr/>
            </a:pPr>
            <a:endParaRPr lang="en-US" sz="2400" b="1" dirty="0">
              <a:solidFill>
                <a:srgbClr val="3333FF"/>
              </a:solidFill>
            </a:endParaRPr>
          </a:p>
        </p:txBody>
      </p:sp>
      <p:sp>
        <p:nvSpPr>
          <p:cNvPr id="5" name="Rectangle 4"/>
          <p:cNvSpPr/>
          <p:nvPr/>
        </p:nvSpPr>
        <p:spPr>
          <a:xfrm>
            <a:off x="1066800" y="5334000"/>
            <a:ext cx="7010400" cy="1066800"/>
          </a:xfrm>
          <a:prstGeom prst="rect">
            <a:avLst/>
          </a:prstGeom>
          <a:effectLst>
            <a:glow rad="228600">
              <a:schemeClr val="accent2">
                <a:satMod val="175000"/>
                <a:alpha val="40000"/>
              </a:schemeClr>
            </a:glow>
            <a:outerShdw blurRad="130000" dist="101600" dir="2700000" algn="tl" rotWithShape="0">
              <a:srgbClr val="000000">
                <a:alpha val="35000"/>
              </a:srgbClr>
            </a:outerShdw>
            <a:softEdge rad="127000"/>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800" dirty="0">
                <a:solidFill>
                  <a:schemeClr val="bg1"/>
                </a:solidFill>
              </a:rPr>
              <a:t>&lt;p </a:t>
            </a:r>
            <a:r>
              <a:rPr lang="en-US" sz="2800" b="1" dirty="0">
                <a:solidFill>
                  <a:schemeClr val="bg1"/>
                </a:solidFill>
              </a:rPr>
              <a:t>style</a:t>
            </a:r>
            <a:r>
              <a:rPr lang="en-US" sz="2800" dirty="0">
                <a:solidFill>
                  <a:schemeClr val="bg1"/>
                </a:solidFill>
              </a:rPr>
              <a:t>="color: blue; font-family: Arial; "&gt;</a:t>
            </a:r>
            <a:endParaRPr lang="en-US"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a:bodyPr>
          <a:lstStyle/>
          <a:p>
            <a:pPr>
              <a:defRPr/>
            </a:pPr>
            <a:r>
              <a:rPr lang="en-US" dirty="0" smtClean="0"/>
              <a:t>3.External Style Sheets</a:t>
            </a:r>
            <a:endParaRPr lang="en-US" dirty="0"/>
          </a:p>
        </p:txBody>
      </p:sp>
      <p:sp>
        <p:nvSpPr>
          <p:cNvPr id="4" name="Rectangle 3"/>
          <p:cNvSpPr/>
          <p:nvPr/>
        </p:nvSpPr>
        <p:spPr>
          <a:xfrm>
            <a:off x="1143000" y="1295400"/>
            <a:ext cx="6934200" cy="2590800"/>
          </a:xfrm>
          <a:prstGeom prst="rect">
            <a:avLst/>
          </a:prstGeom>
          <a:effectLst>
            <a:glow rad="228600">
              <a:schemeClr val="accent2">
                <a:satMod val="175000"/>
                <a:alpha val="40000"/>
              </a:schemeClr>
            </a:glow>
            <a:outerShdw blurRad="130000" dist="101600" dir="2700000" algn="tl" rotWithShape="0">
              <a:srgbClr val="000000">
                <a:alpha val="35000"/>
              </a:srgbClr>
            </a:outerShdw>
            <a:softEdge rad="63500"/>
          </a:effectLst>
        </p:spPr>
        <p:style>
          <a:lnRef idx="1">
            <a:schemeClr val="accent2"/>
          </a:lnRef>
          <a:fillRef idx="2">
            <a:schemeClr val="accent2"/>
          </a:fillRef>
          <a:effectRef idx="1">
            <a:schemeClr val="accent2"/>
          </a:effectRef>
          <a:fontRef idx="minor">
            <a:schemeClr val="dk1"/>
          </a:fontRef>
        </p:style>
        <p:txBody>
          <a:bodyPr anchor="ctr"/>
          <a:lstStyle/>
          <a:p>
            <a:pPr>
              <a:defRPr/>
            </a:pPr>
            <a:endParaRPr lang="en-US" sz="2400" b="1" dirty="0">
              <a:solidFill>
                <a:srgbClr val="3333FF"/>
              </a:solidFill>
            </a:endParaRPr>
          </a:p>
          <a:p>
            <a:pPr algn="ctr">
              <a:defRPr/>
            </a:pPr>
            <a:r>
              <a:rPr lang="en-US" sz="4000" b="1" dirty="0">
                <a:solidFill>
                  <a:schemeClr val="bg1"/>
                </a:solidFill>
              </a:rPr>
              <a:t>&lt;link </a:t>
            </a:r>
            <a:r>
              <a:rPr lang="en-US" sz="4000" b="1" dirty="0" err="1">
                <a:solidFill>
                  <a:schemeClr val="bg1"/>
                </a:solidFill>
              </a:rPr>
              <a:t>rel</a:t>
            </a:r>
            <a:r>
              <a:rPr lang="en-US" sz="4000" b="1" dirty="0">
                <a:solidFill>
                  <a:schemeClr val="bg1"/>
                </a:solidFill>
              </a:rPr>
              <a:t>=“</a:t>
            </a:r>
            <a:r>
              <a:rPr lang="en-US" sz="4000" b="1" dirty="0" err="1">
                <a:solidFill>
                  <a:schemeClr val="bg1"/>
                </a:solidFill>
              </a:rPr>
              <a:t>stylesheet</a:t>
            </a:r>
            <a:r>
              <a:rPr lang="en-US" sz="4000" b="1" dirty="0">
                <a:solidFill>
                  <a:schemeClr val="bg1"/>
                </a:solidFill>
              </a:rPr>
              <a:t>” type=“text/</a:t>
            </a:r>
            <a:r>
              <a:rPr lang="en-US" sz="4000" b="1" dirty="0" err="1">
                <a:solidFill>
                  <a:schemeClr val="bg1"/>
                </a:solidFill>
              </a:rPr>
              <a:t>css</a:t>
            </a:r>
            <a:r>
              <a:rPr lang="en-US" sz="4000" b="1" dirty="0">
                <a:solidFill>
                  <a:schemeClr val="bg1"/>
                </a:solidFill>
              </a:rPr>
              <a:t>” </a:t>
            </a:r>
            <a:r>
              <a:rPr lang="en-US" sz="4000" b="1" dirty="0" err="1">
                <a:solidFill>
                  <a:schemeClr val="bg1"/>
                </a:solidFill>
              </a:rPr>
              <a:t>href</a:t>
            </a:r>
            <a:r>
              <a:rPr lang="en-US" sz="4000" b="1" dirty="0" smtClean="0">
                <a:solidFill>
                  <a:schemeClr val="bg1"/>
                </a:solidFill>
              </a:rPr>
              <a:t>=“</a:t>
            </a:r>
            <a:r>
              <a:rPr lang="en-US" sz="4000" b="1" dirty="0"/>
              <a:t>mystyle.css</a:t>
            </a:r>
            <a:r>
              <a:rPr lang="en-US" sz="4000" b="1" dirty="0" smtClean="0">
                <a:solidFill>
                  <a:schemeClr val="bg1"/>
                </a:solidFill>
              </a:rPr>
              <a:t>” &gt;</a:t>
            </a:r>
            <a:endParaRPr lang="en-US" sz="4000" b="1" dirty="0">
              <a:solidFill>
                <a:schemeClr val="bg1"/>
              </a:solidFill>
            </a:endParaRPr>
          </a:p>
          <a:p>
            <a:pPr algn="ctr">
              <a:defRPr/>
            </a:pPr>
            <a:endParaRPr lang="en-US" sz="2400" b="1" dirty="0">
              <a:solidFill>
                <a:srgbClr val="3333FF"/>
              </a:solidFill>
            </a:endParaRPr>
          </a:p>
        </p:txBody>
      </p:sp>
      <p:sp>
        <p:nvSpPr>
          <p:cNvPr id="5" name="Rectangle 4"/>
          <p:cNvSpPr/>
          <p:nvPr/>
        </p:nvSpPr>
        <p:spPr>
          <a:xfrm>
            <a:off x="1143000" y="3962400"/>
            <a:ext cx="6934200" cy="2590800"/>
          </a:xfrm>
          <a:prstGeom prst="rect">
            <a:avLst/>
          </a:prstGeom>
          <a:effectLst>
            <a:glow rad="228600">
              <a:schemeClr val="accent2">
                <a:satMod val="175000"/>
                <a:alpha val="40000"/>
              </a:schemeClr>
            </a:glow>
            <a:outerShdw blurRad="130000" dist="101600" dir="2700000" algn="tl" rotWithShape="0">
              <a:srgbClr val="000000">
                <a:alpha val="35000"/>
              </a:srgbClr>
            </a:outerShdw>
            <a:softEdge rad="63500"/>
          </a:effectLst>
        </p:spPr>
        <p:style>
          <a:lnRef idx="1">
            <a:schemeClr val="accent2"/>
          </a:lnRef>
          <a:fillRef idx="2">
            <a:schemeClr val="accent2"/>
          </a:fillRef>
          <a:effectRef idx="1">
            <a:schemeClr val="accent2"/>
          </a:effectRef>
          <a:fontRef idx="minor">
            <a:schemeClr val="dk1"/>
          </a:fontRef>
        </p:style>
        <p:txBody>
          <a:bodyPr anchor="ctr"/>
          <a:lstStyle/>
          <a:p>
            <a:pPr>
              <a:defRPr/>
            </a:pPr>
            <a:endParaRPr lang="en-US" sz="2400" b="1" dirty="0" smtClean="0">
              <a:solidFill>
                <a:schemeClr val="bg1"/>
              </a:solidFill>
            </a:endParaRPr>
          </a:p>
          <a:p>
            <a:pPr>
              <a:defRPr/>
            </a:pPr>
            <a:r>
              <a:rPr lang="en-US" sz="2400" b="1" dirty="0" smtClean="0">
                <a:solidFill>
                  <a:schemeClr val="bg1"/>
                </a:solidFill>
              </a:rPr>
              <a:t>h1  </a:t>
            </a:r>
            <a:r>
              <a:rPr lang="en-US" sz="2400" b="1" dirty="0">
                <a:solidFill>
                  <a:schemeClr val="bg1"/>
                </a:solidFill>
              </a:rPr>
              <a:t>{ </a:t>
            </a:r>
            <a:r>
              <a:rPr lang="en-US" sz="2400" dirty="0">
                <a:solidFill>
                  <a:schemeClr val="bg1"/>
                </a:solidFill>
              </a:rPr>
              <a:t>color : blue</a:t>
            </a:r>
            <a:r>
              <a:rPr lang="en-US" sz="2400" dirty="0" smtClean="0">
                <a:solidFill>
                  <a:schemeClr val="bg1"/>
                </a:solidFill>
              </a:rPr>
              <a:t>;</a:t>
            </a:r>
            <a:r>
              <a:rPr lang="en-US" sz="2400" dirty="0"/>
              <a:t> </a:t>
            </a:r>
            <a:r>
              <a:rPr lang="en-US" sz="2400" dirty="0" smtClean="0"/>
              <a:t>text-align:center;font-size:20pt</a:t>
            </a:r>
            <a:r>
              <a:rPr lang="en-US" sz="2400" dirty="0"/>
              <a:t>;</a:t>
            </a:r>
            <a:r>
              <a:rPr lang="en-US" sz="2400" b="1" dirty="0" smtClean="0">
                <a:solidFill>
                  <a:schemeClr val="bg1"/>
                </a:solidFill>
              </a:rPr>
              <a:t>}</a:t>
            </a:r>
            <a:endParaRPr lang="en-US" sz="2400" b="1" dirty="0">
              <a:solidFill>
                <a:schemeClr val="bg1"/>
              </a:solidFill>
            </a:endParaRPr>
          </a:p>
          <a:p>
            <a:pPr>
              <a:defRPr/>
            </a:pPr>
            <a:r>
              <a:rPr lang="en-US" sz="2400" b="1" dirty="0">
                <a:solidFill>
                  <a:schemeClr val="bg1"/>
                </a:solidFill>
              </a:rPr>
              <a:t>p</a:t>
            </a:r>
            <a:r>
              <a:rPr lang="en-US" sz="2400" b="1" dirty="0" smtClean="0">
                <a:solidFill>
                  <a:schemeClr val="bg1"/>
                </a:solidFill>
              </a:rPr>
              <a:t>{</a:t>
            </a:r>
            <a:r>
              <a:rPr lang="en-US" sz="2400" b="1" dirty="0" err="1" smtClean="0">
                <a:solidFill>
                  <a:schemeClr val="bg1"/>
                </a:solidFill>
              </a:rPr>
              <a:t>color:pink</a:t>
            </a:r>
            <a:r>
              <a:rPr lang="en-US" sz="2400" b="1" dirty="0" smtClean="0">
                <a:solidFill>
                  <a:schemeClr val="bg1"/>
                </a:solidFill>
              </a:rPr>
              <a:t>;}</a:t>
            </a:r>
            <a:endParaRPr lang="en-US" sz="2400" b="1" dirty="0">
              <a:solidFill>
                <a:schemeClr val="bg1"/>
              </a:solidFill>
            </a:endParaRPr>
          </a:p>
          <a:p>
            <a:pPr algn="ctr">
              <a:defRPr/>
            </a:pPr>
            <a:endParaRPr lang="en-US" sz="2400" b="1" dirty="0">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252538"/>
          </a:xfrm>
        </p:spPr>
        <p:txBody>
          <a:bodyPr/>
          <a:lstStyle/>
          <a:p>
            <a:pPr>
              <a:defRPr/>
            </a:pPr>
            <a:r>
              <a:rPr lang="en-US" dirty="0" smtClean="0"/>
              <a:t>Document tree</a:t>
            </a:r>
            <a:endParaRPr lang="en-US" dirty="0"/>
          </a:p>
        </p:txBody>
      </p:sp>
      <p:graphicFrame>
        <p:nvGraphicFramePr>
          <p:cNvPr id="3" name="Diagram 2"/>
          <p:cNvGraphicFramePr/>
          <p:nvPr/>
        </p:nvGraphicFramePr>
        <p:xfrm>
          <a:off x="533400" y="3124200"/>
          <a:ext cx="82296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1219200"/>
            <a:ext cx="8839200" cy="1815882"/>
          </a:xfrm>
          <a:prstGeom prst="rect">
            <a:avLst/>
          </a:prstGeom>
          <a:noFill/>
        </p:spPr>
        <p:txBody>
          <a:bodyPr wrap="square">
            <a:spAutoFit/>
          </a:bodyPr>
          <a:lstStyle/>
          <a:p>
            <a:pPr algn="ctr">
              <a:defRPr/>
            </a:pPr>
            <a:r>
              <a:rPr lang="en-US" sz="2800" b="1" dirty="0">
                <a:latin typeface="+mn-lt"/>
              </a:rPr>
              <a:t>When you nest one element inside another, the nested element will inherit the properties assigned to the containing element.  Unless you modify the inner element values independently.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Comments in CSS</a:t>
            </a:r>
            <a:endParaRPr lang="en-US" dirty="0"/>
          </a:p>
        </p:txBody>
      </p:sp>
      <p:sp>
        <p:nvSpPr>
          <p:cNvPr id="5" name="Rectangle 4"/>
          <p:cNvSpPr/>
          <p:nvPr/>
        </p:nvSpPr>
        <p:spPr>
          <a:xfrm>
            <a:off x="1371600" y="3733800"/>
            <a:ext cx="6324600" cy="1143000"/>
          </a:xfrm>
          <a:prstGeom prst="rect">
            <a:avLst/>
          </a:prstGeom>
          <a:ln/>
          <a:effectLst>
            <a:outerShdw blurRad="130000" dist="101600" dir="2700000" algn="tl" rotWithShape="0">
              <a:srgbClr val="000000">
                <a:alpha val="35000"/>
              </a:srgbClr>
            </a:outerShdw>
            <a:softEdge rad="127000"/>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4000" b="1" dirty="0">
                <a:solidFill>
                  <a:schemeClr val="bg1"/>
                </a:solidFill>
              </a:rPr>
              <a:t>/* comment goes here */</a:t>
            </a:r>
          </a:p>
        </p:txBody>
      </p:sp>
      <p:sp>
        <p:nvSpPr>
          <p:cNvPr id="27652" name="Rectangle 3"/>
          <p:cNvSpPr>
            <a:spLocks noChangeArrowheads="1"/>
          </p:cNvSpPr>
          <p:nvPr/>
        </p:nvSpPr>
        <p:spPr bwMode="auto">
          <a:xfrm>
            <a:off x="990600" y="1828800"/>
            <a:ext cx="7162800" cy="1200329"/>
          </a:xfrm>
          <a:prstGeom prst="rect">
            <a:avLst/>
          </a:prstGeom>
          <a:noFill/>
          <a:ln w="9525">
            <a:noFill/>
            <a:miter lim="800000"/>
            <a:headEnd/>
            <a:tailEnd/>
          </a:ln>
        </p:spPr>
        <p:txBody>
          <a:bodyPr wrap="square">
            <a:spAutoFit/>
          </a:bodyPr>
          <a:lstStyle/>
          <a:p>
            <a:r>
              <a:rPr lang="en-US" sz="3600" dirty="0"/>
              <a:t>A CSS comment begins with "/*", and ends with "*/", like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grpId="0" nodeType="click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What is CSS?</a:t>
            </a:r>
            <a:br>
              <a:rPr lang="en-US" b="1" dirty="0" smtClean="0"/>
            </a:br>
            <a:endParaRPr lang="en-US" dirty="0"/>
          </a:p>
        </p:txBody>
      </p:sp>
      <p:sp>
        <p:nvSpPr>
          <p:cNvPr id="14341" name="Footer Placeholder 3"/>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endParaRPr lang="en-US" smtClean="0"/>
          </a:p>
        </p:txBody>
      </p:sp>
      <p:sp>
        <p:nvSpPr>
          <p:cNvPr id="1434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50F7392-54DC-48FC-9678-4A6A98C2CD48}" type="slidenum">
              <a:rPr lang="en-US" smtClean="0"/>
              <a:pPr/>
              <a:t>2</a:t>
            </a:fld>
            <a:endParaRPr lang="en-US" smtClean="0"/>
          </a:p>
        </p:txBody>
      </p:sp>
      <p:graphicFrame>
        <p:nvGraphicFramePr>
          <p:cNvPr id="8" name="Diagram 7"/>
          <p:cNvGraphicFramePr/>
          <p:nvPr/>
        </p:nvGraphicFramePr>
        <p:xfrm>
          <a:off x="-457200" y="1219200"/>
          <a:ext cx="92964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1"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4)">
                                      <p:cBhvr>
                                        <p:cTn id="7" dur="1000"/>
                                        <p:tgtEl>
                                          <p:spTgt spid="8"/>
                                        </p:tgtEl>
                                      </p:cBhvr>
                                    </p:animEffect>
                                  </p:childTnLst>
                                </p:cTn>
                              </p:par>
                              <p:par>
                                <p:cTn id="8" presetID="4" presetClass="emph" presetSubtype="2" fill="hold" grpId="0" nodeType="withEffect">
                                  <p:stCondLst>
                                    <p:cond delay="0"/>
                                  </p:stCondLst>
                                  <p:childTnLst>
                                    <p:anim to="1.5" calcmode="lin" valueType="num">
                                      <p:cBhvr override="childStyle">
                                        <p:cTn id="9"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1">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Grouping Selectors</a:t>
            </a:r>
            <a:endParaRPr lang="en-US" dirty="0"/>
          </a:p>
        </p:txBody>
      </p:sp>
      <p:sp>
        <p:nvSpPr>
          <p:cNvPr id="28675" name="Content Placeholder 2"/>
          <p:cNvSpPr>
            <a:spLocks noGrp="1"/>
          </p:cNvSpPr>
          <p:nvPr>
            <p:ph idx="1"/>
          </p:nvPr>
        </p:nvSpPr>
        <p:spPr>
          <a:xfrm>
            <a:off x="533400" y="1371600"/>
            <a:ext cx="8229600" cy="2133600"/>
          </a:xfrm>
        </p:spPr>
        <p:txBody>
          <a:bodyPr>
            <a:normAutofit fontScale="92500"/>
          </a:bodyPr>
          <a:lstStyle/>
          <a:p>
            <a:pPr marL="631825" indent="-514350"/>
            <a:r>
              <a:rPr lang="en-US" sz="2800" dirty="0" smtClean="0"/>
              <a:t>In style sheets there are often elements with the same style.</a:t>
            </a:r>
          </a:p>
          <a:p>
            <a:pPr marL="631825" indent="-514350"/>
            <a:r>
              <a:rPr lang="en-US" sz="2800" dirty="0" smtClean="0"/>
              <a:t>To minimize the code, you can group selectors.</a:t>
            </a:r>
          </a:p>
          <a:p>
            <a:pPr marL="631825" indent="-514350"/>
            <a:r>
              <a:rPr lang="en-US" sz="2800" dirty="0" smtClean="0"/>
              <a:t>To group selectors, separate them with comma.</a:t>
            </a:r>
          </a:p>
        </p:txBody>
      </p:sp>
      <p:sp>
        <p:nvSpPr>
          <p:cNvPr id="5" name="Rectangle 4"/>
          <p:cNvSpPr/>
          <p:nvPr/>
        </p:nvSpPr>
        <p:spPr>
          <a:xfrm>
            <a:off x="990600" y="3276600"/>
            <a:ext cx="6553200" cy="2209800"/>
          </a:xfrm>
          <a:prstGeom prst="rect">
            <a:avLst/>
          </a:prstGeom>
          <a:effectLst>
            <a:outerShdw blurRad="130000" dist="101600" dir="2700000" algn="tl" rotWithShape="0">
              <a:srgbClr val="000000">
                <a:alpha val="35000"/>
              </a:srgbClr>
            </a:outerShdw>
            <a:softEdge rad="127000"/>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200" dirty="0"/>
              <a:t>h1{</a:t>
            </a:r>
            <a:r>
              <a:rPr lang="en-US" sz="3200" dirty="0" err="1"/>
              <a:t>color:green</a:t>
            </a:r>
            <a:r>
              <a:rPr lang="en-US" sz="3200" dirty="0"/>
              <a:t>;}</a:t>
            </a:r>
          </a:p>
          <a:p>
            <a:pPr algn="ctr">
              <a:defRPr/>
            </a:pPr>
            <a:r>
              <a:rPr lang="en-US" sz="3200" dirty="0"/>
              <a:t>h2{</a:t>
            </a:r>
            <a:r>
              <a:rPr lang="en-US" sz="3200" dirty="0" err="1"/>
              <a:t>color:green</a:t>
            </a:r>
            <a:r>
              <a:rPr lang="en-US" sz="3200" dirty="0"/>
              <a:t>;}</a:t>
            </a:r>
          </a:p>
          <a:p>
            <a:pPr algn="ctr">
              <a:defRPr/>
            </a:pPr>
            <a:r>
              <a:rPr lang="en-US" sz="3200" dirty="0"/>
              <a:t>p{</a:t>
            </a:r>
            <a:r>
              <a:rPr lang="en-US" sz="3200" dirty="0" err="1"/>
              <a:t>color:green</a:t>
            </a:r>
            <a:r>
              <a:rPr lang="en-US" sz="3200" dirty="0"/>
              <a:t>;}</a:t>
            </a:r>
            <a:endParaRPr lang="en-US" sz="3200" b="1" dirty="0">
              <a:solidFill>
                <a:schemeClr val="bg1"/>
              </a:solidFill>
            </a:endParaRPr>
          </a:p>
          <a:p>
            <a:pPr algn="ctr">
              <a:defRPr/>
            </a:pPr>
            <a:r>
              <a:rPr lang="en-US" sz="3200" b="1" dirty="0">
                <a:solidFill>
                  <a:schemeClr val="bg1"/>
                </a:solidFill>
              </a:rPr>
              <a:t>h1,h2,p {</a:t>
            </a:r>
            <a:r>
              <a:rPr lang="en-US" sz="3200" b="1" dirty="0" err="1">
                <a:solidFill>
                  <a:schemeClr val="bg1"/>
                </a:solidFill>
              </a:rPr>
              <a:t>color:green</a:t>
            </a:r>
            <a:r>
              <a:rPr lang="en-US" sz="3200" b="1" dirty="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defRPr/>
            </a:pPr>
            <a:r>
              <a:rPr lang="en-US" dirty="0" smtClean="0"/>
              <a:t>Contextual Selectors</a:t>
            </a:r>
            <a:endParaRPr lang="en-US" dirty="0"/>
          </a:p>
        </p:txBody>
      </p:sp>
      <p:sp>
        <p:nvSpPr>
          <p:cNvPr id="29699" name="Content Placeholder 2"/>
          <p:cNvSpPr>
            <a:spLocks noGrp="1"/>
          </p:cNvSpPr>
          <p:nvPr>
            <p:ph idx="1"/>
          </p:nvPr>
        </p:nvSpPr>
        <p:spPr>
          <a:xfrm>
            <a:off x="457200" y="2590800"/>
            <a:ext cx="8229600" cy="3200400"/>
          </a:xfrm>
        </p:spPr>
        <p:txBody>
          <a:bodyPr/>
          <a:lstStyle/>
          <a:p>
            <a:pPr marL="631825" indent="-514350"/>
            <a:r>
              <a:rPr lang="en-US" dirty="0" smtClean="0"/>
              <a:t>Contextual selectors define styles that are only applied when certain tags are nested within other tags.</a:t>
            </a:r>
          </a:p>
          <a:p>
            <a:pPr marL="631825" indent="-514350"/>
            <a:r>
              <a:rPr lang="en-US" dirty="0" smtClean="0"/>
              <a:t>This allows to use a tag &amp; not have it adopt the CSS attribute each time it is used.</a:t>
            </a:r>
          </a:p>
          <a:p>
            <a:pPr marL="631825" indent="-514350"/>
            <a:r>
              <a:rPr lang="en-US" dirty="0" smtClean="0"/>
              <a:t>The selectors are separated by a space.</a:t>
            </a:r>
          </a:p>
        </p:txBody>
      </p:sp>
      <p:sp>
        <p:nvSpPr>
          <p:cNvPr id="5" name="Rectangle 4"/>
          <p:cNvSpPr/>
          <p:nvPr/>
        </p:nvSpPr>
        <p:spPr>
          <a:xfrm>
            <a:off x="990600" y="1524000"/>
            <a:ext cx="6858000" cy="990600"/>
          </a:xfrm>
          <a:prstGeom prst="rect">
            <a:avLst/>
          </a:prstGeom>
          <a:ln/>
          <a:effectLst>
            <a:outerShdw blurRad="130000" dist="101600" dir="2700000" algn="tl" rotWithShape="0">
              <a:srgbClr val="000000">
                <a:alpha val="35000"/>
              </a:srgbClr>
            </a:outerShdw>
            <a:softEdge rad="127000"/>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4000" b="1" dirty="0">
                <a:solidFill>
                  <a:schemeClr val="bg1"/>
                </a:solidFill>
              </a:rPr>
              <a:t>p </a:t>
            </a:r>
            <a:r>
              <a:rPr lang="en-US" sz="4000" b="1" dirty="0" err="1">
                <a:solidFill>
                  <a:schemeClr val="bg1"/>
                </a:solidFill>
              </a:rPr>
              <a:t>i</a:t>
            </a:r>
            <a:r>
              <a:rPr lang="en-US" sz="4000" b="1" dirty="0">
                <a:solidFill>
                  <a:schemeClr val="bg1"/>
                </a:solidFill>
              </a:rPr>
              <a:t> strong {color: 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CLASS SELECTOR</a:t>
            </a:r>
            <a:endParaRPr lang="en-US" dirty="0"/>
          </a:p>
        </p:txBody>
      </p:sp>
      <p:sp>
        <p:nvSpPr>
          <p:cNvPr id="3" name="Content Placeholder 2"/>
          <p:cNvSpPr>
            <a:spLocks noGrp="1"/>
          </p:cNvSpPr>
          <p:nvPr>
            <p:ph idx="1"/>
          </p:nvPr>
        </p:nvSpPr>
        <p:spPr>
          <a:xfrm>
            <a:off x="457200" y="1828800"/>
            <a:ext cx="8229600" cy="3505199"/>
          </a:xfrm>
        </p:spPr>
        <p:txBody>
          <a:bodyPr>
            <a:normAutofit lnSpcReduction="10000"/>
          </a:bodyPr>
          <a:lstStyle/>
          <a:p>
            <a:pPr marL="633222" indent="-514350" eaLnBrk="1" fontAlgn="auto" hangingPunct="1">
              <a:spcAft>
                <a:spcPts val="0"/>
              </a:spcAft>
              <a:buFont typeface="Courier New" pitchFamily="49" charset="0"/>
              <a:buChar char="o"/>
              <a:defRPr/>
            </a:pPr>
            <a:r>
              <a:rPr lang="en-US" sz="3200" dirty="0" smtClean="0"/>
              <a:t>What would you do if you want some of the paragraphs to appear bold while other ones do not?</a:t>
            </a:r>
          </a:p>
          <a:p>
            <a:pPr marL="633222" indent="-514350" eaLnBrk="1" fontAlgn="auto" hangingPunct="1">
              <a:spcAft>
                <a:spcPts val="0"/>
              </a:spcAft>
              <a:buFont typeface="Courier New" pitchFamily="49" charset="0"/>
              <a:buChar char="o"/>
              <a:defRPr/>
            </a:pPr>
            <a:r>
              <a:rPr lang="en-US" sz="3200" dirty="0" smtClean="0"/>
              <a:t>Use a class selector!</a:t>
            </a:r>
          </a:p>
          <a:p>
            <a:pPr marL="633222" indent="-514350" eaLnBrk="1" fontAlgn="auto" hangingPunct="1">
              <a:spcAft>
                <a:spcPts val="0"/>
              </a:spcAft>
              <a:buFont typeface="Courier New" pitchFamily="49" charset="0"/>
              <a:buChar char="o"/>
              <a:defRPr/>
            </a:pPr>
            <a:r>
              <a:rPr lang="en-US" sz="3200" dirty="0" smtClean="0"/>
              <a:t>Class selectors allow you to associate a class 	with a particular subset or class of elements.</a:t>
            </a:r>
          </a:p>
          <a:p>
            <a:pPr marL="274320" indent="-274320" eaLnBrk="1" fontAlgn="auto" hangingPunct="1">
              <a:spcAft>
                <a:spcPts val="0"/>
              </a:spcAft>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CLASS SELECTOR</a:t>
            </a:r>
            <a:endParaRPr lang="en-US" dirty="0"/>
          </a:p>
        </p:txBody>
      </p:sp>
      <p:sp>
        <p:nvSpPr>
          <p:cNvPr id="3" name="Content Placeholder 2"/>
          <p:cNvSpPr>
            <a:spLocks noGrp="1"/>
          </p:cNvSpPr>
          <p:nvPr>
            <p:ph idx="1"/>
          </p:nvPr>
        </p:nvSpPr>
        <p:spPr>
          <a:xfrm>
            <a:off x="762000" y="1447800"/>
            <a:ext cx="7772400" cy="1981200"/>
          </a:xfrm>
        </p:spPr>
        <p:txBody>
          <a:bodyPr>
            <a:normAutofit fontScale="92500"/>
          </a:bodyPr>
          <a:lstStyle/>
          <a:p>
            <a:pPr marL="633222" indent="-514350" eaLnBrk="1" fontAlgn="auto" hangingPunct="1">
              <a:spcAft>
                <a:spcPts val="0"/>
              </a:spcAft>
              <a:buFont typeface="Wingdings"/>
              <a:buChar char=""/>
              <a:defRPr/>
            </a:pPr>
            <a:r>
              <a:rPr lang="en-US" dirty="0" smtClean="0"/>
              <a:t>To create a class selector, use a period (.) followed by the name you want for the class.</a:t>
            </a:r>
          </a:p>
          <a:p>
            <a:pPr marL="633222" indent="-514350" eaLnBrk="1" fontAlgn="auto" hangingPunct="1">
              <a:spcAft>
                <a:spcPts val="0"/>
              </a:spcAft>
              <a:buFont typeface="Wingdings"/>
              <a:buChar char=""/>
              <a:defRPr/>
            </a:pPr>
            <a:r>
              <a:rPr lang="en-US" dirty="0" smtClean="0"/>
              <a:t>This allows you to set a particular style for any HTML elements with the same class. </a:t>
            </a:r>
          </a:p>
          <a:p>
            <a:pPr marL="274320" indent="-274320" eaLnBrk="1" fontAlgn="auto" hangingPunct="1">
              <a:spcAft>
                <a:spcPts val="0"/>
              </a:spcAft>
              <a:buFont typeface="Wingdings"/>
              <a:buChar char=""/>
              <a:defRPr/>
            </a:pPr>
            <a:endParaRPr lang="en-US" dirty="0"/>
          </a:p>
        </p:txBody>
      </p:sp>
      <p:sp>
        <p:nvSpPr>
          <p:cNvPr id="4" name="Rectangle 3"/>
          <p:cNvSpPr/>
          <p:nvPr/>
        </p:nvSpPr>
        <p:spPr>
          <a:xfrm>
            <a:off x="2057400" y="3505200"/>
            <a:ext cx="4495800" cy="646331"/>
          </a:xfrm>
          <a:prstGeom prst="rect">
            <a:avLst/>
          </a:prstGeom>
          <a:effectLst>
            <a:glow rad="139700">
              <a:schemeClr val="accent2">
                <a:satMod val="175000"/>
                <a:alpha val="40000"/>
              </a:schemeClr>
            </a:glow>
            <a:outerShdw blurRad="130000" dist="101600" dir="2700000" algn="tl" rotWithShape="0">
              <a:srgbClr val="000000">
                <a:alpha val="35000"/>
              </a:srgbClr>
            </a:outerShdw>
            <a:softEdge rad="127000"/>
          </a:effectLst>
        </p:spPr>
        <p:style>
          <a:lnRef idx="1">
            <a:schemeClr val="accent2"/>
          </a:lnRef>
          <a:fillRef idx="2">
            <a:schemeClr val="accent2"/>
          </a:fillRef>
          <a:effectRef idx="1">
            <a:schemeClr val="accent2"/>
          </a:effectRef>
          <a:fontRef idx="minor">
            <a:schemeClr val="dk1"/>
          </a:fontRef>
        </p:style>
        <p:txBody>
          <a:bodyPr wrap="square">
            <a:spAutoFit/>
          </a:bodyPr>
          <a:lstStyle/>
          <a:p>
            <a:pPr algn="ctr">
              <a:defRPr/>
            </a:pPr>
            <a:r>
              <a:rPr lang="en-US" sz="3600" b="1" dirty="0">
                <a:solidFill>
                  <a:schemeClr val="bg1"/>
                </a:solidFill>
                <a:latin typeface="Arial" charset="0"/>
              </a:rPr>
              <a:t>.col {</a:t>
            </a:r>
            <a:r>
              <a:rPr lang="en-US" sz="3600" b="1" dirty="0" err="1">
                <a:solidFill>
                  <a:schemeClr val="bg1"/>
                </a:solidFill>
                <a:latin typeface="Arial" charset="0"/>
              </a:rPr>
              <a:t>color:red</a:t>
            </a:r>
            <a:r>
              <a:rPr lang="en-US" sz="3600" b="1" dirty="0">
                <a:solidFill>
                  <a:schemeClr val="bg1"/>
                </a:solidFill>
                <a:latin typeface="Arial" charset="0"/>
              </a:rPr>
              <a:t>;}</a:t>
            </a:r>
          </a:p>
        </p:txBody>
      </p:sp>
      <p:sp>
        <p:nvSpPr>
          <p:cNvPr id="5" name="Rectangle 4"/>
          <p:cNvSpPr/>
          <p:nvPr/>
        </p:nvSpPr>
        <p:spPr>
          <a:xfrm>
            <a:off x="838200" y="4572000"/>
            <a:ext cx="7467600" cy="1828800"/>
          </a:xfrm>
          <a:prstGeom prst="rect">
            <a:avLst/>
          </a:prstGeom>
          <a:ln/>
          <a:effectLst>
            <a:glow rad="228600">
              <a:schemeClr val="accent2">
                <a:satMod val="175000"/>
                <a:alpha val="40000"/>
              </a:schemeClr>
            </a:glow>
            <a:outerShdw blurRad="130000" dist="101600" dir="2700000" algn="tl" rotWithShape="0">
              <a:srgbClr val="000000">
                <a:alpha val="35000"/>
              </a:srgbClr>
            </a:outerShdw>
            <a:softEdge rad="127000"/>
          </a:effectLst>
        </p:spPr>
        <p:style>
          <a:lnRef idx="1">
            <a:schemeClr val="accent2"/>
          </a:lnRef>
          <a:fillRef idx="2">
            <a:schemeClr val="accent2"/>
          </a:fillRef>
          <a:effectRef idx="1">
            <a:schemeClr val="accent2"/>
          </a:effectRef>
          <a:fontRef idx="minor">
            <a:schemeClr val="dk1"/>
          </a:fontRef>
        </p:style>
        <p:txBody>
          <a:bodyPr/>
          <a:lstStyle/>
          <a:p>
            <a:pPr>
              <a:defRPr/>
            </a:pPr>
            <a:r>
              <a:rPr lang="en-US" sz="3200" b="1" dirty="0">
                <a:solidFill>
                  <a:schemeClr val="bg1"/>
                </a:solidFill>
              </a:rPr>
              <a:t>&lt;p class=“</a:t>
            </a:r>
            <a:r>
              <a:rPr lang="en-US" sz="3200" b="1" dirty="0" err="1">
                <a:solidFill>
                  <a:schemeClr val="bg1"/>
                </a:solidFill>
              </a:rPr>
              <a:t>col</a:t>
            </a:r>
            <a:r>
              <a:rPr lang="en-US" sz="3200" b="1" dirty="0">
                <a:solidFill>
                  <a:schemeClr val="bg1"/>
                </a:solidFill>
              </a:rPr>
              <a:t>"&gt;</a:t>
            </a:r>
          </a:p>
          <a:p>
            <a:pPr>
              <a:defRPr/>
            </a:pPr>
            <a:r>
              <a:rPr lang="en-US" sz="3200" b="1" dirty="0">
                <a:solidFill>
                  <a:schemeClr val="bg1"/>
                </a:solidFill>
              </a:rPr>
              <a:t>This is an example of multiple classes.</a:t>
            </a:r>
          </a:p>
          <a:p>
            <a:pPr>
              <a:defRPr/>
            </a:pPr>
            <a:r>
              <a:rPr lang="en-US" sz="3200" b="1" dirty="0">
                <a:solidFill>
                  <a:schemeClr val="bg1"/>
                </a:solidFill>
              </a:rPr>
              <a:t>&lt;/p&gt;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par>
                          <p:cTn id="11" fill="hold">
                            <p:stCondLst>
                              <p:cond delay="40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DIFFERENT INSTANCES OF A CLASS SELECTOR</a:t>
            </a:r>
            <a:endParaRPr lang="en-US" dirty="0"/>
          </a:p>
        </p:txBody>
      </p:sp>
      <p:sp>
        <p:nvSpPr>
          <p:cNvPr id="5" name="Rectangle 4"/>
          <p:cNvSpPr/>
          <p:nvPr/>
        </p:nvSpPr>
        <p:spPr>
          <a:xfrm>
            <a:off x="1524000" y="3810000"/>
            <a:ext cx="5943600" cy="1600200"/>
          </a:xfrm>
          <a:prstGeom prst="rect">
            <a:avLst/>
          </a:prstGeom>
          <a:effectLst>
            <a:outerShdw blurRad="130000" dist="101600" dir="2700000" algn="tl" rotWithShape="0">
              <a:srgbClr val="000000">
                <a:alpha val="35000"/>
              </a:srgbClr>
            </a:outerShdw>
            <a:softEdge rad="127000"/>
          </a:effectLst>
        </p:spPr>
        <p:style>
          <a:lnRef idx="1">
            <a:schemeClr val="accent2"/>
          </a:lnRef>
          <a:fillRef idx="2">
            <a:schemeClr val="accent2"/>
          </a:fillRef>
          <a:effectRef idx="1">
            <a:schemeClr val="accent2"/>
          </a:effectRef>
          <a:fontRef idx="minor">
            <a:schemeClr val="dk1"/>
          </a:fontRef>
        </p:style>
        <p:txBody>
          <a:bodyPr/>
          <a:lstStyle/>
          <a:p>
            <a:pPr algn="ctr">
              <a:defRPr/>
            </a:pPr>
            <a:r>
              <a:rPr lang="en-US" sz="3200" b="1" dirty="0">
                <a:solidFill>
                  <a:schemeClr val="bg1"/>
                </a:solidFill>
              </a:rPr>
              <a:t>p.col {</a:t>
            </a:r>
            <a:r>
              <a:rPr lang="en-US" sz="3200" b="1" dirty="0" err="1">
                <a:solidFill>
                  <a:schemeClr val="bg1"/>
                </a:solidFill>
              </a:rPr>
              <a:t>color:red</a:t>
            </a:r>
            <a:r>
              <a:rPr lang="en-US" sz="3200" b="1" dirty="0">
                <a:solidFill>
                  <a:schemeClr val="bg1"/>
                </a:solidFill>
              </a:rPr>
              <a:t>;}</a:t>
            </a:r>
          </a:p>
          <a:p>
            <a:pPr algn="ctr">
              <a:defRPr/>
            </a:pPr>
            <a:endParaRPr lang="en-US" sz="3200" b="1" dirty="0">
              <a:solidFill>
                <a:schemeClr val="bg1"/>
              </a:solidFill>
            </a:endParaRPr>
          </a:p>
        </p:txBody>
      </p:sp>
      <p:sp>
        <p:nvSpPr>
          <p:cNvPr id="32772" name="Rectangle 3"/>
          <p:cNvSpPr>
            <a:spLocks noChangeArrowheads="1"/>
          </p:cNvSpPr>
          <p:nvPr/>
        </p:nvSpPr>
        <p:spPr bwMode="auto">
          <a:xfrm>
            <a:off x="762000" y="1676400"/>
            <a:ext cx="7772400" cy="1938992"/>
          </a:xfrm>
          <a:prstGeom prst="rect">
            <a:avLst/>
          </a:prstGeom>
          <a:noFill/>
          <a:ln w="9525">
            <a:noFill/>
            <a:miter lim="800000"/>
            <a:headEnd/>
            <a:tailEnd/>
          </a:ln>
        </p:spPr>
        <p:txBody>
          <a:bodyPr wrap="square">
            <a:spAutoFit/>
          </a:bodyPr>
          <a:lstStyle/>
          <a:p>
            <a:pPr marL="631825" indent="-514350">
              <a:buFont typeface="Arial" pitchFamily="34" charset="0"/>
              <a:buChar char="•"/>
            </a:pPr>
            <a:r>
              <a:rPr lang="en-US" sz="2400" dirty="0"/>
              <a:t>To create a class that can only apply to particular elements, you need to specify that element in selector.</a:t>
            </a:r>
          </a:p>
          <a:p>
            <a:pPr marL="631825" indent="-514350">
              <a:buFont typeface="Arial" pitchFamily="34" charset="0"/>
              <a:buChar char="•"/>
            </a:pPr>
            <a:r>
              <a:rPr lang="en-US" sz="2400" dirty="0"/>
              <a:t> You can create generic selectors that can apply to every HTML element.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914400"/>
          </a:xfrm>
        </p:spPr>
        <p:txBody>
          <a:bodyPr>
            <a:normAutofit/>
          </a:bodyPr>
          <a:lstStyle/>
          <a:p>
            <a:pPr>
              <a:defRPr/>
            </a:pPr>
            <a:r>
              <a:rPr lang="en-US" dirty="0" smtClean="0"/>
              <a:t>MULTIPLE CLASSES</a:t>
            </a:r>
            <a:endParaRPr lang="en-US" dirty="0"/>
          </a:p>
        </p:txBody>
      </p:sp>
      <p:sp>
        <p:nvSpPr>
          <p:cNvPr id="5" name="Rectangle 4"/>
          <p:cNvSpPr/>
          <p:nvPr/>
        </p:nvSpPr>
        <p:spPr>
          <a:xfrm>
            <a:off x="457200" y="2286000"/>
            <a:ext cx="3962400" cy="4419600"/>
          </a:xfrm>
          <a:prstGeom prst="rect">
            <a:avLst/>
          </a:prstGeom>
          <a:effectLst>
            <a:glow rad="139700">
              <a:schemeClr val="accent2">
                <a:satMod val="175000"/>
                <a:alpha val="40000"/>
              </a:schemeClr>
            </a:glow>
            <a:outerShdw blurRad="130000" dist="101600" dir="2700000" algn="tl" rotWithShape="0">
              <a:srgbClr val="000000">
                <a:alpha val="35000"/>
              </a:srgbClr>
            </a:outerShdw>
            <a:softEdge rad="63500"/>
          </a:effectLst>
        </p:spPr>
        <p:style>
          <a:lnRef idx="1">
            <a:schemeClr val="accent2"/>
          </a:lnRef>
          <a:fillRef idx="2">
            <a:schemeClr val="accent2"/>
          </a:fillRef>
          <a:effectRef idx="1">
            <a:schemeClr val="accent2"/>
          </a:effectRef>
          <a:fontRef idx="minor">
            <a:schemeClr val="dk1"/>
          </a:fontRef>
        </p:style>
        <p:txBody>
          <a:bodyPr/>
          <a:lstStyle/>
          <a:p>
            <a:pPr>
              <a:defRPr/>
            </a:pPr>
            <a:r>
              <a:rPr lang="en-US" sz="3600" b="1" dirty="0">
                <a:solidFill>
                  <a:schemeClr val="bg1"/>
                </a:solidFill>
              </a:rPr>
              <a:t>.</a:t>
            </a:r>
            <a:r>
              <a:rPr lang="en-US" sz="3600" b="1" dirty="0" err="1">
                <a:solidFill>
                  <a:schemeClr val="bg1"/>
                </a:solidFill>
              </a:rPr>
              <a:t>applylarge</a:t>
            </a:r>
            <a:endParaRPr lang="en-US" sz="3600" b="1" dirty="0">
              <a:solidFill>
                <a:schemeClr val="bg1"/>
              </a:solidFill>
            </a:endParaRPr>
          </a:p>
          <a:p>
            <a:pPr>
              <a:defRPr/>
            </a:pPr>
            <a:r>
              <a:rPr lang="en-US" sz="3600" b="1" dirty="0">
                <a:solidFill>
                  <a:schemeClr val="bg1"/>
                </a:solidFill>
              </a:rPr>
              <a:t> { </a:t>
            </a:r>
            <a:br>
              <a:rPr lang="en-US" sz="3600" b="1" dirty="0">
                <a:solidFill>
                  <a:schemeClr val="bg1"/>
                </a:solidFill>
              </a:rPr>
            </a:br>
            <a:r>
              <a:rPr lang="en-US" sz="3600" b="1" dirty="0">
                <a:solidFill>
                  <a:schemeClr val="bg1"/>
                </a:solidFill>
              </a:rPr>
              <a:t>  font-size:20px; </a:t>
            </a:r>
            <a:br>
              <a:rPr lang="en-US" sz="3600" b="1" dirty="0">
                <a:solidFill>
                  <a:schemeClr val="bg1"/>
                </a:solidFill>
              </a:rPr>
            </a:br>
            <a:r>
              <a:rPr lang="en-US" sz="3600" b="1" dirty="0">
                <a:solidFill>
                  <a:schemeClr val="bg1"/>
                </a:solidFill>
              </a:rPr>
              <a:t>}</a:t>
            </a:r>
          </a:p>
          <a:p>
            <a:pPr>
              <a:defRPr/>
            </a:pPr>
            <a:r>
              <a:rPr lang="en-US" sz="3600" b="1" dirty="0">
                <a:solidFill>
                  <a:schemeClr val="bg1"/>
                </a:solidFill>
              </a:rPr>
              <a:t>.</a:t>
            </a:r>
            <a:r>
              <a:rPr lang="en-US" sz="3600" b="1" dirty="0" err="1">
                <a:solidFill>
                  <a:schemeClr val="bg1"/>
                </a:solidFill>
              </a:rPr>
              <a:t>applyred</a:t>
            </a:r>
            <a:r>
              <a:rPr lang="en-US" sz="3600" b="1" dirty="0">
                <a:solidFill>
                  <a:schemeClr val="bg1"/>
                </a:solidFill>
              </a:rPr>
              <a:t> </a:t>
            </a:r>
          </a:p>
          <a:p>
            <a:pPr>
              <a:defRPr/>
            </a:pPr>
            <a:r>
              <a:rPr lang="en-US" sz="3600" b="1" dirty="0">
                <a:solidFill>
                  <a:schemeClr val="bg1"/>
                </a:solidFill>
              </a:rPr>
              <a:t>{ </a:t>
            </a:r>
            <a:br>
              <a:rPr lang="en-US" sz="3600" b="1" dirty="0">
                <a:solidFill>
                  <a:schemeClr val="bg1"/>
                </a:solidFill>
              </a:rPr>
            </a:br>
            <a:r>
              <a:rPr lang="en-US" sz="3600" b="1" dirty="0">
                <a:solidFill>
                  <a:schemeClr val="bg1"/>
                </a:solidFill>
              </a:rPr>
              <a:t>  </a:t>
            </a:r>
            <a:r>
              <a:rPr lang="en-US" sz="3600" b="1" dirty="0" smtClean="0">
                <a:solidFill>
                  <a:schemeClr val="bg1"/>
                </a:solidFill>
              </a:rPr>
              <a:t>color:#FF0000;</a:t>
            </a:r>
            <a:r>
              <a:rPr lang="en-US" sz="3600" b="1" dirty="0">
                <a:solidFill>
                  <a:schemeClr val="bg1"/>
                </a:solidFill>
              </a:rPr>
              <a:t> </a:t>
            </a:r>
            <a:br>
              <a:rPr lang="en-US" sz="3600" b="1" dirty="0">
                <a:solidFill>
                  <a:schemeClr val="bg1"/>
                </a:solidFill>
              </a:rPr>
            </a:br>
            <a:r>
              <a:rPr lang="en-US" sz="3600" b="1" dirty="0">
                <a:solidFill>
                  <a:schemeClr val="bg1"/>
                </a:solidFill>
              </a:rPr>
              <a:t>}</a:t>
            </a:r>
          </a:p>
        </p:txBody>
      </p:sp>
      <p:sp>
        <p:nvSpPr>
          <p:cNvPr id="4" name="Rectangle 3"/>
          <p:cNvSpPr/>
          <p:nvPr/>
        </p:nvSpPr>
        <p:spPr>
          <a:xfrm>
            <a:off x="4572000" y="2286000"/>
            <a:ext cx="4495800" cy="4419600"/>
          </a:xfrm>
          <a:prstGeom prst="rect">
            <a:avLst/>
          </a:prstGeom>
          <a:effectLst>
            <a:glow rad="139700">
              <a:schemeClr val="accent2">
                <a:satMod val="175000"/>
                <a:alpha val="40000"/>
              </a:schemeClr>
            </a:glow>
            <a:outerShdw blurRad="130000" dist="101600" dir="2700000" algn="tl" rotWithShape="0">
              <a:srgbClr val="000000">
                <a:alpha val="35000"/>
              </a:srgbClr>
            </a:outerShdw>
            <a:softEdge rad="63500"/>
          </a:effectLst>
        </p:spPr>
        <p:style>
          <a:lnRef idx="1">
            <a:schemeClr val="accent2"/>
          </a:lnRef>
          <a:fillRef idx="2">
            <a:schemeClr val="accent2"/>
          </a:fillRef>
          <a:effectRef idx="1">
            <a:schemeClr val="accent2"/>
          </a:effectRef>
          <a:fontRef idx="minor">
            <a:schemeClr val="dk1"/>
          </a:fontRef>
        </p:style>
        <p:txBody>
          <a:bodyPr/>
          <a:lstStyle/>
          <a:p>
            <a:pPr>
              <a:defRPr/>
            </a:pPr>
            <a:r>
              <a:rPr lang="en-US" sz="3600" b="1" dirty="0">
                <a:solidFill>
                  <a:schemeClr val="bg1"/>
                </a:solidFill>
              </a:rPr>
              <a:t>&lt;p class="</a:t>
            </a:r>
            <a:r>
              <a:rPr lang="en-US" sz="3600" b="1" dirty="0" err="1">
                <a:solidFill>
                  <a:schemeClr val="bg1"/>
                </a:solidFill>
              </a:rPr>
              <a:t>applylarge</a:t>
            </a:r>
            <a:r>
              <a:rPr lang="en-US" sz="3600" b="1" dirty="0">
                <a:solidFill>
                  <a:schemeClr val="bg1"/>
                </a:solidFill>
              </a:rPr>
              <a:t> </a:t>
            </a:r>
            <a:r>
              <a:rPr lang="en-US" sz="3600" b="1" dirty="0" err="1">
                <a:solidFill>
                  <a:schemeClr val="bg1"/>
                </a:solidFill>
              </a:rPr>
              <a:t>applyred</a:t>
            </a:r>
            <a:r>
              <a:rPr lang="en-US" sz="3600" b="1" dirty="0">
                <a:solidFill>
                  <a:schemeClr val="bg1"/>
                </a:solidFill>
              </a:rPr>
              <a:t>"&gt;</a:t>
            </a:r>
          </a:p>
          <a:p>
            <a:pPr>
              <a:defRPr/>
            </a:pPr>
            <a:endParaRPr lang="en-US" sz="3600" b="1" dirty="0">
              <a:solidFill>
                <a:schemeClr val="bg1"/>
              </a:solidFill>
            </a:endParaRPr>
          </a:p>
          <a:p>
            <a:pPr>
              <a:defRPr/>
            </a:pPr>
            <a:r>
              <a:rPr lang="en-US" sz="3600" b="1" dirty="0">
                <a:solidFill>
                  <a:schemeClr val="bg1"/>
                </a:solidFill>
              </a:rPr>
              <a:t>This is an example of multiple classes.</a:t>
            </a:r>
          </a:p>
          <a:p>
            <a:pPr>
              <a:defRPr/>
            </a:pPr>
            <a:endParaRPr lang="en-US" sz="3600" b="1" dirty="0">
              <a:solidFill>
                <a:schemeClr val="bg1"/>
              </a:solidFill>
            </a:endParaRPr>
          </a:p>
          <a:p>
            <a:pPr>
              <a:defRPr/>
            </a:pPr>
            <a:r>
              <a:rPr lang="en-US" sz="3600" b="1" dirty="0">
                <a:solidFill>
                  <a:schemeClr val="bg1"/>
                </a:solidFill>
              </a:rPr>
              <a:t>&lt;/p&gt;</a:t>
            </a:r>
          </a:p>
        </p:txBody>
      </p:sp>
      <p:sp>
        <p:nvSpPr>
          <p:cNvPr id="33797" name="TextBox 5"/>
          <p:cNvSpPr txBox="1">
            <a:spLocks noChangeArrowheads="1"/>
          </p:cNvSpPr>
          <p:nvPr/>
        </p:nvSpPr>
        <p:spPr bwMode="auto">
          <a:xfrm>
            <a:off x="228600" y="1524000"/>
            <a:ext cx="4343400" cy="830997"/>
          </a:xfrm>
          <a:prstGeom prst="rect">
            <a:avLst/>
          </a:prstGeom>
          <a:noFill/>
          <a:ln w="9525">
            <a:noFill/>
            <a:miter lim="800000"/>
            <a:headEnd/>
            <a:tailEnd/>
          </a:ln>
        </p:spPr>
        <p:txBody>
          <a:bodyPr>
            <a:spAutoFit/>
          </a:bodyPr>
          <a:lstStyle/>
          <a:p>
            <a:pPr algn="ctr"/>
            <a:r>
              <a:rPr lang="en-US" sz="2400" b="1" i="1" u="sng" dirty="0">
                <a:solidFill>
                  <a:schemeClr val="accent4">
                    <a:lumMod val="50000"/>
                  </a:schemeClr>
                </a:solidFill>
              </a:rPr>
              <a:t>DEFINING CLASS IN CSS STYLE</a:t>
            </a:r>
          </a:p>
        </p:txBody>
      </p:sp>
      <p:sp>
        <p:nvSpPr>
          <p:cNvPr id="33798" name="TextBox 6"/>
          <p:cNvSpPr txBox="1">
            <a:spLocks noChangeArrowheads="1"/>
          </p:cNvSpPr>
          <p:nvPr/>
        </p:nvSpPr>
        <p:spPr bwMode="auto">
          <a:xfrm>
            <a:off x="4800600" y="1447800"/>
            <a:ext cx="4343400" cy="584775"/>
          </a:xfrm>
          <a:prstGeom prst="rect">
            <a:avLst/>
          </a:prstGeom>
          <a:noFill/>
          <a:ln w="9525">
            <a:noFill/>
            <a:miter lim="800000"/>
            <a:headEnd/>
            <a:tailEnd/>
          </a:ln>
        </p:spPr>
        <p:txBody>
          <a:bodyPr>
            <a:spAutoFit/>
          </a:bodyPr>
          <a:lstStyle/>
          <a:p>
            <a:pPr algn="ctr"/>
            <a:r>
              <a:rPr lang="en-US" sz="3200" b="1" i="1" u="sng" dirty="0">
                <a:solidFill>
                  <a:schemeClr val="accent4">
                    <a:lumMod val="50000"/>
                  </a:schemeClr>
                </a:solidFill>
              </a:rPr>
              <a:t>IN HTML &lt;BODY&gt;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ID SELECTOR</a:t>
            </a:r>
            <a:endParaRPr lang="en-US" dirty="0"/>
          </a:p>
        </p:txBody>
      </p:sp>
      <p:sp>
        <p:nvSpPr>
          <p:cNvPr id="34819" name="Content Placeholder 2"/>
          <p:cNvSpPr>
            <a:spLocks noGrp="1"/>
          </p:cNvSpPr>
          <p:nvPr>
            <p:ph idx="1"/>
          </p:nvPr>
        </p:nvSpPr>
        <p:spPr>
          <a:xfrm>
            <a:off x="762000" y="1676400"/>
            <a:ext cx="7772400" cy="1905000"/>
          </a:xfrm>
        </p:spPr>
        <p:txBody>
          <a:bodyPr/>
          <a:lstStyle/>
          <a:p>
            <a:r>
              <a:rPr lang="en-US" sz="3600" dirty="0" smtClean="0"/>
              <a:t>The id selector is used to specify a style for a single, unique element.</a:t>
            </a:r>
          </a:p>
          <a:p>
            <a:r>
              <a:rPr lang="en-US" sz="3600" dirty="0" smtClean="0"/>
              <a:t>It is defined by using a # symbol.</a:t>
            </a:r>
          </a:p>
          <a:p>
            <a:endParaRPr lang="en-US" dirty="0" smtClean="0"/>
          </a:p>
          <a:p>
            <a:endParaRPr lang="en-US" dirty="0" smtClean="0"/>
          </a:p>
          <a:p>
            <a:endParaRPr lang="en-US" dirty="0" smtClean="0"/>
          </a:p>
        </p:txBody>
      </p:sp>
      <p:sp>
        <p:nvSpPr>
          <p:cNvPr id="5" name="Rectangle 4"/>
          <p:cNvSpPr/>
          <p:nvPr/>
        </p:nvSpPr>
        <p:spPr>
          <a:xfrm>
            <a:off x="914400" y="3733800"/>
            <a:ext cx="7239000" cy="1570038"/>
          </a:xfrm>
          <a:prstGeom prst="rect">
            <a:avLst/>
          </a:prstGeom>
          <a:effectLst>
            <a:outerShdw blurRad="130000" dist="101600" dir="2700000" algn="tl" rotWithShape="0">
              <a:srgbClr val="000000">
                <a:alpha val="35000"/>
              </a:srgbClr>
            </a:outerShdw>
            <a:softEdge rad="127000"/>
          </a:effectLst>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n-US" sz="3200" dirty="0">
                <a:solidFill>
                  <a:schemeClr val="bg1"/>
                </a:solidFill>
                <a:latin typeface="Arial" charset="0"/>
              </a:rPr>
              <a:t>#red{</a:t>
            </a:r>
            <a:r>
              <a:rPr lang="en-US" sz="3200" dirty="0" err="1">
                <a:solidFill>
                  <a:schemeClr val="bg1"/>
                </a:solidFill>
                <a:latin typeface="Arial" charset="0"/>
              </a:rPr>
              <a:t>color:red</a:t>
            </a:r>
            <a:r>
              <a:rPr lang="en-US" sz="3200" dirty="0">
                <a:solidFill>
                  <a:schemeClr val="bg1"/>
                </a:solidFill>
                <a:latin typeface="Arial" charset="0"/>
              </a:rPr>
              <a:t>;}</a:t>
            </a:r>
          </a:p>
          <a:p>
            <a:pPr>
              <a:defRPr/>
            </a:pPr>
            <a:endParaRPr lang="en-US" sz="3200" dirty="0">
              <a:solidFill>
                <a:schemeClr val="bg1"/>
              </a:solidFill>
              <a:latin typeface="Arial" charset="0"/>
            </a:endParaRPr>
          </a:p>
          <a:p>
            <a:pPr algn="ctr">
              <a:defRPr/>
            </a:pPr>
            <a:r>
              <a:rPr lang="en-US" sz="3200" dirty="0">
                <a:solidFill>
                  <a:schemeClr val="bg1"/>
                </a:solidFill>
                <a:latin typeface="Arial" charset="0"/>
              </a:rPr>
              <a:t>&lt;h1 id="red"&gt;  ID selectors &lt;/h1&gt;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0"/>
            <a:ext cx="8229600" cy="1143000"/>
          </a:xfrm>
        </p:spPr>
        <p:txBody>
          <a:bodyPr/>
          <a:lstStyle/>
          <a:p>
            <a:pPr>
              <a:defRPr/>
            </a:pPr>
            <a:r>
              <a:rPr lang="en-US" dirty="0" smtClean="0"/>
              <a:t>Class </a:t>
            </a:r>
            <a:r>
              <a:rPr lang="en-US" dirty="0" err="1" smtClean="0"/>
              <a:t>vs</a:t>
            </a:r>
            <a:r>
              <a:rPr lang="en-US" dirty="0" smtClean="0"/>
              <a:t> ID</a:t>
            </a:r>
            <a:endParaRPr lang="en-US" dirty="0"/>
          </a:p>
        </p:txBody>
      </p:sp>
      <p:sp>
        <p:nvSpPr>
          <p:cNvPr id="3" name="Content Placeholder 2"/>
          <p:cNvSpPr>
            <a:spLocks noGrp="1"/>
          </p:cNvSpPr>
          <p:nvPr>
            <p:ph idx="4294967295"/>
          </p:nvPr>
        </p:nvSpPr>
        <p:spPr>
          <a:xfrm>
            <a:off x="457200" y="1981200"/>
            <a:ext cx="8458200" cy="1524000"/>
          </a:xfrm>
        </p:spPr>
        <p:txBody>
          <a:bodyPr>
            <a:normAutofit/>
          </a:bodyPr>
          <a:lstStyle/>
          <a:p>
            <a:pPr marL="438912" indent="-320040">
              <a:lnSpc>
                <a:spcPct val="90000"/>
              </a:lnSpc>
              <a:spcBef>
                <a:spcPts val="0"/>
              </a:spcBef>
              <a:buClr>
                <a:schemeClr val="accent1"/>
              </a:buClr>
              <a:buSzPct val="80000"/>
              <a:buFont typeface="Arial" pitchFamily="34" charset="0"/>
              <a:buChar char="•"/>
              <a:defRPr/>
            </a:pPr>
            <a:r>
              <a:rPr lang="en-US" sz="2700" dirty="0" smtClean="0"/>
              <a:t>The style is used in various places through out the document.</a:t>
            </a:r>
          </a:p>
          <a:p>
            <a:pPr marL="438912" indent="-320040">
              <a:lnSpc>
                <a:spcPct val="90000"/>
              </a:lnSpc>
              <a:spcBef>
                <a:spcPts val="0"/>
              </a:spcBef>
              <a:buClr>
                <a:schemeClr val="accent1"/>
              </a:buClr>
              <a:buSzPct val="80000"/>
              <a:buFont typeface="Arial" pitchFamily="34" charset="0"/>
              <a:buChar char="•"/>
              <a:defRPr/>
            </a:pPr>
            <a:r>
              <a:rPr lang="en-US" sz="2700" dirty="0" smtClean="0"/>
              <a:t>The style is very general.</a:t>
            </a:r>
            <a:endParaRPr lang="en-US" sz="2700" dirty="0"/>
          </a:p>
        </p:txBody>
      </p:sp>
      <p:sp>
        <p:nvSpPr>
          <p:cNvPr id="4" name="Rectangle 3"/>
          <p:cNvSpPr/>
          <p:nvPr/>
        </p:nvSpPr>
        <p:spPr>
          <a:xfrm>
            <a:off x="609600" y="1219200"/>
            <a:ext cx="3352800" cy="685800"/>
          </a:xfrm>
          <a:prstGeom prst="rect">
            <a:avLst/>
          </a:prstGeom>
          <a:effectLst>
            <a:outerShdw blurRad="130000" dist="101600" dir="2700000" algn="tl" rotWithShape="0">
              <a:srgbClr val="000000">
                <a:alpha val="35000"/>
              </a:srgbClr>
            </a:outerShdw>
            <a:softEdge rad="63500"/>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600" b="1" i="1" u="sng" dirty="0">
                <a:solidFill>
                  <a:schemeClr val="bg1"/>
                </a:solidFill>
              </a:rPr>
              <a:t>Use class  if:</a:t>
            </a:r>
          </a:p>
        </p:txBody>
      </p:sp>
      <p:sp>
        <p:nvSpPr>
          <p:cNvPr id="5" name="Content Placeholder 2"/>
          <p:cNvSpPr txBox="1">
            <a:spLocks/>
          </p:cNvSpPr>
          <p:nvPr/>
        </p:nvSpPr>
        <p:spPr>
          <a:xfrm>
            <a:off x="381000" y="4191000"/>
            <a:ext cx="8763000" cy="1371600"/>
          </a:xfrm>
          <a:prstGeom prst="rect">
            <a:avLst/>
          </a:prstGeom>
        </p:spPr>
        <p:txBody>
          <a:bodyPr lIns="54864" tIns="91440">
            <a:normAutofit fontScale="85000" lnSpcReduction="10000"/>
          </a:bodyPr>
          <a:lstStyle/>
          <a:p>
            <a:pPr marL="438912" indent="-320040" fontAlgn="auto">
              <a:spcBef>
                <a:spcPts val="0"/>
              </a:spcBef>
              <a:spcAft>
                <a:spcPts val="0"/>
              </a:spcAft>
              <a:buClr>
                <a:schemeClr val="accent1"/>
              </a:buClr>
              <a:buSzPct val="80000"/>
              <a:buFont typeface="Arial" pitchFamily="34" charset="0"/>
              <a:buChar char="•"/>
              <a:defRPr/>
            </a:pPr>
            <a:r>
              <a:rPr lang="en-US" sz="3200" dirty="0">
                <a:latin typeface="+mn-lt"/>
              </a:rPr>
              <a:t>The style is only used once ever in the document.</a:t>
            </a:r>
          </a:p>
          <a:p>
            <a:pPr marL="438912" indent="-320040" fontAlgn="auto">
              <a:spcBef>
                <a:spcPts val="0"/>
              </a:spcBef>
              <a:spcAft>
                <a:spcPts val="0"/>
              </a:spcAft>
              <a:buClr>
                <a:schemeClr val="accent1"/>
              </a:buClr>
              <a:buSzPct val="80000"/>
              <a:buFont typeface="Arial" pitchFamily="34" charset="0"/>
              <a:buChar char="•"/>
              <a:defRPr/>
            </a:pPr>
            <a:r>
              <a:rPr lang="en-US" sz="3200" dirty="0">
                <a:latin typeface="Arial" charset="0"/>
              </a:rPr>
              <a:t>The style is specific to a certain area of the document.</a:t>
            </a:r>
            <a:endParaRPr lang="en-US" sz="3200" dirty="0">
              <a:latin typeface="+mn-lt"/>
            </a:endParaRPr>
          </a:p>
        </p:txBody>
      </p:sp>
      <p:sp>
        <p:nvSpPr>
          <p:cNvPr id="6" name="Rectangle 5"/>
          <p:cNvSpPr/>
          <p:nvPr/>
        </p:nvSpPr>
        <p:spPr>
          <a:xfrm>
            <a:off x="685800" y="3352800"/>
            <a:ext cx="3505200" cy="609600"/>
          </a:xfrm>
          <a:prstGeom prst="rect">
            <a:avLst/>
          </a:prstGeom>
          <a:effectLst>
            <a:outerShdw blurRad="130000" dist="101600" dir="2700000" algn="tl" rotWithShape="0">
              <a:srgbClr val="000000">
                <a:alpha val="35000"/>
              </a:srgbClr>
            </a:outerShdw>
            <a:softEdge rad="63500"/>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600" b="1" i="1" u="sng" dirty="0">
                <a:solidFill>
                  <a:schemeClr val="accent4">
                    <a:lumMod val="50000"/>
                  </a:schemeClr>
                </a:solidFill>
              </a:rPr>
              <a:t>Use ID  if: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0" dirty="0">
                <a:effectLst/>
              </a:rPr>
              <a:t>CSS Text</a:t>
            </a:r>
            <a:br>
              <a:rPr lang="en-US" b="0" dirty="0">
                <a:effectLst/>
              </a:rPr>
            </a:br>
            <a:endParaRPr lang="en-US" dirty="0"/>
          </a:p>
        </p:txBody>
      </p:sp>
      <p:sp>
        <p:nvSpPr>
          <p:cNvPr id="3" name="Content Placeholder 2"/>
          <p:cNvSpPr>
            <a:spLocks noGrp="1"/>
          </p:cNvSpPr>
          <p:nvPr>
            <p:ph idx="1"/>
          </p:nvPr>
        </p:nvSpPr>
        <p:spPr>
          <a:xfrm>
            <a:off x="457200" y="762000"/>
            <a:ext cx="8610600" cy="5638800"/>
          </a:xfrm>
        </p:spPr>
        <p:txBody>
          <a:bodyPr/>
          <a:lstStyle/>
          <a:p>
            <a:pPr marL="137160" indent="0">
              <a:buNone/>
            </a:pPr>
            <a:endParaRPr lang="en-US" dirty="0"/>
          </a:p>
          <a:p>
            <a:pPr>
              <a:buClrTx/>
              <a:buFont typeface="Wingdings" panose="05000000000000000000" pitchFamily="2" charset="2"/>
              <a:buChar char="q"/>
            </a:pPr>
            <a:r>
              <a:rPr lang="en-US" dirty="0" smtClean="0">
                <a:solidFill>
                  <a:schemeClr val="bg1"/>
                </a:solidFill>
              </a:rPr>
              <a:t>Text Color</a:t>
            </a:r>
          </a:p>
          <a:p>
            <a:pPr marL="137160" indent="0">
              <a:buNone/>
            </a:pPr>
            <a:r>
              <a:rPr lang="en-US" dirty="0" smtClean="0"/>
              <a:t>		body </a:t>
            </a:r>
            <a:r>
              <a:rPr lang="en-US" dirty="0"/>
              <a:t>{</a:t>
            </a:r>
            <a:r>
              <a:rPr lang="en-US" dirty="0" err="1"/>
              <a:t>color:blue</a:t>
            </a:r>
            <a:r>
              <a:rPr lang="en-US" dirty="0"/>
              <a:t>;}</a:t>
            </a:r>
            <a:br>
              <a:rPr lang="en-US" dirty="0"/>
            </a:br>
            <a:r>
              <a:rPr lang="en-US" dirty="0" smtClean="0"/>
              <a:t>		h1 </a:t>
            </a:r>
            <a:r>
              <a:rPr lang="en-US" dirty="0"/>
              <a:t>{color:#00ff00;}</a:t>
            </a:r>
            <a:br>
              <a:rPr lang="en-US" dirty="0"/>
            </a:br>
            <a:r>
              <a:rPr lang="en-US" dirty="0" smtClean="0"/>
              <a:t>		h2 </a:t>
            </a:r>
            <a:r>
              <a:rPr lang="en-US" dirty="0"/>
              <a:t>{</a:t>
            </a:r>
            <a:r>
              <a:rPr lang="en-US" dirty="0" err="1"/>
              <a:t>color:rgb</a:t>
            </a:r>
            <a:r>
              <a:rPr lang="en-US" dirty="0"/>
              <a:t>(255,0,0);}</a:t>
            </a:r>
            <a:endParaRPr lang="en-US" dirty="0" smtClean="0"/>
          </a:p>
          <a:p>
            <a:pPr>
              <a:buClrTx/>
              <a:buFont typeface="Wingdings" panose="05000000000000000000" pitchFamily="2" charset="2"/>
              <a:buChar char="q"/>
            </a:pPr>
            <a:r>
              <a:rPr lang="en-US" dirty="0">
                <a:solidFill>
                  <a:schemeClr val="bg1"/>
                </a:solidFill>
              </a:rPr>
              <a:t>Text </a:t>
            </a:r>
            <a:r>
              <a:rPr lang="en-US" dirty="0" smtClean="0">
                <a:solidFill>
                  <a:schemeClr val="bg1"/>
                </a:solidFill>
              </a:rPr>
              <a:t>Alignment</a:t>
            </a:r>
            <a:r>
              <a:rPr lang="en-US" dirty="0" smtClean="0"/>
              <a:t>	h1 </a:t>
            </a:r>
            <a:r>
              <a:rPr lang="en-US" dirty="0"/>
              <a:t>{</a:t>
            </a:r>
            <a:r>
              <a:rPr lang="en-US" dirty="0" err="1"/>
              <a:t>text-align:center</a:t>
            </a:r>
            <a:r>
              <a:rPr lang="en-US" dirty="0"/>
              <a:t>;}</a:t>
            </a:r>
            <a:br>
              <a:rPr lang="en-US" dirty="0"/>
            </a:br>
            <a:r>
              <a:rPr lang="en-US" dirty="0" smtClean="0"/>
              <a:t>				</a:t>
            </a:r>
            <a:r>
              <a:rPr lang="en-US" dirty="0" err="1" smtClean="0"/>
              <a:t>p.date</a:t>
            </a:r>
            <a:r>
              <a:rPr lang="en-US" dirty="0" smtClean="0"/>
              <a:t> </a:t>
            </a:r>
            <a:r>
              <a:rPr lang="en-US" dirty="0"/>
              <a:t>{</a:t>
            </a:r>
            <a:r>
              <a:rPr lang="en-US" dirty="0" err="1"/>
              <a:t>text-align:right</a:t>
            </a:r>
            <a:r>
              <a:rPr lang="en-US" dirty="0"/>
              <a:t>;}</a:t>
            </a:r>
            <a:br>
              <a:rPr lang="en-US" dirty="0"/>
            </a:br>
            <a:r>
              <a:rPr lang="en-US" dirty="0" smtClean="0"/>
              <a:t>				</a:t>
            </a:r>
            <a:r>
              <a:rPr lang="en-US" dirty="0" err="1" smtClean="0"/>
              <a:t>p.main</a:t>
            </a:r>
            <a:r>
              <a:rPr lang="en-US" dirty="0" smtClean="0"/>
              <a:t> </a:t>
            </a:r>
            <a:r>
              <a:rPr lang="en-US" dirty="0"/>
              <a:t>{</a:t>
            </a:r>
            <a:r>
              <a:rPr lang="en-US" dirty="0" err="1"/>
              <a:t>text-align:justify</a:t>
            </a:r>
            <a:r>
              <a:rPr lang="en-US" dirty="0" smtClean="0"/>
              <a:t>;}</a:t>
            </a:r>
          </a:p>
          <a:p>
            <a:pPr marL="137160" indent="0">
              <a:buNone/>
            </a:pPr>
            <a:endParaRPr lang="en-US" dirty="0"/>
          </a:p>
        </p:txBody>
      </p:sp>
    </p:spTree>
    <p:extLst>
      <p:ext uri="{BB962C8B-B14F-4D97-AF65-F5344CB8AC3E}">
        <p14:creationId xmlns:p14="http://schemas.microsoft.com/office/powerpoint/2010/main" val="1713307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0" dirty="0">
                <a:effectLst/>
              </a:rPr>
              <a:t>CSS Text</a:t>
            </a:r>
            <a:endParaRPr lang="en-US" dirty="0"/>
          </a:p>
        </p:txBody>
      </p:sp>
      <p:sp>
        <p:nvSpPr>
          <p:cNvPr id="3" name="Content Placeholder 2"/>
          <p:cNvSpPr>
            <a:spLocks noGrp="1"/>
          </p:cNvSpPr>
          <p:nvPr>
            <p:ph idx="1"/>
          </p:nvPr>
        </p:nvSpPr>
        <p:spPr>
          <a:xfrm>
            <a:off x="457200" y="914400"/>
            <a:ext cx="8534400" cy="5486400"/>
          </a:xfrm>
        </p:spPr>
        <p:txBody>
          <a:bodyPr/>
          <a:lstStyle/>
          <a:p>
            <a:pPr>
              <a:buClrTx/>
            </a:pPr>
            <a:r>
              <a:rPr lang="en-US" dirty="0">
                <a:solidFill>
                  <a:schemeClr val="bg1"/>
                </a:solidFill>
              </a:rPr>
              <a:t>Text Transformation</a:t>
            </a:r>
          </a:p>
          <a:p>
            <a:pPr marL="137160" indent="0">
              <a:buNone/>
            </a:pPr>
            <a:r>
              <a:rPr lang="en-US" dirty="0" smtClean="0"/>
              <a:t>	</a:t>
            </a:r>
            <a:r>
              <a:rPr lang="en-US" dirty="0" err="1" smtClean="0"/>
              <a:t>p.uppercase</a:t>
            </a:r>
            <a:r>
              <a:rPr lang="en-US" dirty="0" smtClean="0"/>
              <a:t> </a:t>
            </a:r>
            <a:r>
              <a:rPr lang="en-US" dirty="0"/>
              <a:t>{</a:t>
            </a:r>
            <a:r>
              <a:rPr lang="en-US" dirty="0" err="1"/>
              <a:t>text-transform:uppercase</a:t>
            </a:r>
            <a:r>
              <a:rPr lang="en-US" dirty="0"/>
              <a:t>;}</a:t>
            </a:r>
            <a:br>
              <a:rPr lang="en-US" dirty="0"/>
            </a:br>
            <a:r>
              <a:rPr lang="en-US" dirty="0" smtClean="0"/>
              <a:t>	</a:t>
            </a:r>
            <a:r>
              <a:rPr lang="en-US" dirty="0" err="1" smtClean="0"/>
              <a:t>p.lowercase</a:t>
            </a:r>
            <a:r>
              <a:rPr lang="en-US" dirty="0" smtClean="0"/>
              <a:t> </a:t>
            </a:r>
            <a:r>
              <a:rPr lang="en-US" dirty="0"/>
              <a:t>{</a:t>
            </a:r>
            <a:r>
              <a:rPr lang="en-US" dirty="0" err="1"/>
              <a:t>text-transform:lowercase</a:t>
            </a:r>
            <a:r>
              <a:rPr lang="en-US" dirty="0"/>
              <a:t>;}</a:t>
            </a:r>
            <a:br>
              <a:rPr lang="en-US" dirty="0"/>
            </a:br>
            <a:r>
              <a:rPr lang="en-US" dirty="0" smtClean="0"/>
              <a:t>	</a:t>
            </a:r>
            <a:r>
              <a:rPr lang="en-US" dirty="0" err="1" smtClean="0"/>
              <a:t>p.capitalize</a:t>
            </a:r>
            <a:r>
              <a:rPr lang="en-US" dirty="0" smtClean="0"/>
              <a:t> </a:t>
            </a:r>
            <a:r>
              <a:rPr lang="en-US" dirty="0"/>
              <a:t>{</a:t>
            </a:r>
            <a:r>
              <a:rPr lang="en-US" dirty="0" err="1"/>
              <a:t>text-transform:capitalize</a:t>
            </a:r>
            <a:r>
              <a:rPr lang="en-US" dirty="0" smtClean="0"/>
              <a:t>;}</a:t>
            </a:r>
          </a:p>
          <a:p>
            <a:pPr>
              <a:buClrTx/>
            </a:pPr>
            <a:r>
              <a:rPr lang="en-US" dirty="0">
                <a:solidFill>
                  <a:schemeClr val="bg1"/>
                </a:solidFill>
              </a:rPr>
              <a:t>Text </a:t>
            </a:r>
            <a:r>
              <a:rPr lang="en-US" dirty="0" smtClean="0">
                <a:solidFill>
                  <a:schemeClr val="bg1"/>
                </a:solidFill>
              </a:rPr>
              <a:t>Indentation</a:t>
            </a:r>
          </a:p>
          <a:p>
            <a:pPr marL="137160" indent="0">
              <a:buNone/>
            </a:pPr>
            <a:r>
              <a:rPr lang="en-US" dirty="0" smtClean="0"/>
              <a:t>	p </a:t>
            </a:r>
            <a:r>
              <a:rPr lang="en-US" dirty="0"/>
              <a:t>{text-indent:50px</a:t>
            </a:r>
            <a:r>
              <a:rPr lang="en-US" dirty="0" smtClean="0"/>
              <a:t>;}</a:t>
            </a:r>
          </a:p>
          <a:p>
            <a:pPr>
              <a:buClrTx/>
              <a:buFont typeface="Wingdings" panose="05000000000000000000" pitchFamily="2" charset="2"/>
              <a:buChar char="q"/>
            </a:pPr>
            <a:r>
              <a:rPr lang="en-US" dirty="0">
                <a:solidFill>
                  <a:schemeClr val="bg1"/>
                </a:solidFill>
              </a:rPr>
              <a:t>Text Decoration</a:t>
            </a:r>
          </a:p>
          <a:p>
            <a:pPr marL="137160" indent="0">
              <a:buNone/>
            </a:pPr>
            <a:r>
              <a:rPr lang="en-US" dirty="0"/>
              <a:t>			h1 {</a:t>
            </a:r>
            <a:r>
              <a:rPr lang="en-US" dirty="0" err="1"/>
              <a:t>text-decoration:overline</a:t>
            </a:r>
            <a:r>
              <a:rPr lang="en-US" dirty="0"/>
              <a:t>;}</a:t>
            </a:r>
            <a:br>
              <a:rPr lang="en-US" dirty="0"/>
            </a:br>
            <a:r>
              <a:rPr lang="en-US" dirty="0"/>
              <a:t>			h2 {</a:t>
            </a:r>
            <a:r>
              <a:rPr lang="en-US" dirty="0" err="1"/>
              <a:t>text-decoration:line-through</a:t>
            </a:r>
            <a:r>
              <a:rPr lang="en-US" dirty="0"/>
              <a:t>;}</a:t>
            </a:r>
            <a:br>
              <a:rPr lang="en-US" dirty="0"/>
            </a:br>
            <a:r>
              <a:rPr lang="en-US" dirty="0"/>
              <a:t>			h3 {</a:t>
            </a:r>
            <a:r>
              <a:rPr lang="en-US" dirty="0" err="1"/>
              <a:t>text-decoration:underline</a:t>
            </a:r>
            <a:r>
              <a:rPr lang="en-US" dirty="0"/>
              <a:t>;}</a:t>
            </a:r>
          </a:p>
          <a:p>
            <a:pPr marL="137160" indent="0">
              <a:buNone/>
            </a:pPr>
            <a:endParaRPr lang="en-US" dirty="0"/>
          </a:p>
          <a:p>
            <a:pPr marL="137160" indent="0">
              <a:buNone/>
            </a:pPr>
            <a:endParaRPr lang="en-US" dirty="0"/>
          </a:p>
          <a:p>
            <a:pPr marL="137160" indent="0">
              <a:buNone/>
            </a:pPr>
            <a:endParaRPr lang="en-US" dirty="0"/>
          </a:p>
        </p:txBody>
      </p:sp>
    </p:spTree>
    <p:extLst>
      <p:ext uri="{BB962C8B-B14F-4D97-AF65-F5344CB8AC3E}">
        <p14:creationId xmlns:p14="http://schemas.microsoft.com/office/powerpoint/2010/main" val="268124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Introduction To CSS</a:t>
            </a:r>
            <a:endParaRPr lang="en-US" dirty="0"/>
          </a:p>
        </p:txBody>
      </p:sp>
      <p:sp>
        <p:nvSpPr>
          <p:cNvPr id="15363" name="Content Placeholder 2"/>
          <p:cNvSpPr>
            <a:spLocks noGrp="1"/>
          </p:cNvSpPr>
          <p:nvPr>
            <p:ph idx="1"/>
          </p:nvPr>
        </p:nvSpPr>
        <p:spPr/>
        <p:txBody>
          <a:bodyPr/>
          <a:lstStyle/>
          <a:p>
            <a:pPr lvl="1"/>
            <a:r>
              <a:rPr lang="en-US" dirty="0" smtClean="0"/>
              <a:t>CSS is a style language that defines layout of HTML documents.</a:t>
            </a:r>
          </a:p>
          <a:p>
            <a:pPr lvl="1"/>
            <a:r>
              <a:rPr lang="en-US" dirty="0" smtClean="0"/>
              <a:t>HTML is used to structure content where as CSS is used for formatting structured content.</a:t>
            </a:r>
          </a:p>
          <a:p>
            <a:pPr lvl="1"/>
            <a:r>
              <a:rPr lang="en-US" dirty="0" smtClean="0"/>
              <a:t>Unlike HTML, CSS doesn’t create anything.</a:t>
            </a:r>
          </a:p>
          <a:p>
            <a:pPr lvl="1"/>
            <a:r>
              <a:rPr lang="en-US" dirty="0" smtClean="0"/>
              <a:t>Instead it decorates, aligns and positions (etc) elements in HTML.</a:t>
            </a:r>
          </a:p>
          <a:p>
            <a:pPr lvl="1"/>
            <a:r>
              <a:rPr lang="en-US" dirty="0" smtClean="0"/>
              <a:t>In a nut shell, CSS takes the normal HTML output &amp; adds a few rules to how it is actually displayed.</a:t>
            </a:r>
          </a:p>
          <a:p>
            <a:endParaRPr lang="en-US"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E70EE40-4304-4B72-BAD4-F10F867457C3}"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92162"/>
          </a:xfrm>
        </p:spPr>
        <p:txBody>
          <a:bodyPr>
            <a:normAutofit fontScale="90000"/>
          </a:bodyPr>
          <a:lstStyle/>
          <a:p>
            <a:r>
              <a:rPr lang="en-US" b="0" dirty="0">
                <a:effectLst/>
              </a:rPr>
              <a:t>CSS Font</a:t>
            </a:r>
            <a:br>
              <a:rPr lang="en-US" b="0" dirty="0">
                <a:effectLst/>
              </a:rPr>
            </a:br>
            <a:endParaRPr lang="en-US" dirty="0"/>
          </a:p>
        </p:txBody>
      </p:sp>
      <p:sp>
        <p:nvSpPr>
          <p:cNvPr id="3" name="Content Placeholder 2"/>
          <p:cNvSpPr>
            <a:spLocks noGrp="1"/>
          </p:cNvSpPr>
          <p:nvPr>
            <p:ph idx="1"/>
          </p:nvPr>
        </p:nvSpPr>
        <p:spPr>
          <a:xfrm>
            <a:off x="457200" y="990600"/>
            <a:ext cx="8534400" cy="5410200"/>
          </a:xfrm>
        </p:spPr>
        <p:txBody>
          <a:bodyPr/>
          <a:lstStyle/>
          <a:p>
            <a:pPr>
              <a:buClrTx/>
            </a:pPr>
            <a:r>
              <a:rPr lang="en-US" dirty="0">
                <a:solidFill>
                  <a:schemeClr val="bg1"/>
                </a:solidFill>
              </a:rPr>
              <a:t>Font Family</a:t>
            </a:r>
          </a:p>
          <a:p>
            <a:pPr marL="137160" indent="0">
              <a:buNone/>
            </a:pPr>
            <a:r>
              <a:rPr lang="en-US" dirty="0" smtClean="0"/>
              <a:t>p{</a:t>
            </a:r>
            <a:r>
              <a:rPr lang="en-US" dirty="0" err="1" smtClean="0"/>
              <a:t>font-family</a:t>
            </a:r>
            <a:r>
              <a:rPr lang="en-US" dirty="0" err="1"/>
              <a:t>:"Times</a:t>
            </a:r>
            <a:r>
              <a:rPr lang="en-US" dirty="0"/>
              <a:t> New Roman",</a:t>
            </a:r>
            <a:r>
              <a:rPr lang="en-US" dirty="0" err="1"/>
              <a:t>Times,serif</a:t>
            </a:r>
            <a:r>
              <a:rPr lang="en-US" dirty="0"/>
              <a:t>;}</a:t>
            </a:r>
          </a:p>
          <a:p>
            <a:pPr marL="137160" indent="0">
              <a:buNone/>
            </a:pPr>
            <a:r>
              <a:rPr lang="en-US" dirty="0"/>
              <a:t>p</a:t>
            </a:r>
            <a:r>
              <a:rPr lang="en-US" dirty="0" smtClean="0"/>
              <a:t>{</a:t>
            </a:r>
            <a:r>
              <a:rPr lang="en-US" dirty="0" err="1" smtClean="0"/>
              <a:t>font-family:Arial,Helvetica,sans-serif</a:t>
            </a:r>
            <a:r>
              <a:rPr lang="en-US" dirty="0" smtClean="0"/>
              <a:t>;}</a:t>
            </a:r>
          </a:p>
          <a:p>
            <a:pPr>
              <a:buClrTx/>
            </a:pPr>
            <a:r>
              <a:rPr lang="en-US" dirty="0">
                <a:solidFill>
                  <a:schemeClr val="bg1"/>
                </a:solidFill>
              </a:rPr>
              <a:t>Font </a:t>
            </a:r>
            <a:r>
              <a:rPr lang="en-US" dirty="0" smtClean="0">
                <a:solidFill>
                  <a:schemeClr val="bg1"/>
                </a:solidFill>
              </a:rPr>
              <a:t>Style</a:t>
            </a:r>
          </a:p>
          <a:p>
            <a:pPr marL="137160" indent="0">
              <a:buNone/>
            </a:pPr>
            <a:r>
              <a:rPr lang="en-US" dirty="0" smtClean="0"/>
              <a:t>	</a:t>
            </a:r>
            <a:r>
              <a:rPr lang="en-US" dirty="0" err="1" smtClean="0"/>
              <a:t>p.normal</a:t>
            </a:r>
            <a:r>
              <a:rPr lang="en-US" dirty="0" smtClean="0"/>
              <a:t> </a:t>
            </a:r>
            <a:r>
              <a:rPr lang="en-US" dirty="0"/>
              <a:t>{</a:t>
            </a:r>
            <a:r>
              <a:rPr lang="en-US" dirty="0" err="1"/>
              <a:t>font-style:normal</a:t>
            </a:r>
            <a:r>
              <a:rPr lang="en-US" dirty="0"/>
              <a:t>;}</a:t>
            </a:r>
            <a:br>
              <a:rPr lang="en-US" dirty="0"/>
            </a:br>
            <a:r>
              <a:rPr lang="en-US" dirty="0" smtClean="0"/>
              <a:t>	</a:t>
            </a:r>
            <a:r>
              <a:rPr lang="en-US" dirty="0" err="1" smtClean="0"/>
              <a:t>p.italic</a:t>
            </a:r>
            <a:r>
              <a:rPr lang="en-US" dirty="0" smtClean="0"/>
              <a:t> </a:t>
            </a:r>
            <a:r>
              <a:rPr lang="en-US" dirty="0"/>
              <a:t>{</a:t>
            </a:r>
            <a:r>
              <a:rPr lang="en-US" dirty="0" err="1"/>
              <a:t>font-style:italic</a:t>
            </a:r>
            <a:r>
              <a:rPr lang="en-US" dirty="0"/>
              <a:t>;}</a:t>
            </a:r>
            <a:br>
              <a:rPr lang="en-US" dirty="0"/>
            </a:br>
            <a:r>
              <a:rPr lang="en-US" dirty="0" smtClean="0"/>
              <a:t>	</a:t>
            </a:r>
            <a:r>
              <a:rPr lang="en-US" dirty="0" err="1" smtClean="0"/>
              <a:t>p.oblique</a:t>
            </a:r>
            <a:r>
              <a:rPr lang="en-US" dirty="0" smtClean="0"/>
              <a:t> </a:t>
            </a:r>
            <a:r>
              <a:rPr lang="en-US" dirty="0"/>
              <a:t>{</a:t>
            </a:r>
            <a:r>
              <a:rPr lang="en-US" dirty="0" err="1"/>
              <a:t>font-style:oblique</a:t>
            </a:r>
            <a:r>
              <a:rPr lang="en-US" dirty="0" smtClean="0"/>
              <a:t>;}</a:t>
            </a:r>
          </a:p>
          <a:p>
            <a:pPr>
              <a:buClrTx/>
            </a:pPr>
            <a:r>
              <a:rPr lang="en-US" dirty="0">
                <a:solidFill>
                  <a:schemeClr val="bg1"/>
                </a:solidFill>
              </a:rPr>
              <a:t>Font Size With </a:t>
            </a:r>
            <a:r>
              <a:rPr lang="en-US" dirty="0" smtClean="0">
                <a:solidFill>
                  <a:schemeClr val="bg1"/>
                </a:solidFill>
              </a:rPr>
              <a:t>Pixels</a:t>
            </a:r>
          </a:p>
          <a:p>
            <a:pPr marL="137160" indent="0">
              <a:buNone/>
            </a:pPr>
            <a:r>
              <a:rPr lang="en-US" dirty="0" smtClean="0"/>
              <a:t>	h1 </a:t>
            </a:r>
            <a:r>
              <a:rPr lang="en-US" dirty="0"/>
              <a:t>{font-size:40px;}</a:t>
            </a:r>
            <a:br>
              <a:rPr lang="en-US" dirty="0"/>
            </a:br>
            <a:r>
              <a:rPr lang="en-US" dirty="0" smtClean="0"/>
              <a:t>	h2 </a:t>
            </a:r>
            <a:r>
              <a:rPr lang="en-US" dirty="0"/>
              <a:t>{font-size:30px;}</a:t>
            </a:r>
            <a:br>
              <a:rPr lang="en-US" dirty="0"/>
            </a:br>
            <a:r>
              <a:rPr lang="en-US" dirty="0" smtClean="0"/>
              <a:t>	p </a:t>
            </a:r>
            <a:r>
              <a:rPr lang="en-US" dirty="0"/>
              <a:t>{font-size:14px;}</a:t>
            </a:r>
          </a:p>
          <a:p>
            <a:pPr marL="137160" indent="0">
              <a:buNone/>
            </a:pPr>
            <a:endParaRPr lang="en-US" dirty="0"/>
          </a:p>
          <a:p>
            <a:pPr marL="137160" indent="0">
              <a:buNone/>
            </a:pPr>
            <a:endParaRPr lang="en-US" dirty="0"/>
          </a:p>
        </p:txBody>
      </p:sp>
    </p:spTree>
    <p:extLst>
      <p:ext uri="{BB962C8B-B14F-4D97-AF65-F5344CB8AC3E}">
        <p14:creationId xmlns:p14="http://schemas.microsoft.com/office/powerpoint/2010/main" val="307913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467600" cy="868362"/>
          </a:xfrm>
        </p:spPr>
        <p:txBody>
          <a:bodyPr>
            <a:normAutofit fontScale="90000"/>
          </a:bodyPr>
          <a:lstStyle/>
          <a:p>
            <a:pPr eaLnBrk="1" fontAlgn="auto" hangingPunct="1">
              <a:spcAft>
                <a:spcPts val="0"/>
              </a:spcAft>
              <a:defRPr/>
            </a:pPr>
            <a:r>
              <a:rPr lang="en-US" b="1" dirty="0" smtClean="0"/>
              <a:t>Styles Solved a Big Problem</a:t>
            </a:r>
            <a:br>
              <a:rPr lang="en-US" b="1" dirty="0" smtClean="0"/>
            </a:br>
            <a:endParaRPr lang="en-US" dirty="0"/>
          </a:p>
        </p:txBody>
      </p:sp>
      <p:sp>
        <p:nvSpPr>
          <p:cNvPr id="3" name="Content Placeholder 2"/>
          <p:cNvSpPr>
            <a:spLocks noGrp="1"/>
          </p:cNvSpPr>
          <p:nvPr>
            <p:ph idx="1"/>
          </p:nvPr>
        </p:nvSpPr>
        <p:spPr>
          <a:xfrm>
            <a:off x="457200" y="1295400"/>
            <a:ext cx="7467600" cy="5178425"/>
          </a:xfrm>
        </p:spPr>
        <p:txBody>
          <a:bodyPr>
            <a:normAutofit/>
          </a:bodyPr>
          <a:lstStyle/>
          <a:p>
            <a:pPr marL="274320" indent="-274320" eaLnBrk="1" fontAlgn="auto" hangingPunct="1">
              <a:spcAft>
                <a:spcPts val="0"/>
              </a:spcAft>
              <a:buFont typeface="Wingdings"/>
              <a:buChar char=""/>
              <a:defRPr/>
            </a:pPr>
            <a:endParaRPr lang="en-US" smtClean="0"/>
          </a:p>
          <a:p>
            <a:pPr marL="274320" indent="-274320" eaLnBrk="1" fontAlgn="auto" hangingPunct="1">
              <a:spcAft>
                <a:spcPts val="0"/>
              </a:spcAft>
              <a:buFont typeface="Wingdings"/>
              <a:buChar char=""/>
              <a:defRPr/>
            </a:pPr>
            <a:r>
              <a:rPr lang="en-US" smtClean="0"/>
              <a:t>HTML </a:t>
            </a:r>
            <a:r>
              <a:rPr lang="en-US" dirty="0" smtClean="0"/>
              <a:t>was never intended to contain tags for formatting a document.</a:t>
            </a:r>
          </a:p>
          <a:p>
            <a:pPr marL="274320" indent="-274320" eaLnBrk="1" fontAlgn="auto" hangingPunct="1">
              <a:spcAft>
                <a:spcPts val="0"/>
              </a:spcAft>
              <a:buFont typeface="Wingdings"/>
              <a:buChar char=""/>
              <a:defRPr/>
            </a:pPr>
            <a:r>
              <a:rPr lang="en-US" dirty="0" smtClean="0"/>
              <a:t>HTML was intended to define the content of a document, like:</a:t>
            </a:r>
          </a:p>
          <a:p>
            <a:pPr marL="641033" lvl="1" indent="-274320" eaLnBrk="1" fontAlgn="auto" hangingPunct="1">
              <a:spcAft>
                <a:spcPts val="0"/>
              </a:spcAft>
              <a:buFont typeface="Courier New" pitchFamily="49" charset="0"/>
              <a:buChar char="o"/>
              <a:defRPr/>
            </a:pPr>
            <a:r>
              <a:rPr lang="en-US" dirty="0" smtClean="0"/>
              <a:t>&lt;h1&gt;This is a heading&lt;/h1&gt;</a:t>
            </a:r>
          </a:p>
          <a:p>
            <a:pPr marL="641033" lvl="1" indent="-274320" eaLnBrk="1" fontAlgn="auto" hangingPunct="1">
              <a:spcAft>
                <a:spcPts val="0"/>
              </a:spcAft>
              <a:buFont typeface="Courier New" pitchFamily="49" charset="0"/>
              <a:buChar char="o"/>
              <a:defRPr/>
            </a:pPr>
            <a:r>
              <a:rPr lang="en-US" dirty="0" smtClean="0"/>
              <a:t>&lt;p&gt;This is a paragraph.&lt;/p&gt;</a:t>
            </a:r>
          </a:p>
          <a:p>
            <a:pPr marL="274320" indent="-274320" eaLnBrk="1" fontAlgn="auto" hangingPunct="1">
              <a:spcAft>
                <a:spcPts val="0"/>
              </a:spcAft>
              <a:buFont typeface="Wingdings"/>
              <a:buChar char=""/>
              <a:defRPr/>
            </a:pPr>
            <a:endParaRPr lang="en-US" dirty="0"/>
          </a:p>
        </p:txBody>
      </p:sp>
      <p:sp>
        <p:nvSpPr>
          <p:cNvPr id="15365"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endParaRPr lang="en-US" smtClean="0"/>
          </a:p>
        </p:txBody>
      </p:sp>
      <p:sp>
        <p:nvSpPr>
          <p:cNvPr id="1536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06AF3B8-BB91-4C44-BB4E-C056EC3CF951}" type="slidenum">
              <a:rPr lang="en-US" smtClean="0"/>
              <a:pPr/>
              <a:t>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dirty="0" smtClean="0"/>
              <a:t>Styles Solved a Big Problem</a:t>
            </a:r>
            <a:endParaRPr lang="en-US" dirty="0"/>
          </a:p>
        </p:txBody>
      </p:sp>
      <p:sp>
        <p:nvSpPr>
          <p:cNvPr id="3" name="Content Placeholder 2"/>
          <p:cNvSpPr>
            <a:spLocks noGrp="1"/>
          </p:cNvSpPr>
          <p:nvPr>
            <p:ph idx="1"/>
          </p:nvPr>
        </p:nvSpPr>
        <p:spPr>
          <a:xfrm>
            <a:off x="457200" y="838200"/>
            <a:ext cx="8229600" cy="4800600"/>
          </a:xfrm>
        </p:spPr>
        <p:txBody>
          <a:bodyPr>
            <a:normAutofit fontScale="92500"/>
          </a:bodyPr>
          <a:lstStyle/>
          <a:p>
            <a:pPr marL="274320" indent="-274320" eaLnBrk="1" fontAlgn="auto" hangingPunct="1">
              <a:spcAft>
                <a:spcPts val="0"/>
              </a:spcAft>
              <a:buFont typeface="Wingdings"/>
              <a:buChar char=""/>
              <a:defRPr/>
            </a:pPr>
            <a:r>
              <a:rPr lang="en-US" dirty="0" smtClean="0"/>
              <a:t>When tags like &lt;font&gt;, and color attributes were added to the HTML specification, it started a nightmare for web developers. Development of large web sites, where fonts and color information were added to every single page, became a long and expensive process.</a:t>
            </a:r>
          </a:p>
          <a:p>
            <a:pPr marL="274320" indent="-274320" eaLnBrk="1" fontAlgn="auto" hangingPunct="1">
              <a:spcAft>
                <a:spcPts val="0"/>
              </a:spcAft>
              <a:buFont typeface="Wingdings"/>
              <a:buChar char=""/>
              <a:defRPr/>
            </a:pPr>
            <a:r>
              <a:rPr lang="en-US" dirty="0" smtClean="0"/>
              <a:t>To solve this problem, the World Wide Web Consortium (W3C) created CSS.</a:t>
            </a:r>
          </a:p>
          <a:p>
            <a:pPr marL="274320" indent="-274320" eaLnBrk="1" fontAlgn="auto" hangingPunct="1">
              <a:spcAft>
                <a:spcPts val="0"/>
              </a:spcAft>
              <a:buFont typeface="Wingdings"/>
              <a:buChar char=""/>
              <a:defRPr/>
            </a:pPr>
            <a:r>
              <a:rPr lang="en-US" dirty="0" smtClean="0"/>
              <a:t>In HTML all formatting could be removed from the HTML document, and stored in a separate CSS file.</a:t>
            </a:r>
          </a:p>
          <a:p>
            <a:pPr marL="274320" indent="-274320" eaLnBrk="1" fontAlgn="auto" hangingPunct="1">
              <a:spcAft>
                <a:spcPts val="0"/>
              </a:spcAft>
              <a:buFont typeface="Wingdings"/>
              <a:buChar char=""/>
              <a:defRPr/>
            </a:pPr>
            <a:r>
              <a:rPr lang="en-US" dirty="0" smtClean="0"/>
              <a:t>All browsers support CSS today.</a:t>
            </a:r>
          </a:p>
          <a:p>
            <a:endParaRPr lang="en-US" dirty="0"/>
          </a:p>
        </p:txBody>
      </p:sp>
      <p:sp>
        <p:nvSpPr>
          <p:cNvPr id="4" name="Slide Number Placeholder 3"/>
          <p:cNvSpPr>
            <a:spLocks noGrp="1"/>
          </p:cNvSpPr>
          <p:nvPr>
            <p:ph type="sldNum" sz="quarter" idx="12"/>
          </p:nvPr>
        </p:nvSpPr>
        <p:spPr/>
        <p:txBody>
          <a:bodyPr/>
          <a:lstStyle/>
          <a:p>
            <a:pPr>
              <a:defRPr/>
            </a:pPr>
            <a:fld id="{C979BA47-9A3F-403C-B81C-BACB91A9FF1D}"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eaLnBrk="1" fontAlgn="auto" hangingPunct="1">
              <a:spcAft>
                <a:spcPts val="0"/>
              </a:spcAft>
              <a:defRPr/>
            </a:pPr>
            <a:r>
              <a:rPr lang="en-US" b="1" dirty="0" smtClean="0"/>
              <a:t>CSS Saves a Lot of Work!</a:t>
            </a:r>
            <a:br>
              <a:rPr lang="en-US" b="1" dirty="0" smtClean="0"/>
            </a:br>
            <a:endParaRPr lang="en-US" dirty="0"/>
          </a:p>
        </p:txBody>
      </p:sp>
      <p:sp>
        <p:nvSpPr>
          <p:cNvPr id="17411" name="Content Placeholder 2"/>
          <p:cNvSpPr>
            <a:spLocks noGrp="1"/>
          </p:cNvSpPr>
          <p:nvPr>
            <p:ph idx="1"/>
          </p:nvPr>
        </p:nvSpPr>
        <p:spPr>
          <a:xfrm>
            <a:off x="-304800" y="1524000"/>
            <a:ext cx="9448800" cy="4191000"/>
          </a:xfrm>
        </p:spPr>
        <p:txBody>
          <a:bodyPr>
            <a:normAutofit lnSpcReduction="10000"/>
          </a:bodyPr>
          <a:lstStyle/>
          <a:p>
            <a:pPr eaLnBrk="1" hangingPunct="1">
              <a:buNone/>
            </a:pPr>
            <a:r>
              <a:rPr lang="en-US" b="1" dirty="0" smtClean="0"/>
              <a:t>    Cascading Style Sheets</a:t>
            </a:r>
            <a:r>
              <a:rPr lang="en-US" dirty="0" smtClean="0"/>
              <a:t> are now the standard way to define the presentation of your HTML pages. They are much more efficient than using HTML on every page to define the look of your site.</a:t>
            </a:r>
          </a:p>
          <a:p>
            <a:pPr eaLnBrk="1" hangingPunct="1">
              <a:buNone/>
            </a:pPr>
            <a:r>
              <a:rPr lang="en-US" dirty="0" smtClean="0"/>
              <a:t>     A collection of style is commonly referred to as style sheets.</a:t>
            </a:r>
          </a:p>
          <a:p>
            <a:pPr eaLnBrk="1" hangingPunct="1">
              <a:buNone/>
            </a:pPr>
            <a:r>
              <a:rPr lang="en-US" dirty="0" smtClean="0"/>
              <a:t>     Styles are normally saved in external .</a:t>
            </a:r>
            <a:r>
              <a:rPr lang="en-US" dirty="0" err="1" smtClean="0"/>
              <a:t>css</a:t>
            </a:r>
            <a:r>
              <a:rPr lang="en-US" dirty="0" smtClean="0"/>
              <a:t> files. External style sheets enable you to change the appearance and layout of all the pages in a Web site, just by editing one single file!</a:t>
            </a:r>
          </a:p>
          <a:p>
            <a:pPr eaLnBrk="1" hangingPunct="1"/>
            <a:endParaRPr lang="en-US" dirty="0" smtClean="0"/>
          </a:p>
          <a:p>
            <a:pPr eaLnBrk="1" hangingPunct="1"/>
            <a:endParaRPr lang="en-US" dirty="0" smtClean="0"/>
          </a:p>
        </p:txBody>
      </p:sp>
      <p:sp>
        <p:nvSpPr>
          <p:cNvPr id="17413" name="Footer Placeholder 3"/>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endParaRPr lang="en-US" dirty="0" smtClean="0"/>
          </a:p>
        </p:txBody>
      </p:sp>
      <p:sp>
        <p:nvSpPr>
          <p:cNvPr id="1741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9B5177A-FFA9-469B-9A58-9AB9C4676D25}" type="slidenum">
              <a:rPr lang="en-US" smtClean="0"/>
              <a:pPr/>
              <a:t>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parate_contapp.gif"/>
          <p:cNvPicPr>
            <a:picLocks noChangeAspect="1"/>
          </p:cNvPicPr>
          <p:nvPr/>
        </p:nvPicPr>
        <p:blipFill>
          <a:blip r:embed="rId2"/>
          <a:stretch>
            <a:fillRect/>
          </a:stretch>
        </p:blipFill>
        <p:spPr>
          <a:xfrm>
            <a:off x="-1" y="0"/>
            <a:ext cx="9147863" cy="685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7772400" cy="914400"/>
          </a:xfrm>
        </p:spPr>
        <p:txBody>
          <a:bodyPr>
            <a:noAutofit/>
          </a:bodyPr>
          <a:lstStyle/>
          <a:p>
            <a:pPr algn="ctr" eaLnBrk="1" fontAlgn="auto" hangingPunct="1">
              <a:spcAft>
                <a:spcPts val="0"/>
              </a:spcAft>
              <a:defRPr/>
            </a:pPr>
            <a:r>
              <a:rPr lang="en-US" sz="6000" b="1" u="sng" dirty="0" smtClean="0"/>
              <a:t>CSS RULE</a:t>
            </a:r>
            <a:endParaRPr lang="en-US" sz="6000" dirty="0"/>
          </a:p>
        </p:txBody>
      </p:sp>
      <p:sp>
        <p:nvSpPr>
          <p:cNvPr id="1945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B1536C0-DF33-4168-983E-2FEA988E583C}" type="slidenum">
              <a:rPr lang="en-US" smtClean="0"/>
              <a:pPr/>
              <a:t>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path" presetSubtype="0" accel="50000" decel="50000" fill="hold" grpId="1" nodeType="withEffect">
                                  <p:stCondLst>
                                    <p:cond delay="0"/>
                                  </p:stCondLst>
                                  <p:childTnLst>
                                    <p:animMotion origin="layout" path="M 0 0  c -0.004 -0.01067  -0.018 -0.02133  -0.023 -0.02133  c -0.031 0  -0.063 0.16667  -0.063 0.33333  c 0 -0.084  -0.016 -0.16667  -0.031 -0.16667  c -0.016 0  -0.031 0.084  -0.031 0.16667  c 0 -0.04133  -0.008 -0.084  -0.016 -0.084  c -0.008 0  -0.016 0.04133  -0.016 0.084  c 0 -0.02133  -0.004 -0.04133  -0.008 -0.04133  c -0.004 0  -0.008 0.02133  -0.008 0.04133  c 0 -0.01067  -0.002 -0.02133  -0.004 -0.02133  c -0.001 0  -0.004 0.01067  -0.004 0.02133  c 0 -0.00533  -0.001 -0.01067  -0.002 -0.01067  c 0 -0.00133  -0.002 0.00533  -0.002 0.01067  c 0 -0.00267  0 -0.00533  -0.001 -0.00533  c 0 0.00133  -0.001 0.00267  -0.001 0.00533  c 0 -0.00133  0 -0.00267  0 -0.004  c -0.001 0  -0.001 0.00133  -0.001 0.00267  c -0.001 0  -0.001 -0.00133  -0.001 -0.00267  c -0.001 0  -0.001 0.00133  -0.001 0.00267  E" pathEditMode="relative" ptsTypes="">
                                      <p:cBhvr>
                                        <p:cTn id="6" dur="2000" fill="hold"/>
                                        <p:tgtEl>
                                          <p:spTgt spid="2"/>
                                        </p:tgtEl>
                                        <p:attrNameLst>
                                          <p:attrName>ppt_x</p:attrName>
                                          <p:attrName>ppt_y</p:attrName>
                                        </p:attrNameLst>
                                      </p:cBhvr>
                                    </p:animMotion>
                                  </p:childTnLst>
                                </p:cTn>
                              </p:par>
                            </p:childTnLst>
                          </p:cTn>
                        </p:par>
                        <p:par>
                          <p:cTn id="7" fill="hold">
                            <p:stCondLst>
                              <p:cond delay="2000"/>
                            </p:stCondLst>
                            <p:childTnLst>
                              <p:par>
                                <p:cTn id="8" presetID="54" presetClass="path" presetSubtype="0" accel="50000" decel="50000" fill="hold" grpId="2" nodeType="afterEffect">
                                  <p:stCondLst>
                                    <p:cond delay="0"/>
                                  </p:stCondLst>
                                  <p:childTnLst>
                                    <p:animMotion origin="layout" path="M 0 0  c 0.004 -0.01067  0.018 -0.02133  0.023 -0.02133  c 0.031 0  0.063 0.16667  0.063 0.33333  c 0 -0.084  0.016 -0.16667  0.031 -0.16667  c 0.016 0  0.031 0.084  0.031 0.16667  c 0 -0.04133  0.008 -0.084  0.016 -0.084  c 0.008 0  0.016 0.04133  0.016 0.084  c 0 -0.02133  0.004 -0.04133  0.008 -0.04133  c 0.004 0  0.008 0.02133  0.008 0.04133  c 0 -0.01067  0.002 -0.02133  0.004 -0.02133  c 0.001 0  0.004 0.01067  0.004 0.02133  c 0 -0.00533  0.001 -0.01067  0.002 -0.01067  c 0 0.00133  0.002 0.00533  0.002 0.01067  c 0 -0.00267  0 -0.00533  0.001 -0.00533  c 0 0.00133  0.001 0.00267  0.001 0.00533  c 0 -0.00133  0 -0.00267  0 -0.004  c 0.001 0  0.001 0.00133  0.001 0.00267  c 0.001 0  0.001 -0.00133  0.001 -0.00267  c 0.001 0  0.001 0.00133  0.001 0.00267  E" pathEditMode="relative" ptsTypes="">
                                      <p:cBhvr>
                                        <p:cTn id="9"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467600" cy="762000"/>
          </a:xfrm>
        </p:spPr>
        <p:txBody>
          <a:bodyPr/>
          <a:lstStyle/>
          <a:p>
            <a:pPr eaLnBrk="1" fontAlgn="auto" hangingPunct="1">
              <a:spcAft>
                <a:spcPts val="0"/>
              </a:spcAft>
              <a:defRPr/>
            </a:pPr>
            <a:r>
              <a:rPr lang="en-US" dirty="0" smtClean="0"/>
              <a:t>CSS RULE:</a:t>
            </a:r>
            <a:endParaRPr lang="en-US" dirty="0"/>
          </a:p>
        </p:txBody>
      </p:sp>
      <p:sp>
        <p:nvSpPr>
          <p:cNvPr id="3" name="Content Placeholder 2"/>
          <p:cNvSpPr>
            <a:spLocks noGrp="1"/>
          </p:cNvSpPr>
          <p:nvPr>
            <p:ph idx="1"/>
          </p:nvPr>
        </p:nvSpPr>
        <p:spPr>
          <a:xfrm>
            <a:off x="533400" y="3962400"/>
            <a:ext cx="8229600" cy="2895600"/>
          </a:xfrm>
        </p:spPr>
        <p:txBody>
          <a:bodyPr>
            <a:normAutofit/>
          </a:bodyPr>
          <a:lstStyle/>
          <a:p>
            <a:pPr marL="633222" indent="-514350" eaLnBrk="1" fontAlgn="auto" hangingPunct="1">
              <a:spcAft>
                <a:spcPts val="0"/>
              </a:spcAft>
              <a:buFont typeface="+mj-lt"/>
              <a:buAutoNum type="arabicPeriod"/>
              <a:defRPr/>
            </a:pPr>
            <a:r>
              <a:rPr lang="en-US" b="1" i="1" u="sng" dirty="0" smtClean="0">
                <a:solidFill>
                  <a:schemeClr val="accent4">
                    <a:lumMod val="50000"/>
                  </a:schemeClr>
                </a:solidFill>
              </a:rPr>
              <a:t>Selector</a:t>
            </a:r>
            <a:r>
              <a:rPr lang="en-US" dirty="0" smtClean="0">
                <a:sym typeface="Wingdings" pitchFamily="2" charset="2"/>
              </a:rPr>
              <a:t> this is the HTML tag that you want to style.</a:t>
            </a:r>
          </a:p>
          <a:p>
            <a:pPr marL="633222" indent="-514350" eaLnBrk="1" fontAlgn="auto" hangingPunct="1">
              <a:spcAft>
                <a:spcPts val="0"/>
              </a:spcAft>
              <a:buFont typeface="+mj-lt"/>
              <a:buAutoNum type="arabicPeriod"/>
              <a:defRPr/>
            </a:pPr>
            <a:r>
              <a:rPr lang="en-US" b="1" i="1" u="sng" dirty="0" smtClean="0">
                <a:solidFill>
                  <a:schemeClr val="accent4">
                    <a:lumMod val="50000"/>
                  </a:schemeClr>
                </a:solidFill>
                <a:sym typeface="Wingdings" pitchFamily="2" charset="2"/>
              </a:rPr>
              <a:t>Property</a:t>
            </a:r>
            <a:r>
              <a:rPr lang="en-US" dirty="0" smtClean="0">
                <a:sym typeface="Wingdings" pitchFamily="2" charset="2"/>
              </a:rPr>
              <a:t> this is the attribute you adjust, control or modify.</a:t>
            </a:r>
          </a:p>
          <a:p>
            <a:pPr marL="633222" indent="-514350" eaLnBrk="1" fontAlgn="auto" hangingPunct="1">
              <a:spcAft>
                <a:spcPts val="0"/>
              </a:spcAft>
              <a:buFont typeface="+mj-lt"/>
              <a:buAutoNum type="arabicPeriod"/>
              <a:defRPr/>
            </a:pPr>
            <a:r>
              <a:rPr lang="en-US" b="1" i="1" u="sng" dirty="0" smtClean="0">
                <a:solidFill>
                  <a:schemeClr val="accent4">
                    <a:lumMod val="50000"/>
                  </a:schemeClr>
                </a:solidFill>
                <a:sym typeface="Wingdings" pitchFamily="2" charset="2"/>
              </a:rPr>
              <a:t>Value</a:t>
            </a:r>
            <a:r>
              <a:rPr lang="en-US" dirty="0" smtClean="0">
                <a:sym typeface="Wingdings" pitchFamily="2" charset="2"/>
              </a:rPr>
              <a:t> it is the style you apply to that property</a:t>
            </a:r>
            <a:endParaRPr lang="en-US" dirty="0"/>
          </a:p>
        </p:txBody>
      </p:sp>
      <p:sp>
        <p:nvSpPr>
          <p:cNvPr id="5" name="Rectangle 4"/>
          <p:cNvSpPr/>
          <p:nvPr/>
        </p:nvSpPr>
        <p:spPr>
          <a:xfrm>
            <a:off x="685800" y="1676400"/>
            <a:ext cx="7924800" cy="2133600"/>
          </a:xfrm>
          <a:prstGeom prst="rect">
            <a:avLst/>
          </a:prstGeom>
          <a:effectLst>
            <a:outerShdw blurRad="190500" dist="228600" dir="2700000" sy="90000" rotWithShape="0">
              <a:srgbClr val="000000">
                <a:alpha val="25500"/>
              </a:srgbClr>
            </a:outerShdw>
            <a:softEdge rad="127000"/>
          </a:effectLst>
        </p:spPr>
        <p:style>
          <a:lnRef idx="1">
            <a:schemeClr val="accent2"/>
          </a:lnRef>
          <a:fillRef idx="3">
            <a:schemeClr val="accent2"/>
          </a:fillRef>
          <a:effectRef idx="2">
            <a:schemeClr val="accent2"/>
          </a:effectRef>
          <a:fontRef idx="minor">
            <a:schemeClr val="lt1"/>
          </a:fontRef>
        </p:style>
        <p:txBody>
          <a:bodyPr anchor="ctr"/>
          <a:lstStyle/>
          <a:p>
            <a:pPr>
              <a:defRPr/>
            </a:pPr>
            <a:r>
              <a:rPr lang="en-US" sz="3800" b="1" dirty="0" smtClean="0">
                <a:solidFill>
                  <a:schemeClr val="bg1"/>
                </a:solidFill>
              </a:rPr>
              <a:t>	</a:t>
            </a:r>
            <a:r>
              <a:rPr lang="en-US" sz="2800" b="1" dirty="0" smtClean="0">
                <a:solidFill>
                  <a:schemeClr val="bg1"/>
                </a:solidFill>
              </a:rPr>
              <a:t>selector </a:t>
            </a:r>
          </a:p>
          <a:p>
            <a:pPr algn="ctr">
              <a:defRPr/>
            </a:pPr>
            <a:r>
              <a:rPr lang="en-US" sz="2800" b="1" dirty="0" smtClean="0">
                <a:solidFill>
                  <a:schemeClr val="bg1"/>
                </a:solidFill>
              </a:rPr>
              <a:t> </a:t>
            </a:r>
            <a:r>
              <a:rPr lang="en-US" sz="2800" b="1" dirty="0">
                <a:solidFill>
                  <a:schemeClr val="bg1"/>
                </a:solidFill>
              </a:rPr>
              <a:t>{ property : value</a:t>
            </a:r>
            <a:r>
              <a:rPr lang="en-US" sz="2800" b="1" dirty="0" smtClean="0">
                <a:solidFill>
                  <a:schemeClr val="bg1"/>
                </a:solidFill>
              </a:rPr>
              <a:t>;</a:t>
            </a:r>
          </a:p>
          <a:p>
            <a:pPr algn="ctr">
              <a:defRPr/>
            </a:pPr>
            <a:r>
              <a:rPr lang="en-US" sz="2800" b="1" dirty="0" smtClean="0">
                <a:solidFill>
                  <a:schemeClr val="bg1"/>
                </a:solidFill>
              </a:rPr>
              <a:t>property : value;</a:t>
            </a:r>
          </a:p>
          <a:p>
            <a:pPr algn="ctr">
              <a:defRPr/>
            </a:pPr>
            <a:r>
              <a:rPr lang="en-US" sz="2800" b="1" dirty="0" smtClean="0">
                <a:solidFill>
                  <a:schemeClr val="bg1"/>
                </a:solidFill>
              </a:rPr>
              <a:t>property : value; }</a:t>
            </a:r>
            <a:endParaRPr lang="en-US" sz="2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mph" presetSubtype="2" fill="hold" grpId="0" nodeType="withEffect">
                                  <p:stCondLst>
                                    <p:cond delay="0"/>
                                  </p:stCondLst>
                                  <p:childTnLst>
                                    <p:anim to="1.5" calcmode="lin" valueType="num">
                                      <p:cBhvr override="childStyle">
                                        <p:cTn id="6" dur="2000" fill="hold"/>
                                        <p:tgtEl>
                                          <p:spTgt spid="2"/>
                                        </p:tgtEl>
                                        <p:attrNameLst>
                                          <p:attrName>style.fontSize</p:attrName>
                                        </p:attrNameLst>
                                      </p:cBhvr>
                                    </p:anim>
                                  </p:childTnLst>
                                </p:cTn>
                              </p:par>
                            </p:childTnLst>
                          </p:cTn>
                        </p:par>
                        <p:par>
                          <p:cTn id="7" fill="hold">
                            <p:stCondLst>
                              <p:cond delay="20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ppt_w</p:attrName>
                                        </p:attrNameLst>
                                      </p:cBhvr>
                                      <p:tavLst>
                                        <p:tav tm="0" fmla="#ppt_w*sin(2.5*pi*$)">
                                          <p:val>
                                            <p:fltVal val="0"/>
                                          </p:val>
                                        </p:tav>
                                        <p:tav tm="100000">
                                          <p:val>
                                            <p:fltVal val="1"/>
                                          </p:val>
                                        </p:tav>
                                      </p:tavLst>
                                    </p:anim>
                                    <p:anim calcmode="lin" valueType="num">
                                      <p:cBhvr>
                                        <p:cTn id="12"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7">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Theme7</Template>
  <TotalTime>309</TotalTime>
  <Words>1227</Words>
  <Application>Microsoft Office PowerPoint</Application>
  <PresentationFormat>On-screen Show (4:3)</PresentationFormat>
  <Paragraphs>186</Paragraphs>
  <Slides>30</Slides>
  <Notes>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Theme7</vt:lpstr>
      <vt:lpstr>   (cascading style sheEt)</vt:lpstr>
      <vt:lpstr>What is CSS? </vt:lpstr>
      <vt:lpstr>Introduction To CSS</vt:lpstr>
      <vt:lpstr>Styles Solved a Big Problem </vt:lpstr>
      <vt:lpstr>Styles Solved a Big Problem</vt:lpstr>
      <vt:lpstr>CSS Saves a Lot of Work! </vt:lpstr>
      <vt:lpstr>PowerPoint Presentation</vt:lpstr>
      <vt:lpstr>CSS RULE</vt:lpstr>
      <vt:lpstr>CSS RULE:</vt:lpstr>
      <vt:lpstr>EXAMPLE:</vt:lpstr>
      <vt:lpstr>PowerPoint Presentation</vt:lpstr>
      <vt:lpstr>How to add CSS to web pages? </vt:lpstr>
      <vt:lpstr>How to add CSS in WebPages:</vt:lpstr>
      <vt:lpstr>Adding CSS to web pages:</vt:lpstr>
      <vt:lpstr>1.Internal style sheet</vt:lpstr>
      <vt:lpstr>2.Inline Style Sheets</vt:lpstr>
      <vt:lpstr>3.External Style Sheets</vt:lpstr>
      <vt:lpstr>Document tree</vt:lpstr>
      <vt:lpstr>Comments in CSS</vt:lpstr>
      <vt:lpstr>Grouping Selectors</vt:lpstr>
      <vt:lpstr>Contextual Selectors</vt:lpstr>
      <vt:lpstr>CLASS SELECTOR</vt:lpstr>
      <vt:lpstr>CLASS SELECTOR</vt:lpstr>
      <vt:lpstr>DIFFERENT INSTANCES OF A CLASS SELECTOR</vt:lpstr>
      <vt:lpstr>MULTIPLE CLASSES</vt:lpstr>
      <vt:lpstr>ID SELECTOR</vt:lpstr>
      <vt:lpstr>Class vs ID</vt:lpstr>
      <vt:lpstr>CSS Text </vt:lpstr>
      <vt:lpstr>CSS Text</vt:lpstr>
      <vt:lpstr>CSS Font </vt:lpstr>
    </vt:vector>
  </TitlesOfParts>
  <Company>Aptech Computer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farhana</dc:creator>
  <cp:lastModifiedBy>mariumyounus</cp:lastModifiedBy>
  <cp:revision>93</cp:revision>
  <dcterms:created xsi:type="dcterms:W3CDTF">2013-04-13T09:37:50Z</dcterms:created>
  <dcterms:modified xsi:type="dcterms:W3CDTF">2014-06-25T07:48:50Z</dcterms:modified>
</cp:coreProperties>
</file>