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54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86CCD-851A-494E-943A-350439F9836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C10-180A-43A3-BF60-0F7C444F4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42" y="2819400"/>
            <a:ext cx="8963358" cy="3329581"/>
          </a:xfrm>
        </p:spPr>
        <p:txBody>
          <a:bodyPr>
            <a:normAutofit/>
          </a:bodyPr>
          <a:lstStyle/>
          <a:p>
            <a:r>
              <a:rPr lang="en-US" dirty="0"/>
              <a:t>New Semantic Elements in </a:t>
            </a:r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1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&lt;p&gt;Do not forget to buy &lt;mark&gt;milk&lt;/mark&gt; today.&lt;/p&gt;</a:t>
            </a:r>
          </a:p>
        </p:txBody>
      </p:sp>
    </p:spTree>
    <p:extLst>
      <p:ext uri="{BB962C8B-B14F-4D97-AF65-F5344CB8AC3E}">
        <p14:creationId xmlns:p14="http://schemas.microsoft.com/office/powerpoint/2010/main" val="27599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&lt;details&gt;</a:t>
            </a:r>
          </a:p>
          <a:p>
            <a:pPr marL="0" indent="0">
              <a:buNone/>
            </a:pPr>
            <a:r>
              <a:rPr lang="en-US" dirty="0"/>
              <a:t>&lt;summary&gt;Copyright 1999-2011.&lt;/summary&gt;</a:t>
            </a:r>
          </a:p>
          <a:p>
            <a:pPr marL="0" indent="0">
              <a:buNone/>
            </a:pPr>
            <a:r>
              <a:rPr lang="en-US" dirty="0"/>
              <a:t>&lt;p&gt; - by </a:t>
            </a:r>
            <a:r>
              <a:rPr lang="en-US" dirty="0" err="1"/>
              <a:t>Refsnes</a:t>
            </a:r>
            <a:r>
              <a:rPr lang="en-US" dirty="0"/>
              <a:t> Data. All Rights Reserved.&lt;/p&gt;</a:t>
            </a:r>
          </a:p>
          <a:p>
            <a:pPr marL="0" indent="0">
              <a:buNone/>
            </a:pPr>
            <a:r>
              <a:rPr lang="en-US" dirty="0"/>
              <a:t>&lt;p&gt;All content and graphics on this web site are the property of the company </a:t>
            </a:r>
            <a:r>
              <a:rPr lang="en-US" dirty="0" err="1"/>
              <a:t>Refsnes</a:t>
            </a:r>
            <a:r>
              <a:rPr lang="en-US" dirty="0"/>
              <a:t> Data.&lt;/p&gt;</a:t>
            </a:r>
          </a:p>
          <a:p>
            <a:pPr marL="0" indent="0">
              <a:buNone/>
            </a:pPr>
            <a:r>
              <a:rPr lang="en-US" dirty="0"/>
              <a:t>&lt;/details&gt;</a:t>
            </a:r>
          </a:p>
        </p:txBody>
      </p:sp>
    </p:spTree>
    <p:extLst>
      <p:ext uri="{BB962C8B-B14F-4D97-AF65-F5344CB8AC3E}">
        <p14:creationId xmlns:p14="http://schemas.microsoft.com/office/powerpoint/2010/main" val="25276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/>
              <a:t>Article</a:t>
            </a:r>
          </a:p>
          <a:p>
            <a:r>
              <a:rPr lang="en-US" dirty="0" err="1" smtClean="0"/>
              <a:t>Nav</a:t>
            </a:r>
            <a:endParaRPr lang="en-US" dirty="0" smtClean="0"/>
          </a:p>
          <a:p>
            <a:r>
              <a:rPr lang="en-US" dirty="0" smtClean="0"/>
              <a:t>Aside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Footer</a:t>
            </a:r>
          </a:p>
          <a:p>
            <a:r>
              <a:rPr lang="en-US" dirty="0" smtClean="0"/>
              <a:t>Fig &amp; </a:t>
            </a:r>
            <a:r>
              <a:rPr lang="en-US" dirty="0" err="1" smtClean="0"/>
              <a:t>Figcaption</a:t>
            </a:r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/>
              <a:t>Details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&lt;section&gt;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&lt;section&gt; element defines a section in a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&lt;section&gt;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/>
              <a:t>&lt;h1&gt;WWF&lt;/h1&gt;</a:t>
            </a:r>
          </a:p>
          <a:p>
            <a:pPr marL="0" indent="0">
              <a:buNone/>
            </a:pPr>
            <a:r>
              <a:rPr lang="en-US" dirty="0"/>
              <a:t>  &lt;p&gt;The World Wide Fund for Nature (WWF) is an international organization working on issues </a:t>
            </a:r>
            <a:r>
              <a:rPr lang="en-US" dirty="0" smtClean="0"/>
              <a:t>regarding the conservation, WWF was founded in 1961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8439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&lt;article&gt;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&lt;article&gt; element specifies independent, self-contained content.</a:t>
            </a:r>
          </a:p>
          <a:p>
            <a:r>
              <a:rPr lang="en-US" dirty="0"/>
              <a:t>An article should make sense on its own and it should be possible to distribute it independently from the rest of the web site.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&lt;article&gt;</a:t>
            </a:r>
          </a:p>
          <a:p>
            <a:pPr marL="0" indent="0">
              <a:buNone/>
            </a:pPr>
            <a:r>
              <a:rPr lang="en-US" dirty="0"/>
              <a:t>  &lt;h1&gt;Internet Explorer 9&lt;/h1&gt;</a:t>
            </a:r>
          </a:p>
          <a:p>
            <a:pPr marL="0" indent="0">
              <a:buNone/>
            </a:pPr>
            <a:r>
              <a:rPr lang="en-US" dirty="0"/>
              <a:t>  &lt;p&gt;Windows Internet Explorer 9 (abbreviated as IE9) was released to</a:t>
            </a:r>
          </a:p>
          <a:p>
            <a:pPr marL="0" indent="0">
              <a:buNone/>
            </a:pPr>
            <a:r>
              <a:rPr lang="en-US" dirty="0"/>
              <a:t>  the  public on March 14, 2011 at 21:00 PDT.....&lt;/p&gt;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&lt;/article&gt;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</a:t>
            </a:r>
            <a:r>
              <a:rPr lang="en-US" dirty="0" err="1"/>
              <a:t>nav</a:t>
            </a:r>
            <a:r>
              <a:rPr lang="en-US" dirty="0"/>
              <a:t>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83955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defines a set of navigation links.</a:t>
            </a:r>
          </a:p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is intended for large blocks of navigation links. However, not all links in a document should be inside a &lt;</a:t>
            </a:r>
            <a:r>
              <a:rPr lang="en-US" dirty="0" err="1"/>
              <a:t>nav</a:t>
            </a:r>
            <a:r>
              <a:rPr lang="en-US" dirty="0"/>
              <a:t>&gt; element!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="/html/"&gt;HTML&lt;/a&gt; |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css</a:t>
            </a:r>
            <a:r>
              <a:rPr lang="en-US" dirty="0"/>
              <a:t>/"&gt;CSS&lt;/a&gt; |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js</a:t>
            </a:r>
            <a:r>
              <a:rPr lang="en-US" dirty="0"/>
              <a:t>/"&gt;JavaScript&lt;/a&gt; |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</a:t>
            </a:r>
            <a:r>
              <a:rPr lang="en-US" dirty="0" err="1"/>
              <a:t>jquery</a:t>
            </a:r>
            <a:r>
              <a:rPr lang="en-US" dirty="0"/>
              <a:t>/"&gt;</a:t>
            </a:r>
            <a:r>
              <a:rPr lang="en-US" dirty="0" err="1"/>
              <a:t>jQuery</a:t>
            </a:r>
            <a:r>
              <a:rPr lang="en-US" dirty="0"/>
              <a:t>&lt;/a&gt;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nav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726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&lt;aside&gt;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/>
              <a:t>The &lt;aside&gt; element defines some content aside from the content it is placed in (like a sidebar).</a:t>
            </a:r>
          </a:p>
          <a:p>
            <a:r>
              <a:rPr lang="en-US" dirty="0"/>
              <a:t>The aside content should be related to the surrounding content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&lt;aside&gt;</a:t>
            </a:r>
          </a:p>
          <a:p>
            <a:pPr marL="0" indent="0">
              <a:buNone/>
            </a:pPr>
            <a:r>
              <a:rPr lang="en-US" dirty="0"/>
              <a:t>&lt;h4&gt;Epcot Center&lt;/h4&gt;</a:t>
            </a:r>
          </a:p>
          <a:p>
            <a:pPr marL="0" indent="0">
              <a:buNone/>
            </a:pPr>
            <a:r>
              <a:rPr lang="en-US" dirty="0"/>
              <a:t>&lt;p&gt;The Epcot Center is a theme park in Disney World, Florida.&lt;/p&gt;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&lt;/aside&gt;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&lt;header&gt;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&lt;header&gt; element specifies a header for a document or section.</a:t>
            </a:r>
          </a:p>
          <a:p>
            <a:r>
              <a:rPr lang="en-US" dirty="0"/>
              <a:t>The &lt;header&gt; element should be used as a container for introductory content.</a:t>
            </a:r>
          </a:p>
          <a:p>
            <a:r>
              <a:rPr lang="en-US" dirty="0"/>
              <a:t>You can have several &lt;header&gt; elements in one document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dirty="0"/>
              <a:t>&lt;h1&gt;Internet Explorer 9&lt;/h1&gt;</a:t>
            </a:r>
          </a:p>
          <a:p>
            <a:pPr marL="0" indent="0">
              <a:buNone/>
            </a:pPr>
            <a:r>
              <a:rPr lang="en-US" dirty="0"/>
              <a:t>    &lt;p&gt;&lt;time </a:t>
            </a:r>
            <a:r>
              <a:rPr lang="en-US" dirty="0" err="1"/>
              <a:t>pubdate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="2011-03-15"&gt;&lt;/time&gt;&lt;/p&gt;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9046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&lt;footer&gt;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&lt;footer&gt; element specifies a footer for a document or section.</a:t>
            </a:r>
          </a:p>
          <a:p>
            <a:r>
              <a:rPr lang="en-US" dirty="0"/>
              <a:t>A &lt;footer&gt; element should contain information about its containing element.</a:t>
            </a:r>
          </a:p>
          <a:p>
            <a:r>
              <a:rPr lang="en-US" dirty="0"/>
              <a:t>A footer typically contains the author of the document, copyright information, links to terms of use, contact information,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&lt;footer&gt;</a:t>
            </a:r>
          </a:p>
          <a:p>
            <a:pPr marL="0" indent="0">
              <a:buNone/>
            </a:pPr>
            <a:r>
              <a:rPr lang="en-US" dirty="0"/>
              <a:t>  &lt;p&gt;Posted by: </a:t>
            </a: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footer&gt;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&lt;figure&gt; and &lt;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&lt;figure&gt; tag specifies self-contained content, like illustrations, diagrams, photos, code listings, etc.</a:t>
            </a:r>
          </a:p>
          <a:p>
            <a:r>
              <a:rPr lang="en-US" dirty="0" smtClean="0"/>
              <a:t>The </a:t>
            </a: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tag defines a caption for a &lt;figure&gt; element.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&lt;figure&gt;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="img_pulpit.jpg" alt="The Pulpit Rock" width="304" height="228"&gt;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figcaption</a:t>
            </a:r>
            <a:r>
              <a:rPr lang="en-US" dirty="0"/>
              <a:t>&gt;Fig.1 - The Pulpit Rock, Norway.&lt;/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6253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571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New Semantic Elements in HTML5</vt:lpstr>
      <vt:lpstr>Semantic Elements</vt:lpstr>
      <vt:lpstr>HTML5 &lt;section&gt; Element</vt:lpstr>
      <vt:lpstr>HTML5 &lt;article&gt; Element</vt:lpstr>
      <vt:lpstr>HTML5 &lt;nav&gt; Element</vt:lpstr>
      <vt:lpstr>HTML5 &lt;aside&gt; Element</vt:lpstr>
      <vt:lpstr>HTML5 &lt;header&gt; Element</vt:lpstr>
      <vt:lpstr>HTML5 &lt;footer&gt; Element</vt:lpstr>
      <vt:lpstr>HTML5 &lt;figure&gt; and &lt;figcaption&gt; Elements</vt:lpstr>
      <vt:lpstr>Mark</vt:lpstr>
      <vt:lpstr>Details</vt:lpstr>
    </vt:vector>
  </TitlesOfParts>
  <Company>Aptech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Semantic Elements in HTML5</dc:title>
  <dc:creator>mariumyounus</dc:creator>
  <cp:lastModifiedBy>mariumyounus</cp:lastModifiedBy>
  <cp:revision>37</cp:revision>
  <dcterms:created xsi:type="dcterms:W3CDTF">2014-05-07T06:19:48Z</dcterms:created>
  <dcterms:modified xsi:type="dcterms:W3CDTF">2017-02-18T07:15:32Z</dcterms:modified>
</cp:coreProperties>
</file>