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7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C34078D-109E-46DA-B5C2-D6D089F1F5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615F9-645F-43F6-96D5-6F4F1BB1A52C}" type="datetimeFigureOut">
              <a:rPr lang="en-US" smtClean="0"/>
              <a:t>3/22/2014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620000" cy="4221163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&lt;input type="submit"&gt; defines a submit button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A submit button is used to send form data to a server. The data is sent to the page specified in the form's action attribute. The file defined in the action attribute usually does something with the received 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</a:rPr>
              <a:t>input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7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</a:t>
            </a:r>
            <a:r>
              <a:rPr lang="en-US" dirty="0" smtClean="0"/>
              <a:t>&amp; </a:t>
            </a:r>
            <a:r>
              <a:rPr lang="en-US" smtClean="0"/>
              <a:t>Reset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20000" cy="4800600"/>
          </a:xfrm>
        </p:spPr>
        <p:txBody>
          <a:bodyPr/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2500" b="1" dirty="0" smtClean="0">
                <a:solidFill>
                  <a:srgbClr val="00B0F0"/>
                </a:solidFill>
              </a:rPr>
              <a:t>&lt;</a:t>
            </a:r>
            <a:r>
              <a:rPr lang="en-US" sz="2500" b="1" dirty="0">
                <a:solidFill>
                  <a:srgbClr val="00B0F0"/>
                </a:solidFill>
              </a:rPr>
              <a:t>form name="input" action</a:t>
            </a:r>
            <a:r>
              <a:rPr lang="en-US" sz="2500" b="1" dirty="0" smtClean="0">
                <a:solidFill>
                  <a:srgbClr val="00B0F0"/>
                </a:solidFill>
              </a:rPr>
              <a:t>=“result.html" method</a:t>
            </a:r>
            <a:r>
              <a:rPr lang="en-US" sz="2500" b="1" dirty="0">
                <a:solidFill>
                  <a:srgbClr val="00B0F0"/>
                </a:solidFill>
              </a:rPr>
              <a:t>="get"&gt;</a:t>
            </a:r>
            <a:r>
              <a:rPr lang="en-US" sz="2500" b="1" dirty="0" smtClean="0">
                <a:solidFill>
                  <a:srgbClr val="00B0F0"/>
                </a:solidFill>
              </a:rPr>
              <a:t/>
            </a:r>
            <a:br>
              <a:rPr lang="en-US" sz="2500" b="1" dirty="0" smtClean="0">
                <a:solidFill>
                  <a:srgbClr val="00B0F0"/>
                </a:solidFill>
              </a:rPr>
            </a:br>
            <a:r>
              <a:rPr lang="en-US" sz="2500" b="1" dirty="0">
                <a:solidFill>
                  <a:srgbClr val="00B0F0"/>
                </a:solidFill>
              </a:rPr>
              <a:t>Username: &lt;input type="text" name="user"&gt;</a:t>
            </a:r>
            <a:r>
              <a:rPr lang="en-US" sz="2500" b="1" dirty="0" smtClean="0">
                <a:solidFill>
                  <a:srgbClr val="00B0F0"/>
                </a:solidFill>
              </a:rPr>
              <a:t/>
            </a:r>
            <a:br>
              <a:rPr lang="en-US" sz="2500" b="1" dirty="0" smtClean="0">
                <a:solidFill>
                  <a:srgbClr val="00B0F0"/>
                </a:solidFill>
              </a:rPr>
            </a:br>
            <a:r>
              <a:rPr lang="en-US" sz="2500" b="1" dirty="0">
                <a:solidFill>
                  <a:srgbClr val="00B0F0"/>
                </a:solidFill>
              </a:rPr>
              <a:t>&lt;input type="submit" value="Submit</a:t>
            </a:r>
            <a:r>
              <a:rPr lang="en-US" sz="2500" b="1" dirty="0" smtClean="0">
                <a:solidFill>
                  <a:srgbClr val="00B0F0"/>
                </a:solidFill>
              </a:rPr>
              <a:t>"&gt;</a:t>
            </a:r>
          </a:p>
          <a:p>
            <a:pPr marL="114300" indent="0">
              <a:buNone/>
            </a:pPr>
            <a:r>
              <a:rPr lang="en-US" sz="2800" dirty="0"/>
              <a:t>&lt;input type="reset" value="Clear Form" /&gt;</a:t>
            </a:r>
          </a:p>
          <a:p>
            <a:pPr marL="114300" indent="0">
              <a:buNone/>
            </a:pPr>
            <a:r>
              <a:rPr lang="en-US" sz="2500" b="1" dirty="0" smtClean="0">
                <a:solidFill>
                  <a:srgbClr val="00B0F0"/>
                </a:solidFill>
              </a:rPr>
              <a:t/>
            </a:r>
            <a:br>
              <a:rPr lang="en-US" sz="2500" b="1" dirty="0" smtClean="0">
                <a:solidFill>
                  <a:srgbClr val="00B0F0"/>
                </a:solidFill>
              </a:rPr>
            </a:br>
            <a:r>
              <a:rPr lang="en-US" sz="2500" b="1" dirty="0">
                <a:solidFill>
                  <a:srgbClr val="00B0F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81842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DOWN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&lt;select name="cars"&gt;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&lt;option value="</a:t>
            </a:r>
            <a:r>
              <a:rPr lang="en-US" dirty="0" err="1" smtClean="0">
                <a:solidFill>
                  <a:srgbClr val="0070C0"/>
                </a:solidFill>
              </a:rPr>
              <a:t>volvo</a:t>
            </a:r>
            <a:r>
              <a:rPr lang="en-US" dirty="0" smtClean="0">
                <a:solidFill>
                  <a:srgbClr val="0070C0"/>
                </a:solidFill>
              </a:rPr>
              <a:t>"&gt;Volvo&lt;/option&gt;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&lt;option value="</a:t>
            </a:r>
            <a:r>
              <a:rPr lang="en-US" dirty="0" err="1" smtClean="0">
                <a:solidFill>
                  <a:srgbClr val="0070C0"/>
                </a:solidFill>
              </a:rPr>
              <a:t>saab</a:t>
            </a:r>
            <a:r>
              <a:rPr lang="en-US" dirty="0" smtClean="0">
                <a:solidFill>
                  <a:srgbClr val="0070C0"/>
                </a:solidFill>
              </a:rPr>
              <a:t>"&gt;Saab&lt;/option&gt;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&lt;option value="fiat"&gt;Fiat&lt;/option&gt;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&lt;option value="</a:t>
            </a:r>
            <a:r>
              <a:rPr lang="en-US" dirty="0" err="1" smtClean="0">
                <a:solidFill>
                  <a:srgbClr val="0070C0"/>
                </a:solidFill>
              </a:rPr>
              <a:t>audi</a:t>
            </a:r>
            <a:r>
              <a:rPr lang="en-US" dirty="0" smtClean="0">
                <a:solidFill>
                  <a:srgbClr val="0070C0"/>
                </a:solidFill>
              </a:rPr>
              <a:t>"&gt;Audi&lt;/option&gt;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&lt;/select&gt;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&lt;/form&gt;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8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Defines a group of related options in a drop-down list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select&gt;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/>
              <a:t>optgroup</a:t>
            </a:r>
            <a:r>
              <a:rPr lang="en-US" dirty="0"/>
              <a:t> label="Swedish Cars"&gt;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&lt;option value="</a:t>
            </a:r>
            <a:r>
              <a:rPr lang="en-US" dirty="0" err="1"/>
              <a:t>volvo</a:t>
            </a:r>
            <a:r>
              <a:rPr lang="en-US" dirty="0"/>
              <a:t>"&gt;Volvo&lt;/option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&lt;option value="</a:t>
            </a:r>
            <a:r>
              <a:rPr lang="en-US" dirty="0" err="1"/>
              <a:t>saab</a:t>
            </a:r>
            <a:r>
              <a:rPr lang="en-US" dirty="0"/>
              <a:t>"&gt;Saab&lt;/option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/>
              <a:t>optgroup</a:t>
            </a:r>
            <a:r>
              <a:rPr lang="en-US" dirty="0"/>
              <a:t> label="German Cars"&gt;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&lt;option value="</a:t>
            </a:r>
            <a:r>
              <a:rPr lang="en-US" dirty="0" err="1"/>
              <a:t>mercedes</a:t>
            </a:r>
            <a:r>
              <a:rPr lang="en-US" dirty="0"/>
              <a:t>"&gt;Mercedes&lt;/option&gt;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option 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optgroup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/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29619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en-US" dirty="0" smtClean="0"/>
              <a:t>&lt;form&gt;</a:t>
            </a:r>
          </a:p>
          <a:p>
            <a:pPr lvl="1">
              <a:buFont typeface="Wingdings" pitchFamily="2" charset="2"/>
              <a:buNone/>
            </a:pPr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r>
              <a:rPr lang="en-US" altLang="en-US" sz="2200" dirty="0" smtClean="0"/>
              <a:t>&lt;</a:t>
            </a:r>
            <a:r>
              <a:rPr lang="en-US" altLang="en-US" sz="2200" dirty="0" err="1"/>
              <a:t>fieldset</a:t>
            </a:r>
            <a:r>
              <a:rPr lang="en-US" altLang="en-US" sz="2200" dirty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&lt;legend&gt;Personal information:&lt;/legend&gt;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Name: &lt;input type="text" size="30" /&gt;&lt;</a:t>
            </a:r>
            <a:r>
              <a:rPr lang="en-US" altLang="en-US" sz="2200" dirty="0" err="1"/>
              <a:t>br</a:t>
            </a:r>
            <a:r>
              <a:rPr lang="en-US" altLang="en-US" sz="2200" dirty="0"/>
              <a:t>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E-mail: &lt;input type="text" size="30" /&gt;&lt;</a:t>
            </a:r>
            <a:r>
              <a:rPr lang="en-US" altLang="en-US" sz="2200" dirty="0" err="1"/>
              <a:t>br</a:t>
            </a:r>
            <a:r>
              <a:rPr lang="en-US" altLang="en-US" sz="2200" dirty="0"/>
              <a:t>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Date of birth: &lt;input type="text" size="10"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&lt;/</a:t>
            </a:r>
            <a:r>
              <a:rPr lang="en-US" altLang="en-US" sz="2200" dirty="0" err="1"/>
              <a:t>fieldset</a:t>
            </a:r>
            <a:r>
              <a:rPr lang="en-US" altLang="en-US" sz="2200" dirty="0" smtClean="0"/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dirty="0" smtClean="0"/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7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Textarea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 element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b="1" dirty="0"/>
              <a:t>&lt;form name="example"&gt;</a:t>
            </a:r>
          </a:p>
          <a:p>
            <a:pPr marL="114300" lvl="0" indent="0">
              <a:buNone/>
            </a:pPr>
            <a:r>
              <a:rPr lang="en-US" b="1" dirty="0" smtClean="0"/>
              <a:t>Please </a:t>
            </a:r>
            <a:r>
              <a:rPr lang="en-US" b="1" dirty="0"/>
              <a:t>give us your comments:&lt;</a:t>
            </a:r>
            <a:r>
              <a:rPr lang="en-US" b="1" dirty="0" err="1"/>
              <a:t>br</a:t>
            </a:r>
            <a:r>
              <a:rPr lang="en-US" b="1" dirty="0"/>
              <a:t> /&gt;</a:t>
            </a:r>
          </a:p>
          <a:p>
            <a:pPr marL="114300" lvl="0" indent="0">
              <a:buNone/>
            </a:pPr>
            <a:r>
              <a:rPr lang="en-US" b="1" dirty="0" smtClean="0"/>
              <a:t>&lt;</a:t>
            </a:r>
            <a:r>
              <a:rPr lang="en-US" b="1" dirty="0" err="1"/>
              <a:t>textarea</a:t>
            </a:r>
            <a:r>
              <a:rPr lang="en-US" b="1" dirty="0"/>
              <a:t> name="comments" rows="10" cols="60"&gt;</a:t>
            </a:r>
          </a:p>
          <a:p>
            <a:pPr marL="114300" lvl="0" indent="0">
              <a:buNone/>
            </a:pPr>
            <a:r>
              <a:rPr lang="en-US" b="1" dirty="0" smtClean="0"/>
              <a:t>Your </a:t>
            </a:r>
            <a:r>
              <a:rPr lang="en-US" b="1" dirty="0"/>
              <a:t>comments will go here</a:t>
            </a:r>
          </a:p>
          <a:p>
            <a:pPr marL="114300" lvl="0" indent="0">
              <a:buNone/>
            </a:pPr>
            <a:r>
              <a:rPr lang="en-US" b="1" dirty="0" smtClean="0"/>
              <a:t>they </a:t>
            </a:r>
            <a:r>
              <a:rPr lang="en-US" b="1" dirty="0"/>
              <a:t>will help us to </a:t>
            </a:r>
            <a:r>
              <a:rPr lang="en-US" b="1" dirty="0" smtClean="0"/>
              <a:t>improve&lt;/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  <a:p>
            <a:pPr marL="114300" lvl="0" indent="0">
              <a:buNone/>
            </a:pPr>
            <a:r>
              <a:rPr lang="en-US" b="1" dirty="0"/>
              <a:t>&lt;/form&gt;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4196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rows="4" cols="50"&gt;</a:t>
            </a:r>
          </a:p>
          <a:p>
            <a:r>
              <a:rPr lang="en-US" dirty="0"/>
              <a:t>At w3schools.com you will learn how to make a website. We offer free tutorials in all web development technologies.</a:t>
            </a:r>
          </a:p>
          <a:p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69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Forms and Input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HTML Forms are used to select different kinds of user input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HTML forms are used to pass data to a server.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 HTML form can contain input elements like text fields, checkboxes, radio-buttons, submit buttons and more. A form can also contain select lists,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textarea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fieldset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legend, and label elements.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&lt;form&gt; tag is used to create an HTML form: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4102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&lt;form&gt;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input elements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727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/>
              <a:t>HTML Forms - The Input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620000" cy="5059363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The most important form element is the &lt;input&gt; element.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The &lt;input&gt; element is used to select user information.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An &lt;input&gt; element can vary in many ways, depending on the type attribute. An &lt;input&gt; element can be of type text field, checkbox, password, radio button, submit button, and more.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The most common input types are described below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sz="3600" u="sng" dirty="0">
                <a:solidFill>
                  <a:schemeClr val="accent5">
                    <a:lumMod val="50000"/>
                  </a:schemeClr>
                </a:solidFill>
              </a:rPr>
              <a:t>ATTRIBUTES OF INPUT ELEMENT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924800" cy="5821363"/>
          </a:xfrm>
        </p:spPr>
        <p:txBody>
          <a:bodyPr>
            <a:normAutofit/>
          </a:bodyPr>
          <a:lstStyle/>
          <a:p>
            <a:pPr lvl="0"/>
            <a:r>
              <a:rPr lang="en-US" sz="2500" b="1" dirty="0">
                <a:solidFill>
                  <a:schemeClr val="accent5">
                    <a:lumMod val="75000"/>
                  </a:schemeClr>
                </a:solidFill>
              </a:rPr>
              <a:t>Type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=text, submit, image, reset, password , checkbox, radio</a:t>
            </a:r>
          </a:p>
          <a:p>
            <a:r>
              <a:rPr lang="en-US" sz="2500" b="1" dirty="0">
                <a:solidFill>
                  <a:schemeClr val="accent5">
                    <a:lumMod val="75000"/>
                  </a:schemeClr>
                </a:solidFill>
              </a:rPr>
              <a:t>Size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= Field size in numbers.</a:t>
            </a:r>
          </a:p>
          <a:p>
            <a:r>
              <a:rPr lang="en-US" sz="2500" b="1" dirty="0" smtClean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</a:rPr>
              <a:t>=Specifies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the name of a control.</a:t>
            </a:r>
          </a:p>
          <a:p>
            <a:pPr lvl="0"/>
            <a:r>
              <a:rPr lang="en-US" sz="2500" b="1" dirty="0">
                <a:solidFill>
                  <a:schemeClr val="accent5">
                    <a:lumMod val="75000"/>
                  </a:schemeClr>
                </a:solidFill>
              </a:rPr>
              <a:t>Value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= Specifies the initial value of the control. It is mainly used while working with radio buttons and check boxes.</a:t>
            </a:r>
          </a:p>
          <a:p>
            <a:r>
              <a:rPr lang="en-US" sz="2500" b="1" dirty="0" err="1">
                <a:solidFill>
                  <a:schemeClr val="accent5">
                    <a:lumMod val="75000"/>
                  </a:schemeClr>
                </a:solidFill>
              </a:rPr>
              <a:t>Maxlength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=Specifies the maximum number of characters a control can hold</a:t>
            </a:r>
          </a:p>
          <a:p>
            <a:pPr lvl="0"/>
            <a:r>
              <a:rPr lang="en-US" sz="2500" b="1" dirty="0">
                <a:solidFill>
                  <a:schemeClr val="accent5">
                    <a:lumMod val="75000"/>
                  </a:schemeClr>
                </a:solidFill>
              </a:rPr>
              <a:t>Checked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= Specifies that the radio button or check box is selected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7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</a:t>
            </a:r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&lt;input type="text"&gt; defines a one-line input field that a user can enter text into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&lt;form&gt;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First name: &lt;input type="text" name="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firstname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"&gt;&lt;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br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Last name: &lt;input type="text" name="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lastname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"&gt;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84991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Password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input type="password"&gt; defines a password field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&lt;form&gt;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Password: &lt;input type="password" name="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"&gt;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71372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Radio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&lt;input type="radio"&gt; defines a radio button. Radio buttons let a user select ONLY ONE of a limited number of choices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&lt;form&gt;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&lt;input type="radio" name</a:t>
            </a:r>
            <a:r>
              <a:rPr lang="en-US" dirty="0" smtClean="0">
                <a:solidFill>
                  <a:srgbClr val="0070C0"/>
                </a:solidFill>
              </a:rPr>
              <a:t>=“gender" </a:t>
            </a:r>
            <a:r>
              <a:rPr lang="en-US" dirty="0">
                <a:solidFill>
                  <a:srgbClr val="0070C0"/>
                </a:solidFill>
              </a:rPr>
              <a:t>value="male"&gt;</a:t>
            </a:r>
            <a:r>
              <a:rPr lang="en-US" dirty="0" smtClean="0">
                <a:solidFill>
                  <a:srgbClr val="0070C0"/>
                </a:solidFill>
              </a:rPr>
              <a:t>Male&lt;</a:t>
            </a:r>
            <a:r>
              <a:rPr lang="en-US" dirty="0" err="1" smtClean="0">
                <a:solidFill>
                  <a:srgbClr val="0070C0"/>
                </a:solidFill>
              </a:rPr>
              <a:t>br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&lt;input type="radio" name=" gender " value="female"&gt;Female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64963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&lt;input type="checkbox"&gt; defines a checkbox. Checkboxes let a user select ZERO or MORE options of a limited number of choices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&lt;form&gt;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&lt;input type="checkbox" name="vehicle" value="Bike"&gt;I have a </a:t>
            </a:r>
            <a:r>
              <a:rPr lang="en-US" dirty="0" smtClean="0">
                <a:solidFill>
                  <a:srgbClr val="0070C0"/>
                </a:solidFill>
              </a:rPr>
              <a:t>bike&lt;</a:t>
            </a:r>
            <a:r>
              <a:rPr lang="en-US" dirty="0" err="1" smtClean="0">
                <a:solidFill>
                  <a:srgbClr val="0070C0"/>
                </a:solidFill>
              </a:rPr>
              <a:t>br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&lt;input type="checkbox" name="vehicle" value="Car"&gt;I have a car 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br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9790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448</TotalTime>
  <Words>692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FORMS</vt:lpstr>
      <vt:lpstr>HTML Forms and Input </vt:lpstr>
      <vt:lpstr>PowerPoint Presentation</vt:lpstr>
      <vt:lpstr>HTML Forms - The Input Element</vt:lpstr>
      <vt:lpstr>ATTRIBUTES OF INPUT ELEMENT</vt:lpstr>
      <vt:lpstr>Text Fields</vt:lpstr>
      <vt:lpstr>Password Field</vt:lpstr>
      <vt:lpstr>Radio Buttons</vt:lpstr>
      <vt:lpstr>Checkboxes</vt:lpstr>
      <vt:lpstr>Submit Button</vt:lpstr>
      <vt:lpstr>Submit &amp; Reset Button</vt:lpstr>
      <vt:lpstr>DROP DOWN LISTS</vt:lpstr>
      <vt:lpstr>optgroup</vt:lpstr>
      <vt:lpstr>Fieldset</vt:lpstr>
      <vt:lpstr>Textarea element</vt:lpstr>
    </vt:vector>
  </TitlesOfParts>
  <Company>Aptechnn.edu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Amna</dc:creator>
  <cp:lastModifiedBy>mariumyounus</cp:lastModifiedBy>
  <cp:revision>74</cp:revision>
  <dcterms:created xsi:type="dcterms:W3CDTF">2014-02-25T11:27:46Z</dcterms:created>
  <dcterms:modified xsi:type="dcterms:W3CDTF">2014-03-22T08:20:40Z</dcterms:modified>
</cp:coreProperties>
</file>