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FDB5DC-45EB-44C4-9639-14702E74B330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D75CAA9-2BE0-4101-8248-BD828DFFA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 Links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CSS </a:t>
            </a:r>
            <a:r>
              <a:rPr lang="en-US" b="1" dirty="0" smtClean="0"/>
              <a:t>Lists With Images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1720850"/>
          </a:xfrm>
        </p:spPr>
        <p:txBody>
          <a:bodyPr/>
          <a:lstStyle/>
          <a:p>
            <a:r>
              <a:rPr lang="en-US" dirty="0" smtClean="0"/>
              <a:t>CSS lists allow you to insert an image in place of the normal bullets.</a:t>
            </a:r>
          </a:p>
          <a:p>
            <a:r>
              <a:rPr lang="en-US" dirty="0" smtClean="0"/>
              <a:t>For this list-style-image property is used.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CEBC7-92D9-40EE-98DE-014FDC18A0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762000" y="3505200"/>
            <a:ext cx="70866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 Unicode MS" pitchFamily="34" charset="-128"/>
              </a:rPr>
              <a:t>ul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 { </a:t>
            </a:r>
            <a:endParaRPr lang="en-US" sz="2400" b="1" dirty="0" smtClean="0">
              <a:solidFill>
                <a:schemeClr val="bg1"/>
              </a:solidFill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list-style-image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Arial Unicode MS" pitchFamily="34" charset="-128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("listArrow.gif"); </a:t>
            </a:r>
            <a:endParaRPr lang="en-US" sz="2400" b="1" dirty="0" smtClean="0">
              <a:solidFill>
                <a:schemeClr val="bg1"/>
              </a:solidFill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} </a:t>
            </a:r>
            <a:endParaRPr lang="en-US" sz="2400" b="1" dirty="0">
              <a:solidFill>
                <a:schemeClr val="bg1"/>
              </a:solidFill>
              <a:latin typeface="Arial Unicode MS" pitchFamily="34" charset="-128"/>
            </a:endParaRPr>
          </a:p>
          <a:p>
            <a:pPr eaLnBrk="0" hangingPunct="0"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 Unicode MS" pitchFamily="34" charset="-128"/>
              </a:rPr>
              <a:t>ol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list-style-image: </a:t>
            </a:r>
            <a:r>
              <a:rPr lang="en-US" sz="2400" b="1" dirty="0" err="1">
                <a:solidFill>
                  <a:schemeClr val="bg1"/>
                </a:solidFill>
                <a:latin typeface="Arial Unicode MS" pitchFamily="34" charset="-128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("listArrow2.gif</a:t>
            </a: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");</a:t>
            </a:r>
          </a:p>
          <a:p>
            <a:pPr eaLnBrk="0" hangingPunct="0"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Unicode MS" pitchFamily="34" charset="-128"/>
              </a:rPr>
              <a:t>}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Styling Links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&lt;style&gt;</a:t>
            </a:r>
          </a:p>
          <a:p>
            <a:pPr marL="118872" indent="0">
              <a:buNone/>
            </a:pPr>
            <a:r>
              <a:rPr lang="en-US" dirty="0"/>
              <a:t>a:link {color:#FF0000;}    /* unvisited link */</a:t>
            </a:r>
          </a:p>
          <a:p>
            <a:pPr marL="118872" indent="0">
              <a:buNone/>
            </a:pPr>
            <a:r>
              <a:rPr lang="en-US" dirty="0"/>
              <a:t>a:visited {color:#00FF00;} /* visited link */</a:t>
            </a:r>
          </a:p>
          <a:p>
            <a:pPr marL="118872" indent="0">
              <a:buNone/>
            </a:pPr>
            <a:r>
              <a:rPr lang="en-US" dirty="0"/>
              <a:t>a:hover {color:#FF00FF;}   /* mouse over link */</a:t>
            </a:r>
          </a:p>
          <a:p>
            <a:pPr marL="118872" indent="0">
              <a:buNone/>
            </a:pPr>
            <a:r>
              <a:rPr lang="en-US" dirty="0"/>
              <a:t>a:active {color:#0000FF;}  /* selected link */</a:t>
            </a:r>
          </a:p>
          <a:p>
            <a:pPr marL="118872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3655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Text Decoration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&lt;style&gt;</a:t>
            </a:r>
          </a:p>
          <a:p>
            <a:pPr marL="118872" indent="0">
              <a:buNone/>
            </a:pPr>
            <a:r>
              <a:rPr lang="en-US" dirty="0"/>
              <a:t>a:link {</a:t>
            </a:r>
            <a:r>
              <a:rPr lang="en-US" dirty="0" err="1"/>
              <a:t>text-decoration:none</a:t>
            </a:r>
            <a:r>
              <a:rPr lang="en-US" dirty="0" smtClean="0"/>
              <a:t>;}/* </a:t>
            </a:r>
            <a:r>
              <a:rPr lang="en-US" dirty="0"/>
              <a:t>unvisited link */</a:t>
            </a:r>
          </a:p>
          <a:p>
            <a:pPr marL="118872" indent="0">
              <a:buNone/>
            </a:pPr>
            <a:r>
              <a:rPr lang="en-US" dirty="0"/>
              <a:t>a:visited {</a:t>
            </a:r>
            <a:r>
              <a:rPr lang="en-US" dirty="0" err="1"/>
              <a:t>text-decoration:none</a:t>
            </a:r>
            <a:r>
              <a:rPr lang="en-US" dirty="0"/>
              <a:t>;} /* visited link */</a:t>
            </a:r>
          </a:p>
          <a:p>
            <a:pPr marL="118872" indent="0">
              <a:buNone/>
            </a:pPr>
            <a:r>
              <a:rPr lang="en-US" dirty="0"/>
              <a:t>a:hover {</a:t>
            </a:r>
            <a:r>
              <a:rPr lang="en-US" dirty="0" err="1"/>
              <a:t>text-decoration:underline</a:t>
            </a:r>
            <a:r>
              <a:rPr lang="en-US" dirty="0" smtClean="0"/>
              <a:t>;}/* </a:t>
            </a:r>
            <a:r>
              <a:rPr lang="en-US" dirty="0"/>
              <a:t>mouse over link */</a:t>
            </a:r>
          </a:p>
          <a:p>
            <a:pPr marL="118872" indent="0">
              <a:buNone/>
            </a:pPr>
            <a:r>
              <a:rPr lang="en-US" dirty="0"/>
              <a:t>a:active {</a:t>
            </a:r>
            <a:r>
              <a:rPr lang="en-US" dirty="0" err="1"/>
              <a:t>text-decoration:underline</a:t>
            </a:r>
            <a:r>
              <a:rPr lang="en-US" dirty="0"/>
              <a:t>;}  /* selected link */</a:t>
            </a:r>
          </a:p>
          <a:p>
            <a:pPr marL="118872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6566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Background </a:t>
            </a:r>
            <a:r>
              <a:rPr lang="en-US" b="0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/>
              <a:t>&lt;style&gt;</a:t>
            </a:r>
          </a:p>
          <a:p>
            <a:pPr marL="118872" indent="0">
              <a:buNone/>
            </a:pPr>
            <a:r>
              <a:rPr lang="en-US" dirty="0"/>
              <a:t>a:link {background-color:#B2FF99;}  </a:t>
            </a:r>
            <a:r>
              <a:rPr lang="en-US" dirty="0" smtClean="0">
                <a:solidFill>
                  <a:srgbClr val="00B050"/>
                </a:solidFill>
              </a:rPr>
              <a:t>/* </a:t>
            </a:r>
            <a:r>
              <a:rPr lang="en-US" dirty="0">
                <a:solidFill>
                  <a:srgbClr val="00B050"/>
                </a:solidFill>
              </a:rPr>
              <a:t>unvisited link */</a:t>
            </a:r>
          </a:p>
          <a:p>
            <a:pPr marL="118872" indent="0">
              <a:buNone/>
            </a:pPr>
            <a:r>
              <a:rPr lang="en-US" dirty="0"/>
              <a:t>a:visited {background-color:#FFFF85;} </a:t>
            </a:r>
            <a:r>
              <a:rPr lang="en-US" dirty="0">
                <a:solidFill>
                  <a:srgbClr val="00B050"/>
                </a:solidFill>
              </a:rPr>
              <a:t>/* visited link */</a:t>
            </a:r>
          </a:p>
          <a:p>
            <a:pPr marL="118872" indent="0">
              <a:buNone/>
            </a:pPr>
            <a:r>
              <a:rPr lang="en-US" dirty="0"/>
              <a:t>a:hover {background-color:#FF704D;}   </a:t>
            </a:r>
            <a:r>
              <a:rPr lang="en-US" dirty="0">
                <a:solidFill>
                  <a:srgbClr val="00B050"/>
                </a:solidFill>
              </a:rPr>
              <a:t>/* mouse over link */</a:t>
            </a:r>
          </a:p>
          <a:p>
            <a:pPr marL="118872" indent="0">
              <a:buNone/>
            </a:pPr>
            <a:r>
              <a:rPr lang="en-US" dirty="0"/>
              <a:t>a:active {background-color:#FF704D;}</a:t>
            </a:r>
            <a:r>
              <a:rPr lang="en-US" dirty="0">
                <a:solidFill>
                  <a:srgbClr val="00B050"/>
                </a:solidFill>
              </a:rPr>
              <a:t>  /* selected link */</a:t>
            </a:r>
          </a:p>
          <a:p>
            <a:pPr marL="118872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1818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CSS Lists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1.CSS List Style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467600" cy="1828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 type of list item marker is specified with the</a:t>
            </a:r>
            <a:r>
              <a:rPr lang="en-US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list-style-type </a:t>
            </a:r>
            <a:r>
              <a:rPr lang="en-US" dirty="0" smtClean="0"/>
              <a:t>property.</a:t>
            </a:r>
          </a:p>
          <a:p>
            <a:pPr>
              <a:defRPr/>
            </a:pPr>
            <a:r>
              <a:rPr lang="en-US" dirty="0" smtClean="0"/>
              <a:t>CSS allows you to select from a wide variety of different list item shapes.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111EA-51D2-4ED0-8CD7-3779FC932F3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962402"/>
          <a:ext cx="7239000" cy="2331719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3619500"/>
                <a:gridCol w="3619500"/>
              </a:tblGrid>
              <a:tr h="405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405516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marker</a:t>
                      </a:r>
                    </a:p>
                  </a:txBody>
                  <a:tcPr anchor="ctr"/>
                </a:tc>
              </a:tr>
              <a:tr h="709655">
                <a:tc>
                  <a:txBody>
                    <a:bodyPr/>
                    <a:lstStyle/>
                    <a:p>
                      <a:r>
                        <a:rPr lang="en-US" dirty="0"/>
                        <a:t>disc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Default. The marker is a filled circle</a:t>
                      </a:r>
                    </a:p>
                  </a:txBody>
                  <a:tcPr anchor="ctr"/>
                </a:tc>
              </a:tr>
              <a:tr h="405516">
                <a:tc>
                  <a:txBody>
                    <a:bodyPr/>
                    <a:lstStyle/>
                    <a:p>
                      <a:r>
                        <a:rPr lang="en-US"/>
                        <a:t>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a circle</a:t>
                      </a:r>
                    </a:p>
                  </a:txBody>
                  <a:tcPr anchor="ctr"/>
                </a:tc>
              </a:tr>
              <a:tr h="405516">
                <a:tc>
                  <a:txBody>
                    <a:bodyPr/>
                    <a:lstStyle/>
                    <a:p>
                      <a:r>
                        <a:rPr lang="en-US"/>
                        <a:t>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marker is a square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124200"/>
            <a:ext cx="722896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Values for Unordered Lists</a:t>
            </a:r>
          </a:p>
        </p:txBody>
      </p:sp>
    </p:spTree>
    <p:extLst>
      <p:ext uri="{BB962C8B-B14F-4D97-AF65-F5344CB8AC3E}">
        <p14:creationId xmlns:p14="http://schemas.microsoft.com/office/powerpoint/2010/main" val="30987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Different List Item </a:t>
            </a:r>
            <a:r>
              <a:rPr lang="en-US" b="0" dirty="0" smtClean="0"/>
              <a:t>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&lt;style&gt;</a:t>
            </a:r>
          </a:p>
          <a:p>
            <a:pPr marL="118872" indent="0">
              <a:buNone/>
            </a:pPr>
            <a:r>
              <a:rPr lang="en-US" dirty="0" err="1"/>
              <a:t>ul.a</a:t>
            </a:r>
            <a:r>
              <a:rPr lang="en-US" dirty="0"/>
              <a:t> {</a:t>
            </a:r>
            <a:r>
              <a:rPr lang="en-US" dirty="0" err="1"/>
              <a:t>list-style-type:circle</a:t>
            </a:r>
            <a:r>
              <a:rPr lang="en-US" dirty="0"/>
              <a:t>;}</a:t>
            </a:r>
          </a:p>
          <a:p>
            <a:pPr marL="118872" indent="0">
              <a:buNone/>
            </a:pPr>
            <a:r>
              <a:rPr lang="en-US" dirty="0" err="1"/>
              <a:t>ul.b</a:t>
            </a:r>
            <a:r>
              <a:rPr lang="en-US" dirty="0"/>
              <a:t> {</a:t>
            </a:r>
            <a:r>
              <a:rPr lang="en-US" dirty="0" err="1"/>
              <a:t>list-style-type:square</a:t>
            </a:r>
            <a:r>
              <a:rPr lang="en-US" dirty="0"/>
              <a:t>;}</a:t>
            </a:r>
          </a:p>
          <a:p>
            <a:pPr marL="118872" indent="0">
              <a:buNone/>
            </a:pPr>
            <a:r>
              <a:rPr lang="en-US" dirty="0" err="1"/>
              <a:t>ol.c</a:t>
            </a:r>
            <a:r>
              <a:rPr lang="en-US" dirty="0"/>
              <a:t> {</a:t>
            </a:r>
            <a:r>
              <a:rPr lang="en-US" dirty="0" err="1"/>
              <a:t>list-style-type:upper-roman</a:t>
            </a:r>
            <a:r>
              <a:rPr lang="en-US" dirty="0"/>
              <a:t>;}</a:t>
            </a:r>
          </a:p>
          <a:p>
            <a:pPr marL="118872" indent="0">
              <a:buNone/>
            </a:pPr>
            <a:r>
              <a:rPr lang="en-US" dirty="0" err="1"/>
              <a:t>ol.d</a:t>
            </a:r>
            <a:r>
              <a:rPr lang="en-US" dirty="0"/>
              <a:t> {</a:t>
            </a:r>
            <a:r>
              <a:rPr lang="en-US" dirty="0" err="1"/>
              <a:t>list-style-type:lower-alpha</a:t>
            </a:r>
            <a:r>
              <a:rPr lang="en-US" dirty="0"/>
              <a:t>;}</a:t>
            </a:r>
          </a:p>
          <a:p>
            <a:pPr marL="118872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83060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191000" cy="4800600"/>
          </a:xfrm>
        </p:spPr>
        <p:txBody>
          <a:bodyPr numCol="2">
            <a:noAutofit/>
          </a:bodyPr>
          <a:lstStyle/>
          <a:p>
            <a:pPr marL="118872" indent="0">
              <a:buNone/>
            </a:pPr>
            <a:r>
              <a:rPr lang="it-IT" sz="1800" b="1" dirty="0" smtClean="0"/>
              <a:t>&lt;body&gt;</a:t>
            </a:r>
          </a:p>
          <a:p>
            <a:pPr marL="118872" indent="0">
              <a:buNone/>
            </a:pPr>
            <a:r>
              <a:rPr lang="it-IT" sz="1800" b="1" dirty="0" smtClean="0"/>
              <a:t>&lt;p&gt;Example </a:t>
            </a:r>
            <a:r>
              <a:rPr lang="it-IT" sz="1800" b="1" dirty="0" smtClean="0"/>
              <a:t>ofunordered </a:t>
            </a:r>
            <a:r>
              <a:rPr lang="it-IT" sz="1800" b="1" dirty="0"/>
              <a:t>lists:&lt;/p&gt;</a:t>
            </a:r>
          </a:p>
          <a:p>
            <a:pPr marL="118872" indent="0">
              <a:buNone/>
            </a:pPr>
            <a:endParaRPr lang="it-IT" sz="1800" b="1" dirty="0"/>
          </a:p>
          <a:p>
            <a:pPr marL="118872" indent="0">
              <a:buNone/>
            </a:pPr>
            <a:r>
              <a:rPr lang="it-IT" sz="1800" b="1" dirty="0"/>
              <a:t>&lt;ul class="a"&gt;</a:t>
            </a:r>
          </a:p>
          <a:p>
            <a:pPr marL="118872" indent="0">
              <a:buNone/>
            </a:pPr>
            <a:r>
              <a:rPr lang="it-IT" sz="1800" b="1" dirty="0"/>
              <a:t>  &lt;li&gt;Coffee&lt;/li&gt;</a:t>
            </a:r>
          </a:p>
          <a:p>
            <a:pPr marL="118872" indent="0">
              <a:buNone/>
            </a:pPr>
            <a:r>
              <a:rPr lang="it-IT" sz="1800" b="1" dirty="0"/>
              <a:t>  &lt;li&gt;Tea&lt;/li&gt;</a:t>
            </a:r>
          </a:p>
          <a:p>
            <a:pPr marL="118872" indent="0">
              <a:buNone/>
            </a:pPr>
            <a:r>
              <a:rPr lang="it-IT" sz="1800" b="1" dirty="0"/>
              <a:t>  &lt;li&gt;Coca Cola&lt;/li&gt;</a:t>
            </a:r>
          </a:p>
          <a:p>
            <a:pPr marL="118872" indent="0">
              <a:buNone/>
            </a:pPr>
            <a:r>
              <a:rPr lang="it-IT" sz="1800" b="1" dirty="0"/>
              <a:t>&lt;/ul&gt;</a:t>
            </a:r>
          </a:p>
          <a:p>
            <a:pPr marL="118872" indent="0">
              <a:buNone/>
            </a:pPr>
            <a:endParaRPr lang="it-IT" sz="1800" b="1" dirty="0"/>
          </a:p>
          <a:p>
            <a:pPr marL="118872" indent="0">
              <a:buNone/>
            </a:pPr>
            <a:r>
              <a:rPr lang="it-IT" sz="1800" b="1" dirty="0"/>
              <a:t>&lt;ul class="b"&gt;</a:t>
            </a:r>
          </a:p>
          <a:p>
            <a:pPr marL="118872" indent="0">
              <a:buNone/>
            </a:pPr>
            <a:r>
              <a:rPr lang="it-IT" sz="1800" b="1" dirty="0"/>
              <a:t>  &lt;li&gt;Coffee&lt;/li&gt;</a:t>
            </a:r>
          </a:p>
          <a:p>
            <a:pPr marL="118872" indent="0">
              <a:buNone/>
            </a:pPr>
            <a:r>
              <a:rPr lang="it-IT" sz="1800" b="1" dirty="0"/>
              <a:t>  &lt;li&gt;Tea&lt;/li&gt;</a:t>
            </a:r>
          </a:p>
          <a:p>
            <a:pPr marL="118872" indent="0">
              <a:buNone/>
            </a:pPr>
            <a:r>
              <a:rPr lang="it-IT" sz="1800" b="1" dirty="0"/>
              <a:t>  &lt;li&gt;Coca Cola&lt;/li&gt;</a:t>
            </a:r>
          </a:p>
          <a:p>
            <a:pPr marL="118872" indent="0">
              <a:buNone/>
            </a:pPr>
            <a:r>
              <a:rPr lang="it-IT" sz="1800" b="1" dirty="0"/>
              <a:t>&lt;/ul&gt;</a:t>
            </a:r>
          </a:p>
          <a:p>
            <a:pPr marL="118872" indent="0">
              <a:buNone/>
            </a:pPr>
            <a:endParaRPr lang="it-IT" sz="11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422775" cy="4724400"/>
          </a:xfrm>
        </p:spPr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it-IT" b="1" dirty="0"/>
              <a:t>&lt;p&gt;Example of </a:t>
            </a:r>
            <a:r>
              <a:rPr lang="it-IT" b="1" dirty="0" smtClean="0"/>
              <a:t>ordered lists</a:t>
            </a:r>
            <a:r>
              <a:rPr lang="it-IT" b="1" dirty="0"/>
              <a:t>:&lt;/p&gt;</a:t>
            </a:r>
          </a:p>
          <a:p>
            <a:pPr marL="118872" indent="0">
              <a:buNone/>
            </a:pPr>
            <a:endParaRPr lang="it-IT" b="1" dirty="0"/>
          </a:p>
          <a:p>
            <a:pPr marL="118872" indent="0">
              <a:buNone/>
            </a:pPr>
            <a:r>
              <a:rPr lang="it-IT" b="1" dirty="0"/>
              <a:t>&lt;ol class="c"&gt;</a:t>
            </a:r>
          </a:p>
          <a:p>
            <a:pPr marL="118872" indent="0">
              <a:buNone/>
            </a:pPr>
            <a:r>
              <a:rPr lang="it-IT" b="1" dirty="0"/>
              <a:t>  &lt;li&gt;Coffee&lt;/li&gt;</a:t>
            </a:r>
          </a:p>
          <a:p>
            <a:pPr marL="118872" indent="0">
              <a:buNone/>
            </a:pPr>
            <a:r>
              <a:rPr lang="it-IT" b="1" dirty="0"/>
              <a:t>  &lt;li&gt;Tea&lt;/li&gt;</a:t>
            </a:r>
          </a:p>
          <a:p>
            <a:pPr marL="118872" indent="0">
              <a:buNone/>
            </a:pPr>
            <a:r>
              <a:rPr lang="it-IT" b="1" dirty="0"/>
              <a:t>  &lt;li&gt;Coca Cola&lt;/li&gt;</a:t>
            </a:r>
          </a:p>
          <a:p>
            <a:pPr marL="118872" indent="0">
              <a:buNone/>
            </a:pPr>
            <a:r>
              <a:rPr lang="it-IT" b="1" dirty="0"/>
              <a:t>&lt;/ol&gt;</a:t>
            </a:r>
          </a:p>
          <a:p>
            <a:pPr marL="118872" indent="0">
              <a:buNone/>
            </a:pPr>
            <a:endParaRPr lang="it-IT" b="1" dirty="0"/>
          </a:p>
          <a:p>
            <a:pPr marL="118872" indent="0">
              <a:buNone/>
            </a:pPr>
            <a:r>
              <a:rPr lang="it-IT" b="1" dirty="0"/>
              <a:t>&lt;ol class="d"&gt;</a:t>
            </a:r>
          </a:p>
          <a:p>
            <a:pPr marL="118872" indent="0">
              <a:buNone/>
            </a:pPr>
            <a:r>
              <a:rPr lang="it-IT" b="1" dirty="0"/>
              <a:t>  &lt;li&gt;Coffee&lt;/li&gt;</a:t>
            </a:r>
          </a:p>
          <a:p>
            <a:pPr marL="118872" indent="0">
              <a:buNone/>
            </a:pPr>
            <a:r>
              <a:rPr lang="it-IT" b="1" dirty="0"/>
              <a:t>  &lt;li&gt;Tea&lt;/li&gt;</a:t>
            </a:r>
          </a:p>
          <a:p>
            <a:pPr marL="118872" indent="0">
              <a:buNone/>
            </a:pPr>
            <a:r>
              <a:rPr lang="it-IT" b="1" dirty="0"/>
              <a:t>  &lt;li&gt;Coca Cola&lt;/li&gt;</a:t>
            </a:r>
          </a:p>
          <a:p>
            <a:pPr marL="118872" indent="0">
              <a:buNone/>
            </a:pPr>
            <a:r>
              <a:rPr lang="it-IT" b="1" dirty="0"/>
              <a:t>&lt;/ol&gt;</a:t>
            </a:r>
          </a:p>
          <a:p>
            <a:pPr marL="118872" indent="0">
              <a:buNone/>
            </a:pPr>
            <a:endParaRPr lang="it-IT" b="1" dirty="0"/>
          </a:p>
          <a:p>
            <a:pPr marL="118872" indent="0">
              <a:buNone/>
            </a:pPr>
            <a:r>
              <a:rPr lang="it-IT" b="1" dirty="0"/>
              <a:t>&lt;/body&gt;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45109"/>
              </p:ext>
            </p:extLst>
          </p:nvPr>
        </p:nvGraphicFramePr>
        <p:xfrm>
          <a:off x="381000" y="1676400"/>
          <a:ext cx="8610600" cy="4719320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2460171"/>
                <a:gridCol w="61504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armenian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marker is traditional Armenian numbering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marker is a number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decimal-leading-zero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a number padded by initial zeros (01, 02, 03,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georgian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marker is traditional Georgian numbering (an, ban, </a:t>
                      </a:r>
                      <a:r>
                        <a:rPr lang="en-US" dirty="0" err="1"/>
                        <a:t>gan</a:t>
                      </a:r>
                      <a:r>
                        <a:rPr lang="en-US" dirty="0"/>
                        <a:t>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lower-alpha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lower-alpha (a, b, c, d, e,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lower-</a:t>
                      </a:r>
                      <a:r>
                        <a:rPr lang="en-US" dirty="0" err="1"/>
                        <a:t>greek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lower-greek (alpha, beta, gamma,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lower-</a:t>
                      </a:r>
                      <a:r>
                        <a:rPr lang="en-US" dirty="0" err="1"/>
                        <a:t>latin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lower-latin (a, b, c, d, e,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lower-roman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lower-roman (i, ii, iii, iv, v,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upper-alpha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upper-alpha (A, B, C, D, E, etc.) 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upper-latin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marker is upper-latin (A, B, C, D, E, etc.)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upper-roman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marker is upper-roman (I, II, III, IV, V, etc.)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1B55F-A9F3-4560-971F-74B015341D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304800"/>
            <a:ext cx="589744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4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Values for Ordered Lists</a:t>
            </a:r>
          </a:p>
        </p:txBody>
      </p:sp>
    </p:spTree>
    <p:extLst>
      <p:ext uri="{BB962C8B-B14F-4D97-AF65-F5344CB8AC3E}">
        <p14:creationId xmlns:p14="http://schemas.microsoft.com/office/powerpoint/2010/main" val="215914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79</TotalTime>
  <Words>585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CSS Links </vt:lpstr>
      <vt:lpstr>Styling Links </vt:lpstr>
      <vt:lpstr>Text Decoration </vt:lpstr>
      <vt:lpstr>Background Color</vt:lpstr>
      <vt:lpstr>CSS Lists </vt:lpstr>
      <vt:lpstr>1.CSS List Style Type</vt:lpstr>
      <vt:lpstr>Different List Item Markers</vt:lpstr>
      <vt:lpstr>PowerPoint Presentation</vt:lpstr>
      <vt:lpstr>PowerPoint Presentation</vt:lpstr>
      <vt:lpstr>CSS Lists With Images </vt:lpstr>
    </vt:vector>
  </TitlesOfParts>
  <Company>Aptech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 Links </dc:title>
  <dc:creator>mariumyounus</dc:creator>
  <cp:lastModifiedBy>mariumyounus</cp:lastModifiedBy>
  <cp:revision>20</cp:revision>
  <dcterms:created xsi:type="dcterms:W3CDTF">2014-03-26T07:46:54Z</dcterms:created>
  <dcterms:modified xsi:type="dcterms:W3CDTF">2014-03-28T07:15:25Z</dcterms:modified>
</cp:coreProperties>
</file>