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8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54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2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0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1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6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4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6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4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21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79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igniter.com/user_guide/helpers/url_helper.html#id2" TargetMode="External"/><Relationship Id="rId2" Type="http://schemas.openxmlformats.org/officeDocument/2006/relationships/hyperlink" Target="https://www.codeigniter.com/user_guide/helpers/url_helper.html#id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igniter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/>
              <a:t>CodeIgniter Workshop </a:t>
            </a:r>
            <a:r>
              <a:rPr lang="en-US" b="1" u="heavy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6423"/>
            <a:ext cx="9720071" cy="45632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CodeIgniter </a:t>
            </a:r>
            <a:r>
              <a:rPr lang="en-US" b="1" dirty="0"/>
              <a:t>Fundamentals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CodeIgniter </a:t>
            </a:r>
            <a:r>
              <a:rPr lang="en-US" dirty="0" smtClean="0"/>
              <a:t>Introduction</a:t>
            </a:r>
          </a:p>
          <a:p>
            <a:pPr marL="0" lvl="0" indent="0">
              <a:buNone/>
            </a:pPr>
            <a:r>
              <a:rPr lang="en-US" dirty="0"/>
              <a:t>Installation and setting up </a:t>
            </a:r>
            <a:r>
              <a:rPr lang="en-US" dirty="0" smtClean="0"/>
              <a:t>CodeIgniter</a:t>
            </a:r>
          </a:p>
          <a:p>
            <a:pPr marL="0" lvl="0" indent="0">
              <a:buNone/>
            </a:pPr>
            <a:r>
              <a:rPr lang="en-US" dirty="0" smtClean="0"/>
              <a:t>Architecture , overview and routing</a:t>
            </a:r>
          </a:p>
          <a:p>
            <a:pPr marL="0" indent="0">
              <a:buNone/>
            </a:pPr>
            <a:r>
              <a:rPr lang="en-US" b="1" dirty="0" smtClean="0"/>
              <a:t>CodeIgniter </a:t>
            </a:r>
            <a:r>
              <a:rPr lang="en-US" b="1" dirty="0"/>
              <a:t>Fundamentals – MVC </a:t>
            </a:r>
            <a:endParaRPr lang="en-US" dirty="0"/>
          </a:p>
          <a:p>
            <a:pPr lvl="0"/>
            <a:r>
              <a:rPr lang="en-US" dirty="0"/>
              <a:t>MVC Framework Introduction</a:t>
            </a:r>
          </a:p>
          <a:p>
            <a:pPr lvl="0"/>
            <a:r>
              <a:rPr lang="en-US" dirty="0"/>
              <a:t>Working with Controller and Views using Helper Classes</a:t>
            </a:r>
          </a:p>
          <a:p>
            <a:pPr lvl="0"/>
            <a:r>
              <a:rPr lang="en-US" dirty="0"/>
              <a:t>Creating a model</a:t>
            </a:r>
          </a:p>
          <a:p>
            <a:pPr lvl="0"/>
            <a:r>
              <a:rPr lang="en-US" dirty="0"/>
              <a:t>Creating the users controller and creating a user model method</a:t>
            </a:r>
          </a:p>
          <a:p>
            <a:pPr marL="0" indent="0">
              <a:buNone/>
            </a:pPr>
            <a:r>
              <a:rPr lang="en-US" b="1" dirty="0" smtClean="0"/>
              <a:t>Fundamentals – Database –Query Builder</a:t>
            </a:r>
            <a:endParaRPr lang="en-US" dirty="0" smtClean="0"/>
          </a:p>
          <a:p>
            <a:pPr lvl="0"/>
            <a:r>
              <a:rPr lang="en-US" dirty="0" smtClean="0"/>
              <a:t>Learn to use “Query Builder</a:t>
            </a:r>
            <a:r>
              <a:rPr lang="en-US" dirty="0"/>
              <a:t>”	https://www.codeigniter.com/user_guide/database/query_builder.html</a:t>
            </a:r>
            <a:endParaRPr lang="en-US" dirty="0" smtClean="0"/>
          </a:p>
          <a:p>
            <a:pPr lvl="0"/>
            <a:r>
              <a:rPr lang="en-US" dirty="0" smtClean="0"/>
              <a:t>Inserting data 	</a:t>
            </a:r>
            <a:r>
              <a:rPr lang="en-US" dirty="0"/>
              <a:t>	https://</a:t>
            </a:r>
            <a:r>
              <a:rPr lang="en-US" dirty="0" smtClean="0"/>
              <a:t>www.codeigniter.com/user_guide/database/query_builder.html#inserting-data</a:t>
            </a:r>
          </a:p>
          <a:p>
            <a:pPr lvl="0"/>
            <a:r>
              <a:rPr lang="en-US" dirty="0" smtClean="0"/>
              <a:t>Updating Data Deleting </a:t>
            </a:r>
            <a:r>
              <a:rPr lang="en-US" dirty="0"/>
              <a:t>Data	https://www.codeigniter.com/user_guide/database/query_builder.html#updating-data</a:t>
            </a:r>
            <a:endParaRPr lang="en-US" dirty="0" smtClean="0"/>
          </a:p>
          <a:p>
            <a:pPr lvl="0"/>
            <a:r>
              <a:rPr lang="en-US" dirty="0" smtClean="0"/>
              <a:t>Reading </a:t>
            </a:r>
            <a:r>
              <a:rPr lang="en-US" dirty="0"/>
              <a:t>Data		https://www.codeigniter.com/user_guide/database/query_builder.html#selecting-data</a:t>
            </a:r>
            <a:endParaRPr lang="en-US" dirty="0" smtClean="0"/>
          </a:p>
          <a:p>
            <a:pPr lvl="0"/>
            <a:r>
              <a:rPr lang="en-US" dirty="0" smtClean="0"/>
              <a:t>Reading / Finding with Constraints More ways to retrieve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5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73127"/>
            <a:ext cx="7338183" cy="3337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CodeIgniter is a </a:t>
            </a:r>
            <a:r>
              <a:rPr lang="en-US" b="1" dirty="0">
                <a:solidFill>
                  <a:srgbClr val="92D050"/>
                </a:solidFill>
              </a:rPr>
              <a:t>f</a:t>
            </a:r>
            <a:r>
              <a:rPr lang="en-US" b="1" dirty="0">
                <a:solidFill>
                  <a:srgbClr val="00B050"/>
                </a:solidFill>
              </a:rPr>
              <a:t>ree</a:t>
            </a:r>
            <a:r>
              <a:rPr lang="en-US" dirty="0"/>
              <a:t>, </a:t>
            </a:r>
            <a:r>
              <a:rPr lang="en-US" b="1" dirty="0">
                <a:solidFill>
                  <a:srgbClr val="92D050"/>
                </a:solidFill>
              </a:rPr>
              <a:t>o</a:t>
            </a:r>
            <a:r>
              <a:rPr lang="en-US" b="1" dirty="0">
                <a:solidFill>
                  <a:srgbClr val="00B050"/>
                </a:solidFill>
              </a:rPr>
              <a:t>pen-source</a:t>
            </a:r>
            <a:r>
              <a:rPr lang="en-US" dirty="0"/>
              <a:t>, </a:t>
            </a:r>
            <a:r>
              <a:rPr lang="en-US" b="1" dirty="0">
                <a:solidFill>
                  <a:srgbClr val="92D050"/>
                </a:solidFill>
              </a:rPr>
              <a:t>e</a:t>
            </a:r>
            <a:r>
              <a:rPr lang="en-US" b="1" dirty="0">
                <a:solidFill>
                  <a:srgbClr val="00B050"/>
                </a:solidFill>
              </a:rPr>
              <a:t>asy-to-use</a:t>
            </a:r>
            <a:r>
              <a:rPr lang="en-US" dirty="0"/>
              <a:t>, </a:t>
            </a:r>
            <a:r>
              <a:rPr lang="en-US" b="1" dirty="0">
                <a:solidFill>
                  <a:srgbClr val="92D050"/>
                </a:solidFill>
              </a:rPr>
              <a:t>o</a:t>
            </a:r>
            <a:r>
              <a:rPr lang="en-US" b="1" dirty="0">
                <a:solidFill>
                  <a:srgbClr val="00B050"/>
                </a:solidFill>
              </a:rPr>
              <a:t>bject-oriented</a:t>
            </a:r>
            <a:r>
              <a:rPr lang="en-US" dirty="0"/>
              <a:t> </a:t>
            </a:r>
            <a:r>
              <a:rPr lang="en-US" dirty="0" smtClean="0"/>
              <a:t>PHP </a:t>
            </a:r>
            <a:r>
              <a:rPr lang="en-US" dirty="0"/>
              <a:t>web application framework, providing a ready-to-use library to use with your own PHP applications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example</a:t>
            </a:r>
            <a:r>
              <a:rPr lang="en-US" dirty="0"/>
              <a:t>, </a:t>
            </a:r>
            <a:r>
              <a:rPr lang="en-US" dirty="0" smtClean="0"/>
              <a:t>there </a:t>
            </a:r>
            <a:r>
              <a:rPr lang="en-US" dirty="0"/>
              <a:t>is a Database API to make it easier and more convenient to execute SQL queries, such as SELECT, UPDATE, DELETE, INSERT, etc., without having to create a lot of repetitive code yourself. This is how an application framework is useful in application development.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311" y="1423555"/>
            <a:ext cx="2922215" cy="38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Installation and setting up </a:t>
            </a:r>
            <a:r>
              <a:rPr lang="en-US" dirty="0" smtClean="0"/>
              <a:t>CodeIgniter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73104"/>
            <a:ext cx="9720073" cy="623455"/>
          </a:xfrm>
        </p:spPr>
        <p:txBody>
          <a:bodyPr/>
          <a:lstStyle/>
          <a:p>
            <a:pPr algn="ctr"/>
            <a:r>
              <a:rPr lang="en-US" dirty="0"/>
              <a:t>https://codeigniter.com/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73" y="2396559"/>
            <a:ext cx="7689271" cy="43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the </a:t>
            </a:r>
            <a:r>
              <a:rPr lang="en-US" b="1" cap="none" dirty="0" smtClean="0">
                <a:solidFill>
                  <a:srgbClr val="00B050"/>
                </a:solidFill>
              </a:rPr>
              <a:t>index.php</a:t>
            </a:r>
            <a:r>
              <a:rPr lang="en-US" b="1" dirty="0" smtClean="0"/>
              <a:t> </a:t>
            </a:r>
            <a:r>
              <a:rPr lang="en-US" b="1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default, the </a:t>
            </a:r>
            <a:r>
              <a:rPr lang="en-US" b="1" dirty="0">
                <a:solidFill>
                  <a:srgbClr val="FF0000"/>
                </a:solidFill>
              </a:rPr>
              <a:t>index.php</a:t>
            </a:r>
            <a:r>
              <a:rPr lang="en-US" dirty="0"/>
              <a:t> file will be included in your URLs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your Apache server has </a:t>
            </a:r>
            <a:r>
              <a:rPr lang="en-US" i="1" dirty="0" err="1"/>
              <a:t>mod_rewrite</a:t>
            </a:r>
            <a:r>
              <a:rPr lang="en-US" dirty="0"/>
              <a:t> enabled, you can easily remove this file by using a </a:t>
            </a:r>
            <a:r>
              <a:rPr lang="en-US" b="1" dirty="0">
                <a:solidFill>
                  <a:srgbClr val="00B050"/>
                </a:solidFill>
              </a:rPr>
              <a:t>.</a:t>
            </a:r>
            <a:r>
              <a:rPr lang="en-US" b="1" dirty="0" err="1">
                <a:solidFill>
                  <a:srgbClr val="00B050"/>
                </a:solidFill>
              </a:rPr>
              <a:t>htaccess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file with some simple rules. Here is an example of such a file, using the “</a:t>
            </a:r>
            <a:r>
              <a:rPr lang="en-US" dirty="0" smtClean="0"/>
              <a:t>negative</a:t>
            </a:r>
            <a:r>
              <a:rPr lang="en-US" dirty="0"/>
              <a:t>” method in which everything is redirected except the specified items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444" y="2691246"/>
            <a:ext cx="4416136" cy="575367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444" y="4399460"/>
            <a:ext cx="4416136" cy="19099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6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67028" y="1054088"/>
            <a:ext cx="2249009" cy="822960"/>
          </a:xfrm>
        </p:spPr>
        <p:txBody>
          <a:bodyPr/>
          <a:lstStyle/>
          <a:p>
            <a:r>
              <a:rPr lang="en-US" b="1" dirty="0" smtClean="0"/>
              <a:t>Helpers</a:t>
            </a:r>
            <a:endParaRPr lang="en-US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803852" y="1054088"/>
            <a:ext cx="4754880" cy="822960"/>
          </a:xfrm>
        </p:spPr>
        <p:txBody>
          <a:bodyPr/>
          <a:lstStyle/>
          <a:p>
            <a:r>
              <a:rPr lang="en-US" b="1" dirty="0"/>
              <a:t>Libraries</a:t>
            </a:r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792884" y="1960175"/>
            <a:ext cx="4754880" cy="33415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form_validation</a:t>
            </a:r>
          </a:p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4"/>
          </p:nvPr>
        </p:nvSpPr>
        <p:spPr>
          <a:xfrm>
            <a:off x="1367028" y="1877048"/>
            <a:ext cx="3552538" cy="33415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form</a:t>
            </a:r>
          </a:p>
          <a:p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session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10" y="1690826"/>
            <a:ext cx="2681148" cy="443231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5351318" y="1153391"/>
            <a:ext cx="20782" cy="5507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011243"/>
            <a:ext cx="9720072" cy="66169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URL Helper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24128" y="1496291"/>
            <a:ext cx="9720073" cy="4023360"/>
          </a:xfrm>
        </p:spPr>
        <p:txBody>
          <a:bodyPr/>
          <a:lstStyle/>
          <a:p>
            <a:r>
              <a:rPr lang="en-US" dirty="0"/>
              <a:t>The URL </a:t>
            </a:r>
            <a:r>
              <a:rPr lang="en-US" dirty="0" smtClean="0"/>
              <a:t>Helper </a:t>
            </a:r>
            <a:r>
              <a:rPr lang="en-US" dirty="0"/>
              <a:t>file contains functions that assist in working with URLs</a:t>
            </a:r>
            <a:r>
              <a:rPr lang="en-US" dirty="0" smtClean="0"/>
              <a:t>.</a:t>
            </a:r>
          </a:p>
          <a:p>
            <a:r>
              <a:rPr lang="en-US" b="1" dirty="0">
                <a:hlinkClick r:id="rId2"/>
              </a:rPr>
              <a:t>Loading this Helper</a:t>
            </a:r>
            <a:endParaRPr lang="en-US" b="1" dirty="0"/>
          </a:p>
          <a:p>
            <a:r>
              <a:rPr lang="en-US" dirty="0"/>
              <a:t>This helper is loaded using the following code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>
                <a:hlinkClick r:id="rId3"/>
              </a:rPr>
              <a:t>Available Functions</a:t>
            </a:r>
            <a:endParaRPr lang="en-US" b="1" dirty="0"/>
          </a:p>
          <a:p>
            <a:r>
              <a:rPr lang="en-US" dirty="0"/>
              <a:t>b</a:t>
            </a:r>
            <a:r>
              <a:rPr lang="en-US" dirty="0" smtClean="0"/>
              <a:t>ase_url() : Returns </a:t>
            </a:r>
            <a:r>
              <a:rPr lang="en-US" dirty="0"/>
              <a:t>your site base URL, as specified in your </a:t>
            </a:r>
            <a:r>
              <a:rPr lang="en-US" b="1" dirty="0"/>
              <a:t>config file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90" y="2796294"/>
            <a:ext cx="2190476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8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74" y="2223655"/>
            <a:ext cx="8299027" cy="26392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74" y="4938213"/>
            <a:ext cx="7363844" cy="1639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60" y="1741413"/>
            <a:ext cx="470600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MVC Framework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09829" y="1963882"/>
            <a:ext cx="6104036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Separate User Interface from business Logic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7030A0"/>
                </a:solidFill>
              </a:rPr>
              <a:t>Model  : </a:t>
            </a:r>
            <a:r>
              <a:rPr lang="en-US" dirty="0" smtClean="0"/>
              <a:t>All database-related work is done through the model file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0070C0"/>
                </a:solidFill>
              </a:rPr>
              <a:t>View   : </a:t>
            </a:r>
            <a:r>
              <a:rPr lang="en-US" dirty="0" smtClean="0"/>
              <a:t>The front-end view (here HTML)design is contained in the view file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Controller :</a:t>
            </a:r>
            <a:r>
              <a:rPr lang="en-US" dirty="0" smtClean="0"/>
              <a:t>The Controller , the base of MVC , controls everything inside the application. You can use Views and models only through a controller ;without a controller file your CodeIgniter app will not run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164" y="1963882"/>
            <a:ext cx="4852554" cy="352251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595" y="155863"/>
            <a:ext cx="1608859" cy="15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143</TotalTime>
  <Words>286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Integral</vt:lpstr>
      <vt:lpstr>Code igniter</vt:lpstr>
      <vt:lpstr>CodeIgniter Workshop Outline</vt:lpstr>
      <vt:lpstr>Introduction</vt:lpstr>
      <vt:lpstr>Installation and setting up CodeIgniter</vt:lpstr>
      <vt:lpstr>Removing the index.php file</vt:lpstr>
      <vt:lpstr>PowerPoint Presentation</vt:lpstr>
      <vt:lpstr>URL Helper </vt:lpstr>
      <vt:lpstr>Application Architecture</vt:lpstr>
      <vt:lpstr>MVC Framework 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igniter</dc:title>
  <dc:creator>mariumyounus</dc:creator>
  <cp:lastModifiedBy>mariumyounus</cp:lastModifiedBy>
  <cp:revision>60</cp:revision>
  <dcterms:created xsi:type="dcterms:W3CDTF">2018-11-30T09:45:26Z</dcterms:created>
  <dcterms:modified xsi:type="dcterms:W3CDTF">2018-12-04T10:58:56Z</dcterms:modified>
</cp:coreProperties>
</file>