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9290bd4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9290bd4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290bd4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290bd4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9290bd4b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9290bd4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290bd4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290bd4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290bd4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9290bd4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290bd4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290bd4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16013" y="273705"/>
            <a:ext cx="884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800" u="none" cap="none" strike="noStrike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CSE449 Submission </a:t>
            </a:r>
            <a:r>
              <a:rPr b="1" lang="en" sz="5800">
                <a:solidFill>
                  <a:schemeClr val="accent3"/>
                </a:solidFill>
                <a:latin typeface="Russo One"/>
                <a:ea typeface="Russo One"/>
                <a:cs typeface="Russo One"/>
                <a:sym typeface="Russo One"/>
              </a:rPr>
              <a:t>4</a:t>
            </a:r>
            <a:endParaRPr sz="600">
              <a:solidFill>
                <a:schemeClr val="accent3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34735" y="4229235"/>
            <a:ext cx="4026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Sheikh Sadi Emon</a:t>
            </a:r>
            <a:endParaRPr sz="600"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ID: 20301349</a:t>
            </a:r>
            <a:endParaRPr sz="600"/>
          </a:p>
        </p:txBody>
      </p:sp>
      <p:sp>
        <p:nvSpPr>
          <p:cNvPr id="61" name="Google Shape;61;p13"/>
          <p:cNvSpPr txBox="1"/>
          <p:nvPr/>
        </p:nvSpPr>
        <p:spPr>
          <a:xfrm>
            <a:off x="334735" y="3072289"/>
            <a:ext cx="4026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Marium Malek</a:t>
            </a:r>
            <a:endParaRPr sz="600"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ID: 20301151</a:t>
            </a:r>
            <a:endParaRPr sz="600"/>
          </a:p>
        </p:txBody>
      </p:sp>
      <p:sp>
        <p:nvSpPr>
          <p:cNvPr id="62" name="Google Shape;62;p13"/>
          <p:cNvSpPr txBox="1"/>
          <p:nvPr/>
        </p:nvSpPr>
        <p:spPr>
          <a:xfrm>
            <a:off x="334735" y="3650232"/>
            <a:ext cx="4026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Khalid Redwan Sun</a:t>
            </a:r>
            <a:endParaRPr sz="600"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ID: 20301281</a:t>
            </a:r>
            <a:endParaRPr sz="600"/>
          </a:p>
        </p:txBody>
      </p:sp>
      <p:sp>
        <p:nvSpPr>
          <p:cNvPr id="63" name="Google Shape;63;p13"/>
          <p:cNvSpPr txBox="1"/>
          <p:nvPr/>
        </p:nvSpPr>
        <p:spPr>
          <a:xfrm>
            <a:off x="334735" y="2494346"/>
            <a:ext cx="4026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Md. Iftekhar Hossain Turja</a:t>
            </a:r>
            <a:endParaRPr sz="600"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ID: 20301049</a:t>
            </a:r>
            <a:endParaRPr sz="600"/>
          </a:p>
        </p:txBody>
      </p:sp>
      <p:sp>
        <p:nvSpPr>
          <p:cNvPr id="64" name="Google Shape;64;p13"/>
          <p:cNvSpPr txBox="1"/>
          <p:nvPr/>
        </p:nvSpPr>
        <p:spPr>
          <a:xfrm>
            <a:off x="5034936" y="3532812"/>
            <a:ext cx="4026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Humaion Kabir Mehedi</a:t>
            </a:r>
            <a:endParaRPr sz="600"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RA, CSE449</a:t>
            </a:r>
            <a:endParaRPr sz="600"/>
          </a:p>
        </p:txBody>
      </p:sp>
      <p:sp>
        <p:nvSpPr>
          <p:cNvPr id="65" name="Google Shape;65;p13"/>
          <p:cNvSpPr txBox="1"/>
          <p:nvPr/>
        </p:nvSpPr>
        <p:spPr>
          <a:xfrm>
            <a:off x="4959052" y="2501111"/>
            <a:ext cx="4026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 Farah Binta Haque</a:t>
            </a:r>
            <a:endParaRPr sz="600"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ST, CSE449</a:t>
            </a:r>
            <a:endParaRPr sz="600"/>
          </a:p>
        </p:txBody>
      </p:sp>
      <p:sp>
        <p:nvSpPr>
          <p:cNvPr id="66" name="Google Shape;66;p13"/>
          <p:cNvSpPr txBox="1"/>
          <p:nvPr/>
        </p:nvSpPr>
        <p:spPr>
          <a:xfrm>
            <a:off x="298500" y="1323230"/>
            <a:ext cx="8845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99" u="none" cap="none" strike="noStrike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rPr>
              <a:t>Group - 6</a:t>
            </a:r>
            <a:endParaRPr sz="600"/>
          </a:p>
        </p:txBody>
      </p:sp>
      <p:sp>
        <p:nvSpPr>
          <p:cNvPr id="67" name="Google Shape;67;p13"/>
          <p:cNvSpPr txBox="1"/>
          <p:nvPr/>
        </p:nvSpPr>
        <p:spPr>
          <a:xfrm>
            <a:off x="8526930" y="4815501"/>
            <a:ext cx="5346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621325" y="527550"/>
            <a:ext cx="5017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Abstract</a:t>
            </a:r>
            <a:endParaRPr b="1" sz="3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301250" y="1395050"/>
            <a:ext cx="52167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21325" y="1134075"/>
            <a:ext cx="61545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IoT's extensive application in modern healthcare.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Massive infrastructure change and upgraded functionality.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Concurrently, escalating security concerns.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Conventional security limitations in the face of new-age technology.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Recent cyber threats exposing vulnerabilities.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Necessity for cutting-edge tools and approaches.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Introduction of a context-aware security architecture.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Customized for IoT applications.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Utilizing IoT-Flock technology for realistic scenario generation.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Machine learning for cyberattack detection.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Ensuring data authenticity through open-source technology.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Overcoming conventional security limitations.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Improving patient safety in IoT healthcare.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644775" y="644775"/>
            <a:ext cx="50175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b="1" sz="3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44775" y="1372050"/>
            <a:ext cx="67767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Internet of Things (IoT) has revolutionized healthcare infrastructure.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Massive changes in how healthcare functions.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Enhanced patient care through advanced technologies.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Escalating Growth and Security Concerns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Unprecedented growth in IoT applications in the healthcare sector.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Simultaneous rise in security concerns.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Conventional network security struggling to keep pace.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Limited resources for distinct IoT protocols.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Recent cyber threats exposing vulnerabilities.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Necessity for innovative tools and approaches.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644775" y="644775"/>
            <a:ext cx="5017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Literature</a:t>
            </a:r>
            <a:r>
              <a:rPr b="1" lang="en" sz="3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Review</a:t>
            </a:r>
            <a:endParaRPr b="1" sz="3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44775" y="1393775"/>
            <a:ext cx="70338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Seamless integration and data transmission.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Security concerns cannot be ignored.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Exploitation by cyber attackers.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Resource constraints pose significant hurdles.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Inadequacy of traditional security measures.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rage"/>
              <a:buChar char="●"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call for creative and distinct security approaches.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644775" y="644775"/>
            <a:ext cx="501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Methodologies</a:t>
            </a:r>
            <a:endParaRPr b="1" sz="3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4775" y="1434500"/>
            <a:ext cx="7992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Addressing specific healthcare IoT issues.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Adaptability to identified gaps in existing literature.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Utilizing IoT-Flock for Realistic Scenarios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Detecting and preventing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cyber attacks using Machine Learning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Enhancing the security posture of healthcare systems using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Machine Learning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Overcoming conventional security limitations by e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nsuring Data Authenticity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Improving patient safety in the IoT healthcare ecosystem by e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nsuring Data Authenticity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012900" y="2126250"/>
            <a:ext cx="31182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b="1" sz="5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