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FiraSansExtra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838e2e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838e2e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838e2ec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838e2ec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9fe270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9fe270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838e2ec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838e2ec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dc0e16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0dc0e16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0dc0e16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0dc0e16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0dc0e16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0dc0e16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93bdcbf98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93bdcbf98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b="1"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4634375" y="944475"/>
            <a:ext cx="4799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900"/>
              <a:t>Challenges in Conglomerating Fog computing with IOT for building Smart City</a:t>
            </a:r>
            <a:endParaRPr b="0" sz="2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918400" y="3348999"/>
            <a:ext cx="2768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Marium Malek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ID:20301151</a:t>
            </a:r>
            <a:endParaRPr sz="1900"/>
          </a:p>
        </p:txBody>
      </p:sp>
      <p:sp>
        <p:nvSpPr>
          <p:cNvPr id="53" name="Google Shape;53;p13"/>
          <p:cNvSpPr/>
          <p:nvPr/>
        </p:nvSpPr>
        <p:spPr>
          <a:xfrm>
            <a:off x="-647875" y="398129"/>
            <a:ext cx="4412891" cy="3585620"/>
          </a:xfrm>
          <a:custGeom>
            <a:rect b="b" l="l" r="r" t="t"/>
            <a:pathLst>
              <a:path extrusionOk="0" h="145831" w="179477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207485" y="911347"/>
            <a:ext cx="3834249" cy="3320812"/>
          </a:xfrm>
          <a:custGeom>
            <a:rect b="b" l="l" r="r" t="t"/>
            <a:pathLst>
              <a:path extrusionOk="0" h="135061" w="155943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98359" y="1595184"/>
            <a:ext cx="3572490" cy="2902766"/>
          </a:xfrm>
          <a:custGeom>
            <a:rect b="b" l="l" r="r" t="t"/>
            <a:pathLst>
              <a:path extrusionOk="0" h="145831" w="179477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530336" y="2113586"/>
            <a:ext cx="3104045" cy="2688389"/>
          </a:xfrm>
          <a:custGeom>
            <a:rect b="b" l="l" r="r" t="t"/>
            <a:pathLst>
              <a:path extrusionOk="0" h="135061" w="155943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80350" y="4745375"/>
            <a:ext cx="76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85725" y="2593925"/>
            <a:ext cx="32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Rana, K. Walia and A. Kaur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775689" y="3526100"/>
            <a:ext cx="1110806" cy="634882"/>
          </a:xfrm>
          <a:custGeom>
            <a:rect b="b" l="l" r="r" t="t"/>
            <a:pathLst>
              <a:path extrusionOk="0" h="31329" w="54814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664889" y="1893400"/>
            <a:ext cx="1110806" cy="634882"/>
          </a:xfrm>
          <a:custGeom>
            <a:rect b="b" l="l" r="r" t="t"/>
            <a:pathLst>
              <a:path extrusionOk="0" h="31329" w="54814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158325" y="1693800"/>
            <a:ext cx="2637833" cy="2750116"/>
          </a:xfrm>
          <a:custGeom>
            <a:rect b="b" l="l" r="r" t="t"/>
            <a:pathLst>
              <a:path extrusionOk="0" h="100077" w="98749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lnTo>
                  <a:pt x="95415" y="13610"/>
                </a:lnTo>
                <a:lnTo>
                  <a:pt x="95390" y="14011"/>
                </a:lnTo>
                <a:cubicBezTo>
                  <a:pt x="95390" y="14136"/>
                  <a:pt x="95365" y="14287"/>
                  <a:pt x="95340" y="14412"/>
                </a:cubicBezTo>
                <a:cubicBezTo>
                  <a:pt x="95290" y="14663"/>
                  <a:pt x="95265" y="14938"/>
                  <a:pt x="95215" y="15189"/>
                </a:cubicBezTo>
                <a:lnTo>
                  <a:pt x="95014" y="15966"/>
                </a:lnTo>
                <a:cubicBezTo>
                  <a:pt x="94989" y="16091"/>
                  <a:pt x="94964" y="16217"/>
                  <a:pt x="94914" y="16342"/>
                </a:cubicBezTo>
                <a:lnTo>
                  <a:pt x="94788" y="16718"/>
                </a:lnTo>
                <a:cubicBezTo>
                  <a:pt x="94688" y="16968"/>
                  <a:pt x="94613" y="17219"/>
                  <a:pt x="94513" y="17470"/>
                </a:cubicBezTo>
                <a:cubicBezTo>
                  <a:pt x="94262" y="17946"/>
                  <a:pt x="94062" y="18447"/>
                  <a:pt x="93761" y="18873"/>
                </a:cubicBezTo>
                <a:cubicBezTo>
                  <a:pt x="93510" y="19349"/>
                  <a:pt x="93159" y="19750"/>
                  <a:pt x="92859" y="20202"/>
                </a:cubicBezTo>
                <a:cubicBezTo>
                  <a:pt x="92683" y="20402"/>
                  <a:pt x="92483" y="20577"/>
                  <a:pt x="92307" y="20778"/>
                </a:cubicBezTo>
                <a:lnTo>
                  <a:pt x="92057" y="21104"/>
                </a:lnTo>
                <a:lnTo>
                  <a:pt x="91756" y="21354"/>
                </a:lnTo>
                <a:cubicBezTo>
                  <a:pt x="91555" y="21530"/>
                  <a:pt x="91355" y="21730"/>
                  <a:pt x="91154" y="21906"/>
                </a:cubicBezTo>
                <a:cubicBezTo>
                  <a:pt x="90929" y="22056"/>
                  <a:pt x="90728" y="22207"/>
                  <a:pt x="90503" y="22382"/>
                </a:cubicBezTo>
                <a:cubicBezTo>
                  <a:pt x="89626" y="22958"/>
                  <a:pt x="88698" y="23510"/>
                  <a:pt x="87671" y="23836"/>
                </a:cubicBezTo>
                <a:lnTo>
                  <a:pt x="87320" y="23961"/>
                </a:lnTo>
                <a:cubicBezTo>
                  <a:pt x="87194" y="24011"/>
                  <a:pt x="87044" y="24036"/>
                  <a:pt x="86919" y="24061"/>
                </a:cubicBezTo>
                <a:cubicBezTo>
                  <a:pt x="86668" y="24136"/>
                  <a:pt x="86418" y="24187"/>
                  <a:pt x="86167" y="24262"/>
                </a:cubicBezTo>
                <a:cubicBezTo>
                  <a:pt x="85891" y="24312"/>
                  <a:pt x="85615" y="24337"/>
                  <a:pt x="85365" y="24387"/>
                </a:cubicBezTo>
                <a:cubicBezTo>
                  <a:pt x="85240" y="24412"/>
                  <a:pt x="85114" y="24437"/>
                  <a:pt x="84964" y="24437"/>
                </a:cubicBezTo>
                <a:lnTo>
                  <a:pt x="84563" y="24462"/>
                </a:lnTo>
                <a:lnTo>
                  <a:pt x="83736" y="24512"/>
                </a:lnTo>
                <a:lnTo>
                  <a:pt x="72808" y="24512"/>
                </a:lnTo>
                <a:lnTo>
                  <a:pt x="71931" y="24562"/>
                </a:lnTo>
                <a:cubicBezTo>
                  <a:pt x="71355" y="24588"/>
                  <a:pt x="70753" y="24588"/>
                  <a:pt x="70177" y="24663"/>
                </a:cubicBezTo>
                <a:lnTo>
                  <a:pt x="68447" y="24938"/>
                </a:lnTo>
                <a:cubicBezTo>
                  <a:pt x="66142" y="25364"/>
                  <a:pt x="63886" y="26066"/>
                  <a:pt x="61781" y="27144"/>
                </a:cubicBezTo>
                <a:lnTo>
                  <a:pt x="61004" y="27520"/>
                </a:lnTo>
                <a:cubicBezTo>
                  <a:pt x="60728" y="27645"/>
                  <a:pt x="60503" y="27821"/>
                  <a:pt x="60252" y="27971"/>
                </a:cubicBezTo>
                <a:lnTo>
                  <a:pt x="58748" y="28873"/>
                </a:lnTo>
                <a:cubicBezTo>
                  <a:pt x="57796" y="29575"/>
                  <a:pt x="56843" y="30227"/>
                  <a:pt x="55991" y="31054"/>
                </a:cubicBezTo>
                <a:cubicBezTo>
                  <a:pt x="55565" y="31455"/>
                  <a:pt x="55114" y="31831"/>
                  <a:pt x="54713" y="32257"/>
                </a:cubicBezTo>
                <a:lnTo>
                  <a:pt x="53535" y="33560"/>
                </a:lnTo>
                <a:cubicBezTo>
                  <a:pt x="53159" y="33986"/>
                  <a:pt x="52808" y="34462"/>
                  <a:pt x="52457" y="34938"/>
                </a:cubicBezTo>
                <a:lnTo>
                  <a:pt x="51931" y="35640"/>
                </a:lnTo>
                <a:cubicBezTo>
                  <a:pt x="51781" y="35866"/>
                  <a:pt x="51630" y="36141"/>
                  <a:pt x="51480" y="36392"/>
                </a:cubicBezTo>
                <a:cubicBezTo>
                  <a:pt x="51154" y="36893"/>
                  <a:pt x="50853" y="37395"/>
                  <a:pt x="50553" y="37896"/>
                </a:cubicBezTo>
                <a:lnTo>
                  <a:pt x="49801" y="39475"/>
                </a:lnTo>
                <a:cubicBezTo>
                  <a:pt x="49675" y="39725"/>
                  <a:pt x="49525" y="40001"/>
                  <a:pt x="49425" y="40277"/>
                </a:cubicBezTo>
                <a:lnTo>
                  <a:pt x="49124" y="41104"/>
                </a:lnTo>
                <a:cubicBezTo>
                  <a:pt x="48924" y="41655"/>
                  <a:pt x="48698" y="42182"/>
                  <a:pt x="48548" y="42758"/>
                </a:cubicBezTo>
                <a:cubicBezTo>
                  <a:pt x="48247" y="43886"/>
                  <a:pt x="47946" y="45014"/>
                  <a:pt x="47796" y="46192"/>
                </a:cubicBezTo>
                <a:lnTo>
                  <a:pt x="47670" y="47069"/>
                </a:lnTo>
                <a:lnTo>
                  <a:pt x="47595" y="47495"/>
                </a:lnTo>
                <a:lnTo>
                  <a:pt x="47570" y="47921"/>
                </a:lnTo>
                <a:lnTo>
                  <a:pt x="47495" y="49675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70" y="55791"/>
                </a:lnTo>
                <a:lnTo>
                  <a:pt x="47445" y="55991"/>
                </a:lnTo>
                <a:cubicBezTo>
                  <a:pt x="47445" y="56267"/>
                  <a:pt x="47420" y="56518"/>
                  <a:pt x="47420" y="56793"/>
                </a:cubicBezTo>
                <a:cubicBezTo>
                  <a:pt x="47395" y="57069"/>
                  <a:pt x="47320" y="57320"/>
                  <a:pt x="47294" y="57595"/>
                </a:cubicBezTo>
                <a:lnTo>
                  <a:pt x="47244" y="57971"/>
                </a:lnTo>
                <a:cubicBezTo>
                  <a:pt x="47219" y="58122"/>
                  <a:pt x="47169" y="58247"/>
                  <a:pt x="47144" y="58372"/>
                </a:cubicBezTo>
                <a:cubicBezTo>
                  <a:pt x="47069" y="58623"/>
                  <a:pt x="47019" y="58873"/>
                  <a:pt x="46944" y="59149"/>
                </a:cubicBezTo>
                <a:cubicBezTo>
                  <a:pt x="46868" y="59375"/>
                  <a:pt x="46768" y="59625"/>
                  <a:pt x="46668" y="59876"/>
                </a:cubicBezTo>
                <a:cubicBezTo>
                  <a:pt x="46618" y="60001"/>
                  <a:pt x="46593" y="60127"/>
                  <a:pt x="46543" y="60252"/>
                </a:cubicBezTo>
                <a:lnTo>
                  <a:pt x="46367" y="60603"/>
                </a:lnTo>
                <a:cubicBezTo>
                  <a:pt x="46242" y="60853"/>
                  <a:pt x="46142" y="61104"/>
                  <a:pt x="46016" y="61330"/>
                </a:cubicBezTo>
                <a:cubicBezTo>
                  <a:pt x="45490" y="62257"/>
                  <a:pt x="44813" y="63109"/>
                  <a:pt x="44086" y="63886"/>
                </a:cubicBezTo>
                <a:lnTo>
                  <a:pt x="43510" y="64412"/>
                </a:lnTo>
                <a:cubicBezTo>
                  <a:pt x="43410" y="64513"/>
                  <a:pt x="43310" y="64613"/>
                  <a:pt x="43209" y="64688"/>
                </a:cubicBezTo>
                <a:lnTo>
                  <a:pt x="42883" y="64939"/>
                </a:lnTo>
                <a:cubicBezTo>
                  <a:pt x="42658" y="65089"/>
                  <a:pt x="42457" y="65264"/>
                  <a:pt x="42232" y="65390"/>
                </a:cubicBezTo>
                <a:cubicBezTo>
                  <a:pt x="42006" y="65540"/>
                  <a:pt x="41781" y="65665"/>
                  <a:pt x="41555" y="65816"/>
                </a:cubicBezTo>
                <a:cubicBezTo>
                  <a:pt x="40603" y="66317"/>
                  <a:pt x="39650" y="66768"/>
                  <a:pt x="38598" y="66969"/>
                </a:cubicBezTo>
                <a:lnTo>
                  <a:pt x="38222" y="67094"/>
                </a:lnTo>
                <a:cubicBezTo>
                  <a:pt x="38071" y="67094"/>
                  <a:pt x="37946" y="67119"/>
                  <a:pt x="37821" y="67144"/>
                </a:cubicBezTo>
                <a:cubicBezTo>
                  <a:pt x="37545" y="67169"/>
                  <a:pt x="37294" y="67219"/>
                  <a:pt x="37019" y="67269"/>
                </a:cubicBezTo>
                <a:cubicBezTo>
                  <a:pt x="36768" y="67269"/>
                  <a:pt x="36492" y="67269"/>
                  <a:pt x="36217" y="67295"/>
                </a:cubicBezTo>
                <a:lnTo>
                  <a:pt x="35816" y="67320"/>
                </a:lnTo>
                <a:lnTo>
                  <a:pt x="25590" y="67320"/>
                </a:lnTo>
                <a:lnTo>
                  <a:pt x="24713" y="67370"/>
                </a:lnTo>
                <a:lnTo>
                  <a:pt x="22984" y="67470"/>
                </a:lnTo>
                <a:lnTo>
                  <a:pt x="21229" y="67721"/>
                </a:lnTo>
                <a:cubicBezTo>
                  <a:pt x="20953" y="67771"/>
                  <a:pt x="20653" y="67796"/>
                  <a:pt x="20377" y="67871"/>
                </a:cubicBezTo>
                <a:lnTo>
                  <a:pt x="19525" y="68071"/>
                </a:lnTo>
                <a:cubicBezTo>
                  <a:pt x="18948" y="68222"/>
                  <a:pt x="18372" y="68347"/>
                  <a:pt x="17821" y="68523"/>
                </a:cubicBezTo>
                <a:cubicBezTo>
                  <a:pt x="16718" y="68924"/>
                  <a:pt x="15590" y="69300"/>
                  <a:pt x="14562" y="69851"/>
                </a:cubicBezTo>
                <a:lnTo>
                  <a:pt x="13760" y="70227"/>
                </a:lnTo>
                <a:lnTo>
                  <a:pt x="13359" y="70427"/>
                </a:lnTo>
                <a:lnTo>
                  <a:pt x="12984" y="70653"/>
                </a:lnTo>
                <a:lnTo>
                  <a:pt x="11505" y="71555"/>
                </a:lnTo>
                <a:cubicBezTo>
                  <a:pt x="11004" y="71881"/>
                  <a:pt x="10552" y="72257"/>
                  <a:pt x="10076" y="72583"/>
                </a:cubicBezTo>
                <a:lnTo>
                  <a:pt x="9374" y="73134"/>
                </a:lnTo>
                <a:cubicBezTo>
                  <a:pt x="9149" y="73310"/>
                  <a:pt x="8923" y="73510"/>
                  <a:pt x="8723" y="73711"/>
                </a:cubicBezTo>
                <a:cubicBezTo>
                  <a:pt x="8272" y="74087"/>
                  <a:pt x="7846" y="74488"/>
                  <a:pt x="7420" y="74889"/>
                </a:cubicBezTo>
                <a:lnTo>
                  <a:pt x="6242" y="76192"/>
                </a:lnTo>
                <a:cubicBezTo>
                  <a:pt x="4738" y="77971"/>
                  <a:pt x="3410" y="79926"/>
                  <a:pt x="2432" y="82057"/>
                </a:cubicBezTo>
                <a:lnTo>
                  <a:pt x="2056" y="82859"/>
                </a:lnTo>
                <a:cubicBezTo>
                  <a:pt x="1956" y="83134"/>
                  <a:pt x="1856" y="83410"/>
                  <a:pt x="1755" y="83686"/>
                </a:cubicBezTo>
                <a:cubicBezTo>
                  <a:pt x="1555" y="84237"/>
                  <a:pt x="1329" y="84788"/>
                  <a:pt x="1154" y="85340"/>
                </a:cubicBezTo>
                <a:lnTo>
                  <a:pt x="703" y="87044"/>
                </a:lnTo>
                <a:cubicBezTo>
                  <a:pt x="628" y="87320"/>
                  <a:pt x="552" y="87595"/>
                  <a:pt x="502" y="87896"/>
                </a:cubicBezTo>
                <a:lnTo>
                  <a:pt x="377" y="88748"/>
                </a:lnTo>
                <a:cubicBezTo>
                  <a:pt x="277" y="89325"/>
                  <a:pt x="176" y="89926"/>
                  <a:pt x="126" y="90503"/>
                </a:cubicBezTo>
                <a:lnTo>
                  <a:pt x="26" y="92257"/>
                </a:lnTo>
                <a:lnTo>
                  <a:pt x="26" y="926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08"/>
                </a:lnTo>
                <a:lnTo>
                  <a:pt x="3309" y="92332"/>
                </a:lnTo>
                <a:lnTo>
                  <a:pt x="3384" y="90803"/>
                </a:lnTo>
                <a:cubicBezTo>
                  <a:pt x="3435" y="90302"/>
                  <a:pt x="3535" y="89801"/>
                  <a:pt x="3610" y="89275"/>
                </a:cubicBezTo>
                <a:lnTo>
                  <a:pt x="3735" y="88523"/>
                </a:lnTo>
                <a:cubicBezTo>
                  <a:pt x="3760" y="88272"/>
                  <a:pt x="3836" y="88021"/>
                  <a:pt x="3911" y="87796"/>
                </a:cubicBezTo>
                <a:lnTo>
                  <a:pt x="4287" y="86292"/>
                </a:lnTo>
                <a:cubicBezTo>
                  <a:pt x="4462" y="85816"/>
                  <a:pt x="4638" y="85340"/>
                  <a:pt x="4813" y="84864"/>
                </a:cubicBezTo>
                <a:cubicBezTo>
                  <a:pt x="4888" y="84613"/>
                  <a:pt x="4988" y="84387"/>
                  <a:pt x="5089" y="84137"/>
                </a:cubicBezTo>
                <a:lnTo>
                  <a:pt x="5415" y="83460"/>
                </a:lnTo>
                <a:cubicBezTo>
                  <a:pt x="6242" y="81580"/>
                  <a:pt x="7420" y="79876"/>
                  <a:pt x="8723" y="78322"/>
                </a:cubicBezTo>
                <a:lnTo>
                  <a:pt x="9750" y="77194"/>
                </a:lnTo>
                <a:cubicBezTo>
                  <a:pt x="10126" y="76843"/>
                  <a:pt x="10502" y="76518"/>
                  <a:pt x="10878" y="76167"/>
                </a:cubicBezTo>
                <a:cubicBezTo>
                  <a:pt x="11079" y="75991"/>
                  <a:pt x="11254" y="75816"/>
                  <a:pt x="11455" y="75665"/>
                </a:cubicBezTo>
                <a:lnTo>
                  <a:pt x="12056" y="75189"/>
                </a:lnTo>
                <a:cubicBezTo>
                  <a:pt x="12482" y="74889"/>
                  <a:pt x="12883" y="74563"/>
                  <a:pt x="13309" y="74312"/>
                </a:cubicBezTo>
                <a:lnTo>
                  <a:pt x="14613" y="73510"/>
                </a:lnTo>
                <a:lnTo>
                  <a:pt x="14938" y="73310"/>
                </a:lnTo>
                <a:lnTo>
                  <a:pt x="15289" y="73134"/>
                </a:lnTo>
                <a:lnTo>
                  <a:pt x="15966" y="72808"/>
                </a:lnTo>
                <a:cubicBezTo>
                  <a:pt x="16868" y="72332"/>
                  <a:pt x="17846" y="72006"/>
                  <a:pt x="18823" y="71655"/>
                </a:cubicBezTo>
                <a:cubicBezTo>
                  <a:pt x="19299" y="71505"/>
                  <a:pt x="19801" y="71405"/>
                  <a:pt x="20302" y="71254"/>
                </a:cubicBezTo>
                <a:lnTo>
                  <a:pt x="21029" y="71079"/>
                </a:lnTo>
                <a:cubicBezTo>
                  <a:pt x="21279" y="71029"/>
                  <a:pt x="21530" y="71004"/>
                  <a:pt x="21781" y="70954"/>
                </a:cubicBezTo>
                <a:lnTo>
                  <a:pt x="23309" y="70728"/>
                </a:lnTo>
                <a:lnTo>
                  <a:pt x="24838" y="70653"/>
                </a:lnTo>
                <a:lnTo>
                  <a:pt x="25590" y="70603"/>
                </a:lnTo>
                <a:lnTo>
                  <a:pt x="35816" y="70603"/>
                </a:lnTo>
                <a:lnTo>
                  <a:pt x="36342" y="70578"/>
                </a:lnTo>
                <a:lnTo>
                  <a:pt x="37370" y="70528"/>
                </a:lnTo>
                <a:lnTo>
                  <a:pt x="38372" y="70377"/>
                </a:lnTo>
                <a:cubicBezTo>
                  <a:pt x="38548" y="70352"/>
                  <a:pt x="38698" y="70327"/>
                  <a:pt x="38873" y="70302"/>
                </a:cubicBezTo>
                <a:lnTo>
                  <a:pt x="39375" y="70177"/>
                </a:lnTo>
                <a:cubicBezTo>
                  <a:pt x="40703" y="69876"/>
                  <a:pt x="41956" y="69300"/>
                  <a:pt x="43159" y="68673"/>
                </a:cubicBezTo>
                <a:lnTo>
                  <a:pt x="44036" y="68147"/>
                </a:lnTo>
                <a:cubicBezTo>
                  <a:pt x="44337" y="67971"/>
                  <a:pt x="44588" y="67746"/>
                  <a:pt x="44863" y="67545"/>
                </a:cubicBezTo>
                <a:lnTo>
                  <a:pt x="45289" y="67244"/>
                </a:lnTo>
                <a:cubicBezTo>
                  <a:pt x="45415" y="67119"/>
                  <a:pt x="45540" y="66994"/>
                  <a:pt x="45665" y="66894"/>
                </a:cubicBezTo>
                <a:cubicBezTo>
                  <a:pt x="45916" y="66668"/>
                  <a:pt x="46167" y="66442"/>
                  <a:pt x="46417" y="66192"/>
                </a:cubicBezTo>
                <a:cubicBezTo>
                  <a:pt x="47370" y="65214"/>
                  <a:pt x="48197" y="64112"/>
                  <a:pt x="48873" y="62934"/>
                </a:cubicBezTo>
                <a:cubicBezTo>
                  <a:pt x="49049" y="62633"/>
                  <a:pt x="49174" y="62307"/>
                  <a:pt x="49325" y="62006"/>
                </a:cubicBezTo>
                <a:lnTo>
                  <a:pt x="49550" y="61555"/>
                </a:lnTo>
                <a:cubicBezTo>
                  <a:pt x="49625" y="61405"/>
                  <a:pt x="49675" y="61229"/>
                  <a:pt x="49726" y="61079"/>
                </a:cubicBezTo>
                <a:lnTo>
                  <a:pt x="50102" y="60102"/>
                </a:lnTo>
                <a:lnTo>
                  <a:pt x="50352" y="59124"/>
                </a:lnTo>
                <a:cubicBezTo>
                  <a:pt x="50377" y="58949"/>
                  <a:pt x="50427" y="58798"/>
                  <a:pt x="50452" y="58623"/>
                </a:cubicBezTo>
                <a:lnTo>
                  <a:pt x="50528" y="58122"/>
                </a:lnTo>
                <a:cubicBezTo>
                  <a:pt x="50578" y="57771"/>
                  <a:pt x="50653" y="57445"/>
                  <a:pt x="50678" y="57094"/>
                </a:cubicBezTo>
                <a:lnTo>
                  <a:pt x="50728" y="56066"/>
                </a:lnTo>
                <a:lnTo>
                  <a:pt x="50753" y="55816"/>
                </a:lnTo>
                <a:cubicBezTo>
                  <a:pt x="50753" y="55741"/>
                  <a:pt x="50753" y="55640"/>
                  <a:pt x="50753" y="55540"/>
                </a:cubicBez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726"/>
                </a:lnTo>
                <a:lnTo>
                  <a:pt x="50853" y="48197"/>
                </a:lnTo>
                <a:lnTo>
                  <a:pt x="50878" y="47821"/>
                </a:lnTo>
                <a:lnTo>
                  <a:pt x="50929" y="47445"/>
                </a:lnTo>
                <a:lnTo>
                  <a:pt x="51029" y="46693"/>
                </a:lnTo>
                <a:cubicBezTo>
                  <a:pt x="51154" y="45665"/>
                  <a:pt x="51430" y="44688"/>
                  <a:pt x="51706" y="43685"/>
                </a:cubicBezTo>
                <a:cubicBezTo>
                  <a:pt x="51831" y="43209"/>
                  <a:pt x="52031" y="42733"/>
                  <a:pt x="52207" y="42257"/>
                </a:cubicBezTo>
                <a:lnTo>
                  <a:pt x="52457" y="41530"/>
                </a:lnTo>
                <a:cubicBezTo>
                  <a:pt x="52558" y="41279"/>
                  <a:pt x="52683" y="41054"/>
                  <a:pt x="52783" y="40828"/>
                </a:cubicBezTo>
                <a:lnTo>
                  <a:pt x="53460" y="39450"/>
                </a:lnTo>
                <a:lnTo>
                  <a:pt x="54237" y="38146"/>
                </a:lnTo>
                <a:cubicBezTo>
                  <a:pt x="54387" y="37921"/>
                  <a:pt x="54488" y="37695"/>
                  <a:pt x="54663" y="37495"/>
                </a:cubicBezTo>
                <a:lnTo>
                  <a:pt x="55114" y="36893"/>
                </a:lnTo>
                <a:cubicBezTo>
                  <a:pt x="55415" y="36492"/>
                  <a:pt x="55691" y="36041"/>
                  <a:pt x="56041" y="35665"/>
                </a:cubicBezTo>
                <a:lnTo>
                  <a:pt x="57069" y="34537"/>
                </a:lnTo>
                <a:cubicBezTo>
                  <a:pt x="57420" y="34162"/>
                  <a:pt x="57821" y="33836"/>
                  <a:pt x="58172" y="33485"/>
                </a:cubicBezTo>
                <a:cubicBezTo>
                  <a:pt x="58924" y="32783"/>
                  <a:pt x="59776" y="32207"/>
                  <a:pt x="60578" y="31605"/>
                </a:cubicBezTo>
                <a:lnTo>
                  <a:pt x="61881" y="30803"/>
                </a:lnTo>
                <a:cubicBezTo>
                  <a:pt x="62107" y="30678"/>
                  <a:pt x="62307" y="30527"/>
                  <a:pt x="62558" y="30427"/>
                </a:cubicBezTo>
                <a:lnTo>
                  <a:pt x="63234" y="30076"/>
                </a:lnTo>
                <a:cubicBezTo>
                  <a:pt x="65064" y="29149"/>
                  <a:pt x="67044" y="28547"/>
                  <a:pt x="69024" y="28172"/>
                </a:cubicBezTo>
                <a:lnTo>
                  <a:pt x="70553" y="27921"/>
                </a:lnTo>
                <a:cubicBezTo>
                  <a:pt x="71054" y="27871"/>
                  <a:pt x="71555" y="27871"/>
                  <a:pt x="72082" y="27821"/>
                </a:cubicBezTo>
                <a:cubicBezTo>
                  <a:pt x="72620" y="27796"/>
                  <a:pt x="73078" y="27789"/>
                  <a:pt x="73510" y="27789"/>
                </a:cubicBezTo>
                <a:cubicBezTo>
                  <a:pt x="73942" y="27789"/>
                  <a:pt x="74350" y="27796"/>
                  <a:pt x="74788" y="27796"/>
                </a:cubicBezTo>
                <a:lnTo>
                  <a:pt x="83736" y="27796"/>
                </a:lnTo>
                <a:lnTo>
                  <a:pt x="84788" y="27720"/>
                </a:lnTo>
                <a:lnTo>
                  <a:pt x="85290" y="27720"/>
                </a:lnTo>
                <a:cubicBezTo>
                  <a:pt x="85465" y="27695"/>
                  <a:pt x="85615" y="27670"/>
                  <a:pt x="85791" y="27645"/>
                </a:cubicBezTo>
                <a:lnTo>
                  <a:pt x="86819" y="27495"/>
                </a:lnTo>
                <a:lnTo>
                  <a:pt x="87796" y="27219"/>
                </a:lnTo>
                <a:cubicBezTo>
                  <a:pt x="87971" y="27194"/>
                  <a:pt x="88122" y="27144"/>
                  <a:pt x="88297" y="27094"/>
                </a:cubicBezTo>
                <a:lnTo>
                  <a:pt x="88773" y="26918"/>
                </a:lnTo>
                <a:cubicBezTo>
                  <a:pt x="90077" y="26492"/>
                  <a:pt x="91280" y="25816"/>
                  <a:pt x="92408" y="25064"/>
                </a:cubicBezTo>
                <a:lnTo>
                  <a:pt x="93235" y="24437"/>
                </a:lnTo>
                <a:cubicBezTo>
                  <a:pt x="93485" y="24237"/>
                  <a:pt x="93736" y="23986"/>
                  <a:pt x="93986" y="23760"/>
                </a:cubicBezTo>
                <a:lnTo>
                  <a:pt x="94362" y="23410"/>
                </a:lnTo>
                <a:lnTo>
                  <a:pt x="94713" y="23034"/>
                </a:lnTo>
                <a:cubicBezTo>
                  <a:pt x="94939" y="22783"/>
                  <a:pt x="95189" y="22532"/>
                  <a:pt x="95390" y="22257"/>
                </a:cubicBezTo>
                <a:cubicBezTo>
                  <a:pt x="95791" y="21705"/>
                  <a:pt x="96242" y="21179"/>
                  <a:pt x="96568" y="20577"/>
                </a:cubicBezTo>
                <a:cubicBezTo>
                  <a:pt x="96944" y="20026"/>
                  <a:pt x="97220" y="19374"/>
                  <a:pt x="97520" y="18773"/>
                </a:cubicBezTo>
                <a:cubicBezTo>
                  <a:pt x="97646" y="18472"/>
                  <a:pt x="97746" y="18121"/>
                  <a:pt x="97871" y="17821"/>
                </a:cubicBezTo>
                <a:lnTo>
                  <a:pt x="98047" y="17344"/>
                </a:lnTo>
                <a:cubicBezTo>
                  <a:pt x="98097" y="17169"/>
                  <a:pt x="98147" y="17019"/>
                  <a:pt x="98172" y="16843"/>
                </a:cubicBezTo>
                <a:lnTo>
                  <a:pt x="98448" y="15841"/>
                </a:lnTo>
                <a:lnTo>
                  <a:pt x="98598" y="14838"/>
                </a:lnTo>
                <a:cubicBezTo>
                  <a:pt x="98623" y="14663"/>
                  <a:pt x="98648" y="14512"/>
                  <a:pt x="98673" y="14337"/>
                </a:cubicBezTo>
                <a:lnTo>
                  <a:pt x="98698" y="13811"/>
                </a:lnTo>
                <a:lnTo>
                  <a:pt x="98748" y="12783"/>
                </a:ln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231300" y="1693800"/>
            <a:ext cx="2637165" cy="2750116"/>
          </a:xfrm>
          <a:custGeom>
            <a:rect b="b" l="l" r="r" t="t"/>
            <a:pathLst>
              <a:path extrusionOk="0" h="100077" w="98724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785"/>
                </a:lnTo>
                <a:lnTo>
                  <a:pt x="95365" y="14287"/>
                </a:lnTo>
                <a:cubicBezTo>
                  <a:pt x="95365" y="14437"/>
                  <a:pt x="95315" y="14613"/>
                  <a:pt x="95290" y="14763"/>
                </a:cubicBezTo>
                <a:lnTo>
                  <a:pt x="95139" y="15740"/>
                </a:lnTo>
                <a:lnTo>
                  <a:pt x="94914" y="16693"/>
                </a:lnTo>
                <a:cubicBezTo>
                  <a:pt x="94864" y="16843"/>
                  <a:pt x="94838" y="17019"/>
                  <a:pt x="94788" y="17169"/>
                </a:cubicBezTo>
                <a:lnTo>
                  <a:pt x="94613" y="17620"/>
                </a:lnTo>
                <a:cubicBezTo>
                  <a:pt x="94488" y="17921"/>
                  <a:pt x="94387" y="18247"/>
                  <a:pt x="94262" y="18547"/>
                </a:cubicBezTo>
                <a:cubicBezTo>
                  <a:pt x="93961" y="19124"/>
                  <a:pt x="93711" y="19750"/>
                  <a:pt x="93360" y="20302"/>
                </a:cubicBezTo>
                <a:cubicBezTo>
                  <a:pt x="93034" y="20878"/>
                  <a:pt x="92608" y="21379"/>
                  <a:pt x="92232" y="21906"/>
                </a:cubicBezTo>
                <a:cubicBezTo>
                  <a:pt x="92006" y="22156"/>
                  <a:pt x="91781" y="22407"/>
                  <a:pt x="91555" y="22633"/>
                </a:cubicBezTo>
                <a:lnTo>
                  <a:pt x="91229" y="23009"/>
                </a:lnTo>
                <a:lnTo>
                  <a:pt x="90879" y="23334"/>
                </a:lnTo>
                <a:cubicBezTo>
                  <a:pt x="90628" y="23560"/>
                  <a:pt x="90377" y="23786"/>
                  <a:pt x="90127" y="24011"/>
                </a:cubicBezTo>
                <a:lnTo>
                  <a:pt x="89350" y="24588"/>
                </a:lnTo>
                <a:cubicBezTo>
                  <a:pt x="88247" y="25314"/>
                  <a:pt x="87094" y="25991"/>
                  <a:pt x="85841" y="26392"/>
                </a:cubicBezTo>
                <a:lnTo>
                  <a:pt x="85390" y="26567"/>
                </a:lnTo>
                <a:cubicBezTo>
                  <a:pt x="85239" y="26618"/>
                  <a:pt x="85064" y="26643"/>
                  <a:pt x="84914" y="26693"/>
                </a:cubicBezTo>
                <a:lnTo>
                  <a:pt x="83961" y="26918"/>
                </a:lnTo>
                <a:lnTo>
                  <a:pt x="82984" y="27069"/>
                </a:lnTo>
                <a:cubicBezTo>
                  <a:pt x="82833" y="27094"/>
                  <a:pt x="82658" y="27144"/>
                  <a:pt x="82508" y="27144"/>
                </a:cubicBezTo>
                <a:lnTo>
                  <a:pt x="82006" y="27169"/>
                </a:lnTo>
                <a:lnTo>
                  <a:pt x="81004" y="27219"/>
                </a:lnTo>
                <a:lnTo>
                  <a:pt x="72056" y="27219"/>
                </a:lnTo>
                <a:cubicBezTo>
                  <a:pt x="71705" y="27219"/>
                  <a:pt x="71379" y="27215"/>
                  <a:pt x="71041" y="27215"/>
                </a:cubicBezTo>
                <a:cubicBezTo>
                  <a:pt x="70534" y="27215"/>
                  <a:pt x="70001" y="27224"/>
                  <a:pt x="69325" y="27269"/>
                </a:cubicBezTo>
                <a:cubicBezTo>
                  <a:pt x="68798" y="27294"/>
                  <a:pt x="68272" y="27294"/>
                  <a:pt x="67746" y="27369"/>
                </a:cubicBezTo>
                <a:lnTo>
                  <a:pt x="66192" y="27595"/>
                </a:lnTo>
                <a:cubicBezTo>
                  <a:pt x="64162" y="27996"/>
                  <a:pt x="62132" y="28623"/>
                  <a:pt x="60252" y="29575"/>
                </a:cubicBezTo>
                <a:lnTo>
                  <a:pt x="59550" y="29926"/>
                </a:lnTo>
                <a:cubicBezTo>
                  <a:pt x="59324" y="30026"/>
                  <a:pt x="59099" y="30177"/>
                  <a:pt x="58873" y="30302"/>
                </a:cubicBezTo>
                <a:lnTo>
                  <a:pt x="57520" y="31129"/>
                </a:lnTo>
                <a:cubicBezTo>
                  <a:pt x="56693" y="31755"/>
                  <a:pt x="55816" y="32332"/>
                  <a:pt x="55064" y="33084"/>
                </a:cubicBezTo>
                <a:cubicBezTo>
                  <a:pt x="54688" y="33435"/>
                  <a:pt x="54287" y="33761"/>
                  <a:pt x="53936" y="34162"/>
                </a:cubicBezTo>
                <a:lnTo>
                  <a:pt x="52883" y="35314"/>
                </a:lnTo>
                <a:cubicBezTo>
                  <a:pt x="52532" y="35690"/>
                  <a:pt x="52232" y="36141"/>
                  <a:pt x="51906" y="36542"/>
                </a:cubicBezTo>
                <a:lnTo>
                  <a:pt x="51455" y="37169"/>
                </a:lnTo>
                <a:cubicBezTo>
                  <a:pt x="51304" y="37395"/>
                  <a:pt x="51179" y="37620"/>
                  <a:pt x="51029" y="37846"/>
                </a:cubicBezTo>
                <a:lnTo>
                  <a:pt x="50227" y="39174"/>
                </a:lnTo>
                <a:lnTo>
                  <a:pt x="49525" y="40603"/>
                </a:lnTo>
                <a:cubicBezTo>
                  <a:pt x="49425" y="40828"/>
                  <a:pt x="49299" y="41054"/>
                  <a:pt x="49199" y="41304"/>
                </a:cubicBezTo>
                <a:lnTo>
                  <a:pt x="48923" y="42056"/>
                </a:lnTo>
                <a:cubicBezTo>
                  <a:pt x="48773" y="42532"/>
                  <a:pt x="48547" y="43034"/>
                  <a:pt x="48422" y="43535"/>
                </a:cubicBezTo>
                <a:cubicBezTo>
                  <a:pt x="48146" y="44538"/>
                  <a:pt x="47871" y="45565"/>
                  <a:pt x="47745" y="46593"/>
                </a:cubicBezTo>
                <a:lnTo>
                  <a:pt x="47620" y="47370"/>
                </a:lnTo>
                <a:lnTo>
                  <a:pt x="47570" y="47771"/>
                </a:lnTo>
                <a:lnTo>
                  <a:pt x="47545" y="48147"/>
                </a:lnTo>
                <a:lnTo>
                  <a:pt x="47470" y="49726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45" y="55816"/>
                </a:lnTo>
                <a:lnTo>
                  <a:pt x="47445" y="56066"/>
                </a:lnTo>
                <a:lnTo>
                  <a:pt x="47395" y="57044"/>
                </a:lnTo>
                <a:cubicBezTo>
                  <a:pt x="47370" y="57370"/>
                  <a:pt x="47294" y="57695"/>
                  <a:pt x="47244" y="58021"/>
                </a:cubicBezTo>
                <a:lnTo>
                  <a:pt x="47169" y="58523"/>
                </a:lnTo>
                <a:cubicBezTo>
                  <a:pt x="47144" y="58673"/>
                  <a:pt x="47094" y="58823"/>
                  <a:pt x="47069" y="58999"/>
                </a:cubicBezTo>
                <a:lnTo>
                  <a:pt x="46818" y="59951"/>
                </a:lnTo>
                <a:lnTo>
                  <a:pt x="46467" y="60878"/>
                </a:lnTo>
                <a:cubicBezTo>
                  <a:pt x="46417" y="61029"/>
                  <a:pt x="46367" y="61179"/>
                  <a:pt x="46292" y="61330"/>
                </a:cubicBezTo>
                <a:lnTo>
                  <a:pt x="46091" y="61781"/>
                </a:lnTo>
                <a:cubicBezTo>
                  <a:pt x="45941" y="62056"/>
                  <a:pt x="45816" y="62357"/>
                  <a:pt x="45640" y="62658"/>
                </a:cubicBezTo>
                <a:cubicBezTo>
                  <a:pt x="45014" y="63786"/>
                  <a:pt x="44187" y="64838"/>
                  <a:pt x="43284" y="65791"/>
                </a:cubicBezTo>
                <a:lnTo>
                  <a:pt x="42557" y="66467"/>
                </a:lnTo>
                <a:cubicBezTo>
                  <a:pt x="42432" y="66568"/>
                  <a:pt x="42332" y="66693"/>
                  <a:pt x="42182" y="66793"/>
                </a:cubicBezTo>
                <a:lnTo>
                  <a:pt x="41806" y="67094"/>
                </a:lnTo>
                <a:cubicBezTo>
                  <a:pt x="41530" y="67269"/>
                  <a:pt x="41279" y="67495"/>
                  <a:pt x="41004" y="67670"/>
                </a:cubicBezTo>
                <a:lnTo>
                  <a:pt x="40151" y="68172"/>
                </a:lnTo>
                <a:cubicBezTo>
                  <a:pt x="38999" y="68798"/>
                  <a:pt x="37796" y="69350"/>
                  <a:pt x="36517" y="69625"/>
                </a:cubicBezTo>
                <a:lnTo>
                  <a:pt x="36041" y="69751"/>
                </a:lnTo>
                <a:cubicBezTo>
                  <a:pt x="35866" y="69776"/>
                  <a:pt x="35715" y="69776"/>
                  <a:pt x="35540" y="69826"/>
                </a:cubicBezTo>
                <a:lnTo>
                  <a:pt x="34562" y="69976"/>
                </a:lnTo>
                <a:lnTo>
                  <a:pt x="33585" y="70001"/>
                </a:lnTo>
                <a:lnTo>
                  <a:pt x="33084" y="70051"/>
                </a:lnTo>
                <a:lnTo>
                  <a:pt x="22858" y="70051"/>
                </a:lnTo>
                <a:lnTo>
                  <a:pt x="22081" y="70076"/>
                </a:lnTo>
                <a:lnTo>
                  <a:pt x="20527" y="70152"/>
                </a:lnTo>
                <a:lnTo>
                  <a:pt x="18973" y="70402"/>
                </a:lnTo>
                <a:cubicBezTo>
                  <a:pt x="18698" y="70427"/>
                  <a:pt x="18447" y="70478"/>
                  <a:pt x="18196" y="70528"/>
                </a:cubicBezTo>
                <a:lnTo>
                  <a:pt x="17419" y="70703"/>
                </a:lnTo>
                <a:cubicBezTo>
                  <a:pt x="16918" y="70853"/>
                  <a:pt x="16417" y="70954"/>
                  <a:pt x="15916" y="71129"/>
                </a:cubicBezTo>
                <a:cubicBezTo>
                  <a:pt x="14913" y="71480"/>
                  <a:pt x="13936" y="71806"/>
                  <a:pt x="13008" y="72282"/>
                </a:cubicBezTo>
                <a:lnTo>
                  <a:pt x="12282" y="72633"/>
                </a:lnTo>
                <a:lnTo>
                  <a:pt x="11931" y="72808"/>
                </a:lnTo>
                <a:lnTo>
                  <a:pt x="11605" y="73009"/>
                </a:lnTo>
                <a:lnTo>
                  <a:pt x="10252" y="73836"/>
                </a:lnTo>
                <a:cubicBezTo>
                  <a:pt x="9825" y="74112"/>
                  <a:pt x="9424" y="74437"/>
                  <a:pt x="8998" y="74738"/>
                </a:cubicBezTo>
                <a:lnTo>
                  <a:pt x="8372" y="75214"/>
                </a:lnTo>
                <a:cubicBezTo>
                  <a:pt x="8171" y="75390"/>
                  <a:pt x="7971" y="75565"/>
                  <a:pt x="7770" y="75741"/>
                </a:cubicBezTo>
                <a:cubicBezTo>
                  <a:pt x="7394" y="76092"/>
                  <a:pt x="6993" y="76442"/>
                  <a:pt x="6617" y="76793"/>
                </a:cubicBezTo>
                <a:lnTo>
                  <a:pt x="5565" y="77971"/>
                </a:lnTo>
                <a:cubicBezTo>
                  <a:pt x="4211" y="79550"/>
                  <a:pt x="3033" y="81305"/>
                  <a:pt x="2156" y="83209"/>
                </a:cubicBezTo>
                <a:lnTo>
                  <a:pt x="1830" y="83911"/>
                </a:lnTo>
                <a:cubicBezTo>
                  <a:pt x="1730" y="84162"/>
                  <a:pt x="1630" y="84412"/>
                  <a:pt x="1555" y="84663"/>
                </a:cubicBezTo>
                <a:cubicBezTo>
                  <a:pt x="1354" y="85139"/>
                  <a:pt x="1179" y="85640"/>
                  <a:pt x="1003" y="86142"/>
                </a:cubicBezTo>
                <a:lnTo>
                  <a:pt x="627" y="87646"/>
                </a:lnTo>
                <a:cubicBezTo>
                  <a:pt x="552" y="87921"/>
                  <a:pt x="477" y="88172"/>
                  <a:pt x="427" y="88422"/>
                </a:cubicBezTo>
                <a:lnTo>
                  <a:pt x="327" y="89199"/>
                </a:lnTo>
                <a:cubicBezTo>
                  <a:pt x="251" y="89701"/>
                  <a:pt x="151" y="90227"/>
                  <a:pt x="101" y="90753"/>
                </a:cubicBezTo>
                <a:lnTo>
                  <a:pt x="26" y="92307"/>
                </a:lnTo>
                <a:lnTo>
                  <a:pt x="1" y="92708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59" y="92859"/>
                  <a:pt x="3309" y="92407"/>
                </a:cubicBezTo>
                <a:lnTo>
                  <a:pt x="3359" y="91054"/>
                </a:lnTo>
                <a:cubicBezTo>
                  <a:pt x="3409" y="90603"/>
                  <a:pt x="3485" y="90177"/>
                  <a:pt x="3560" y="89726"/>
                </a:cubicBezTo>
                <a:lnTo>
                  <a:pt x="3660" y="89049"/>
                </a:lnTo>
                <a:cubicBezTo>
                  <a:pt x="3685" y="88849"/>
                  <a:pt x="3760" y="88623"/>
                  <a:pt x="3810" y="88397"/>
                </a:cubicBezTo>
                <a:lnTo>
                  <a:pt x="4161" y="87094"/>
                </a:lnTo>
                <a:lnTo>
                  <a:pt x="4612" y="85841"/>
                </a:lnTo>
                <a:cubicBezTo>
                  <a:pt x="4688" y="85640"/>
                  <a:pt x="4763" y="85415"/>
                  <a:pt x="4838" y="85214"/>
                </a:cubicBezTo>
                <a:lnTo>
                  <a:pt x="5139" y="84613"/>
                </a:lnTo>
                <a:cubicBezTo>
                  <a:pt x="5866" y="82959"/>
                  <a:pt x="6893" y="81480"/>
                  <a:pt x="8046" y="80102"/>
                </a:cubicBezTo>
                <a:lnTo>
                  <a:pt x="8948" y="79124"/>
                </a:lnTo>
                <a:cubicBezTo>
                  <a:pt x="9274" y="78798"/>
                  <a:pt x="9625" y="78498"/>
                  <a:pt x="9951" y="78197"/>
                </a:cubicBezTo>
                <a:cubicBezTo>
                  <a:pt x="10101" y="78046"/>
                  <a:pt x="10277" y="77896"/>
                  <a:pt x="10452" y="77771"/>
                </a:cubicBezTo>
                <a:lnTo>
                  <a:pt x="10978" y="77345"/>
                </a:lnTo>
                <a:cubicBezTo>
                  <a:pt x="11354" y="77094"/>
                  <a:pt x="11680" y="76793"/>
                  <a:pt x="12081" y="76568"/>
                </a:cubicBezTo>
                <a:lnTo>
                  <a:pt x="13209" y="75866"/>
                </a:lnTo>
                <a:lnTo>
                  <a:pt x="13510" y="75691"/>
                </a:lnTo>
                <a:lnTo>
                  <a:pt x="13810" y="75540"/>
                </a:lnTo>
                <a:lnTo>
                  <a:pt x="14412" y="75264"/>
                </a:lnTo>
                <a:cubicBezTo>
                  <a:pt x="15214" y="74838"/>
                  <a:pt x="16066" y="74563"/>
                  <a:pt x="16893" y="74237"/>
                </a:cubicBezTo>
                <a:cubicBezTo>
                  <a:pt x="17319" y="74112"/>
                  <a:pt x="17770" y="74011"/>
                  <a:pt x="18196" y="73911"/>
                </a:cubicBezTo>
                <a:lnTo>
                  <a:pt x="18848" y="73736"/>
                </a:lnTo>
                <a:cubicBezTo>
                  <a:pt x="19074" y="73686"/>
                  <a:pt x="19299" y="73660"/>
                  <a:pt x="19525" y="73635"/>
                </a:cubicBezTo>
                <a:lnTo>
                  <a:pt x="20853" y="73435"/>
                </a:lnTo>
                <a:lnTo>
                  <a:pt x="22181" y="73360"/>
                </a:lnTo>
                <a:lnTo>
                  <a:pt x="22858" y="73335"/>
                </a:lnTo>
                <a:lnTo>
                  <a:pt x="33084" y="73335"/>
                </a:lnTo>
                <a:lnTo>
                  <a:pt x="33685" y="73285"/>
                </a:lnTo>
                <a:lnTo>
                  <a:pt x="34888" y="73234"/>
                </a:lnTo>
                <a:lnTo>
                  <a:pt x="36091" y="73059"/>
                </a:lnTo>
                <a:cubicBezTo>
                  <a:pt x="36292" y="73009"/>
                  <a:pt x="36492" y="72984"/>
                  <a:pt x="36693" y="72959"/>
                </a:cubicBezTo>
                <a:lnTo>
                  <a:pt x="37269" y="72808"/>
                </a:lnTo>
                <a:cubicBezTo>
                  <a:pt x="38873" y="72457"/>
                  <a:pt x="40352" y="71806"/>
                  <a:pt x="41781" y="71029"/>
                </a:cubicBezTo>
                <a:lnTo>
                  <a:pt x="42808" y="70402"/>
                </a:lnTo>
                <a:cubicBezTo>
                  <a:pt x="43159" y="70202"/>
                  <a:pt x="43460" y="69926"/>
                  <a:pt x="43786" y="69701"/>
                </a:cubicBezTo>
                <a:lnTo>
                  <a:pt x="44262" y="69325"/>
                </a:lnTo>
                <a:cubicBezTo>
                  <a:pt x="44437" y="69199"/>
                  <a:pt x="44562" y="69074"/>
                  <a:pt x="44713" y="68924"/>
                </a:cubicBezTo>
                <a:cubicBezTo>
                  <a:pt x="45014" y="68648"/>
                  <a:pt x="45314" y="68397"/>
                  <a:pt x="45615" y="68122"/>
                </a:cubicBezTo>
                <a:cubicBezTo>
                  <a:pt x="46743" y="66944"/>
                  <a:pt x="47720" y="65665"/>
                  <a:pt x="48522" y="64237"/>
                </a:cubicBezTo>
                <a:cubicBezTo>
                  <a:pt x="48723" y="63911"/>
                  <a:pt x="48873" y="63535"/>
                  <a:pt x="49049" y="63159"/>
                </a:cubicBezTo>
                <a:lnTo>
                  <a:pt x="49324" y="62608"/>
                </a:lnTo>
                <a:cubicBezTo>
                  <a:pt x="49400" y="62432"/>
                  <a:pt x="49475" y="62232"/>
                  <a:pt x="49525" y="62056"/>
                </a:cubicBezTo>
                <a:lnTo>
                  <a:pt x="49951" y="60929"/>
                </a:lnTo>
                <a:lnTo>
                  <a:pt x="50252" y="59751"/>
                </a:lnTo>
                <a:cubicBezTo>
                  <a:pt x="50302" y="59550"/>
                  <a:pt x="50352" y="59350"/>
                  <a:pt x="50402" y="59149"/>
                </a:cubicBezTo>
                <a:lnTo>
                  <a:pt x="50477" y="58548"/>
                </a:lnTo>
                <a:cubicBezTo>
                  <a:pt x="50552" y="58147"/>
                  <a:pt x="50628" y="57771"/>
                  <a:pt x="50653" y="57370"/>
                </a:cubicBezTo>
                <a:cubicBezTo>
                  <a:pt x="50678" y="56543"/>
                  <a:pt x="50753" y="55766"/>
                  <a:pt x="50753" y="54888"/>
                </a:cubicBezTo>
                <a:cubicBezTo>
                  <a:pt x="50753" y="53184"/>
                  <a:pt x="50728" y="51505"/>
                  <a:pt x="50753" y="49776"/>
                </a:cubicBezTo>
                <a:lnTo>
                  <a:pt x="50828" y="48422"/>
                </a:lnTo>
                <a:lnTo>
                  <a:pt x="50853" y="48096"/>
                </a:lnTo>
                <a:lnTo>
                  <a:pt x="50878" y="47771"/>
                </a:lnTo>
                <a:lnTo>
                  <a:pt x="50979" y="47094"/>
                </a:lnTo>
                <a:cubicBezTo>
                  <a:pt x="51079" y="46192"/>
                  <a:pt x="51355" y="45340"/>
                  <a:pt x="51555" y="44462"/>
                </a:cubicBezTo>
                <a:cubicBezTo>
                  <a:pt x="51680" y="44036"/>
                  <a:pt x="51856" y="43635"/>
                  <a:pt x="52006" y="43209"/>
                </a:cubicBezTo>
                <a:lnTo>
                  <a:pt x="52232" y="42583"/>
                </a:lnTo>
                <a:cubicBezTo>
                  <a:pt x="52307" y="42357"/>
                  <a:pt x="52432" y="42157"/>
                  <a:pt x="52507" y="41956"/>
                </a:cubicBezTo>
                <a:lnTo>
                  <a:pt x="53109" y="40753"/>
                </a:lnTo>
                <a:lnTo>
                  <a:pt x="53811" y="39600"/>
                </a:lnTo>
                <a:cubicBezTo>
                  <a:pt x="53911" y="39400"/>
                  <a:pt x="54011" y="39199"/>
                  <a:pt x="54162" y="39024"/>
                </a:cubicBezTo>
                <a:lnTo>
                  <a:pt x="54563" y="38497"/>
                </a:lnTo>
                <a:cubicBezTo>
                  <a:pt x="54838" y="38146"/>
                  <a:pt x="55089" y="37771"/>
                  <a:pt x="55390" y="37445"/>
                </a:cubicBezTo>
                <a:lnTo>
                  <a:pt x="56292" y="36442"/>
                </a:lnTo>
                <a:cubicBezTo>
                  <a:pt x="56593" y="36091"/>
                  <a:pt x="56944" y="35816"/>
                  <a:pt x="57269" y="35515"/>
                </a:cubicBezTo>
                <a:cubicBezTo>
                  <a:pt x="57896" y="34888"/>
                  <a:pt x="58673" y="34387"/>
                  <a:pt x="59375" y="33836"/>
                </a:cubicBezTo>
                <a:lnTo>
                  <a:pt x="60527" y="33159"/>
                </a:lnTo>
                <a:cubicBezTo>
                  <a:pt x="60703" y="33034"/>
                  <a:pt x="60903" y="32908"/>
                  <a:pt x="61104" y="32808"/>
                </a:cubicBezTo>
                <a:lnTo>
                  <a:pt x="61705" y="32507"/>
                </a:lnTo>
                <a:cubicBezTo>
                  <a:pt x="63309" y="31680"/>
                  <a:pt x="65039" y="31179"/>
                  <a:pt x="66793" y="30828"/>
                </a:cubicBezTo>
                <a:lnTo>
                  <a:pt x="68122" y="30628"/>
                </a:lnTo>
                <a:cubicBezTo>
                  <a:pt x="68573" y="30578"/>
                  <a:pt x="69024" y="30578"/>
                  <a:pt x="69450" y="30552"/>
                </a:cubicBezTo>
                <a:cubicBezTo>
                  <a:pt x="70006" y="30507"/>
                  <a:pt x="70527" y="30498"/>
                  <a:pt x="71038" y="30498"/>
                </a:cubicBezTo>
                <a:cubicBezTo>
                  <a:pt x="71379" y="30498"/>
                  <a:pt x="71716" y="30502"/>
                  <a:pt x="72056" y="30502"/>
                </a:cubicBezTo>
                <a:lnTo>
                  <a:pt x="81004" y="30502"/>
                </a:lnTo>
                <a:lnTo>
                  <a:pt x="82207" y="30452"/>
                </a:lnTo>
                <a:lnTo>
                  <a:pt x="82833" y="30402"/>
                </a:lnTo>
                <a:cubicBezTo>
                  <a:pt x="83034" y="30402"/>
                  <a:pt x="83209" y="30352"/>
                  <a:pt x="83410" y="30327"/>
                </a:cubicBezTo>
                <a:lnTo>
                  <a:pt x="84613" y="30151"/>
                </a:lnTo>
                <a:lnTo>
                  <a:pt x="85791" y="29851"/>
                </a:lnTo>
                <a:cubicBezTo>
                  <a:pt x="85991" y="29801"/>
                  <a:pt x="86192" y="29750"/>
                  <a:pt x="86367" y="29700"/>
                </a:cubicBezTo>
                <a:lnTo>
                  <a:pt x="86944" y="29475"/>
                </a:lnTo>
                <a:cubicBezTo>
                  <a:pt x="88472" y="28974"/>
                  <a:pt x="89901" y="28172"/>
                  <a:pt x="91229" y="27269"/>
                </a:cubicBezTo>
                <a:lnTo>
                  <a:pt x="92207" y="26542"/>
                </a:lnTo>
                <a:cubicBezTo>
                  <a:pt x="92508" y="26292"/>
                  <a:pt x="92808" y="26016"/>
                  <a:pt x="93109" y="25740"/>
                </a:cubicBezTo>
                <a:lnTo>
                  <a:pt x="93560" y="25339"/>
                </a:lnTo>
                <a:lnTo>
                  <a:pt x="93961" y="24888"/>
                </a:lnTo>
                <a:cubicBezTo>
                  <a:pt x="94237" y="24588"/>
                  <a:pt x="94513" y="24287"/>
                  <a:pt x="94763" y="23986"/>
                </a:cubicBezTo>
                <a:cubicBezTo>
                  <a:pt x="95239" y="23334"/>
                  <a:pt x="95766" y="22708"/>
                  <a:pt x="96142" y="21981"/>
                </a:cubicBezTo>
                <a:cubicBezTo>
                  <a:pt x="96593" y="21329"/>
                  <a:pt x="96919" y="20577"/>
                  <a:pt x="97270" y="19851"/>
                </a:cubicBezTo>
                <a:cubicBezTo>
                  <a:pt x="97445" y="19475"/>
                  <a:pt x="97570" y="19099"/>
                  <a:pt x="97696" y="18723"/>
                </a:cubicBezTo>
                <a:lnTo>
                  <a:pt x="97921" y="18146"/>
                </a:lnTo>
                <a:cubicBezTo>
                  <a:pt x="97971" y="17946"/>
                  <a:pt x="98021" y="17770"/>
                  <a:pt x="98072" y="17570"/>
                </a:cubicBezTo>
                <a:lnTo>
                  <a:pt x="98372" y="16392"/>
                </a:lnTo>
                <a:lnTo>
                  <a:pt x="98548" y="15189"/>
                </a:lnTo>
                <a:cubicBezTo>
                  <a:pt x="98573" y="14988"/>
                  <a:pt x="98623" y="14788"/>
                  <a:pt x="98623" y="14587"/>
                </a:cubicBezTo>
                <a:lnTo>
                  <a:pt x="98673" y="13986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303608" y="1693800"/>
            <a:ext cx="2637138" cy="2750116"/>
          </a:xfrm>
          <a:custGeom>
            <a:rect b="b" l="l" r="r" t="t"/>
            <a:pathLst>
              <a:path extrusionOk="0" h="100077" w="98723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961"/>
                </a:lnTo>
                <a:lnTo>
                  <a:pt x="95365" y="14537"/>
                </a:lnTo>
                <a:cubicBezTo>
                  <a:pt x="95339" y="14738"/>
                  <a:pt x="95314" y="14938"/>
                  <a:pt x="95289" y="15114"/>
                </a:cubicBezTo>
                <a:lnTo>
                  <a:pt x="95114" y="16292"/>
                </a:lnTo>
                <a:lnTo>
                  <a:pt x="94813" y="17420"/>
                </a:lnTo>
                <a:cubicBezTo>
                  <a:pt x="94763" y="17595"/>
                  <a:pt x="94713" y="17796"/>
                  <a:pt x="94663" y="17971"/>
                </a:cubicBezTo>
                <a:lnTo>
                  <a:pt x="94462" y="18522"/>
                </a:lnTo>
                <a:cubicBezTo>
                  <a:pt x="94312" y="18898"/>
                  <a:pt x="94212" y="19274"/>
                  <a:pt x="94061" y="19625"/>
                </a:cubicBezTo>
                <a:cubicBezTo>
                  <a:pt x="93710" y="20327"/>
                  <a:pt x="93410" y="21054"/>
                  <a:pt x="92959" y="21705"/>
                </a:cubicBezTo>
                <a:cubicBezTo>
                  <a:pt x="92583" y="22382"/>
                  <a:pt x="92081" y="22984"/>
                  <a:pt x="91630" y="23610"/>
                </a:cubicBezTo>
                <a:cubicBezTo>
                  <a:pt x="91380" y="23936"/>
                  <a:pt x="91104" y="24212"/>
                  <a:pt x="90853" y="24487"/>
                </a:cubicBezTo>
                <a:lnTo>
                  <a:pt x="90452" y="24938"/>
                </a:lnTo>
                <a:lnTo>
                  <a:pt x="90026" y="25314"/>
                </a:lnTo>
                <a:cubicBezTo>
                  <a:pt x="89725" y="25590"/>
                  <a:pt x="89450" y="25866"/>
                  <a:pt x="89149" y="26116"/>
                </a:cubicBezTo>
                <a:lnTo>
                  <a:pt x="88197" y="26818"/>
                </a:lnTo>
                <a:cubicBezTo>
                  <a:pt x="86918" y="27670"/>
                  <a:pt x="85540" y="28472"/>
                  <a:pt x="84061" y="28948"/>
                </a:cubicBezTo>
                <a:lnTo>
                  <a:pt x="83510" y="29149"/>
                </a:lnTo>
                <a:cubicBezTo>
                  <a:pt x="83309" y="29199"/>
                  <a:pt x="83134" y="29249"/>
                  <a:pt x="82933" y="29299"/>
                </a:cubicBezTo>
                <a:lnTo>
                  <a:pt x="81806" y="29600"/>
                </a:lnTo>
                <a:lnTo>
                  <a:pt x="80628" y="29776"/>
                </a:lnTo>
                <a:cubicBezTo>
                  <a:pt x="80452" y="29801"/>
                  <a:pt x="80252" y="29826"/>
                  <a:pt x="80051" y="29851"/>
                </a:cubicBezTo>
                <a:lnTo>
                  <a:pt x="79475" y="29876"/>
                </a:lnTo>
                <a:lnTo>
                  <a:pt x="78297" y="29926"/>
                </a:lnTo>
                <a:lnTo>
                  <a:pt x="69349" y="29926"/>
                </a:lnTo>
                <a:cubicBezTo>
                  <a:pt x="69136" y="29932"/>
                  <a:pt x="68925" y="29934"/>
                  <a:pt x="68713" y="29934"/>
                </a:cubicBezTo>
                <a:cubicBezTo>
                  <a:pt x="68500" y="29934"/>
                  <a:pt x="68287" y="29932"/>
                  <a:pt x="68071" y="29932"/>
                </a:cubicBezTo>
                <a:cubicBezTo>
                  <a:pt x="67639" y="29932"/>
                  <a:pt x="67194" y="29938"/>
                  <a:pt x="66718" y="29976"/>
                </a:cubicBezTo>
                <a:cubicBezTo>
                  <a:pt x="66267" y="30001"/>
                  <a:pt x="65816" y="30001"/>
                  <a:pt x="65339" y="30076"/>
                </a:cubicBezTo>
                <a:lnTo>
                  <a:pt x="63986" y="30277"/>
                </a:lnTo>
                <a:cubicBezTo>
                  <a:pt x="62181" y="30628"/>
                  <a:pt x="60377" y="31154"/>
                  <a:pt x="58748" y="32006"/>
                </a:cubicBezTo>
                <a:lnTo>
                  <a:pt x="58121" y="32307"/>
                </a:lnTo>
                <a:cubicBezTo>
                  <a:pt x="57921" y="32407"/>
                  <a:pt x="57720" y="32532"/>
                  <a:pt x="57520" y="32658"/>
                </a:cubicBezTo>
                <a:lnTo>
                  <a:pt x="56342" y="33385"/>
                </a:lnTo>
                <a:cubicBezTo>
                  <a:pt x="55615" y="33936"/>
                  <a:pt x="54838" y="34437"/>
                  <a:pt x="54186" y="35089"/>
                </a:cubicBezTo>
                <a:cubicBezTo>
                  <a:pt x="53836" y="35415"/>
                  <a:pt x="53485" y="35690"/>
                  <a:pt x="53184" y="36041"/>
                </a:cubicBezTo>
                <a:lnTo>
                  <a:pt x="52257" y="37069"/>
                </a:lnTo>
                <a:cubicBezTo>
                  <a:pt x="51931" y="37395"/>
                  <a:pt x="51680" y="37796"/>
                  <a:pt x="51404" y="38146"/>
                </a:cubicBezTo>
                <a:lnTo>
                  <a:pt x="50978" y="38723"/>
                </a:lnTo>
                <a:cubicBezTo>
                  <a:pt x="50853" y="38898"/>
                  <a:pt x="50728" y="39099"/>
                  <a:pt x="50602" y="39299"/>
                </a:cubicBezTo>
                <a:lnTo>
                  <a:pt x="49901" y="40477"/>
                </a:lnTo>
                <a:lnTo>
                  <a:pt x="49299" y="41730"/>
                </a:lnTo>
                <a:cubicBezTo>
                  <a:pt x="49199" y="41931"/>
                  <a:pt x="49099" y="42131"/>
                  <a:pt x="48998" y="42357"/>
                </a:cubicBezTo>
                <a:lnTo>
                  <a:pt x="48773" y="43009"/>
                </a:lnTo>
                <a:cubicBezTo>
                  <a:pt x="48622" y="43435"/>
                  <a:pt x="48422" y="43861"/>
                  <a:pt x="48322" y="44312"/>
                </a:cubicBezTo>
                <a:cubicBezTo>
                  <a:pt x="48096" y="45214"/>
                  <a:pt x="47820" y="46091"/>
                  <a:pt x="47720" y="47019"/>
                </a:cubicBezTo>
                <a:lnTo>
                  <a:pt x="47620" y="47695"/>
                </a:lnTo>
                <a:lnTo>
                  <a:pt x="47570" y="48046"/>
                </a:lnTo>
                <a:lnTo>
                  <a:pt x="47545" y="48372"/>
                </a:lnTo>
                <a:lnTo>
                  <a:pt x="47495" y="49751"/>
                </a:lnTo>
                <a:cubicBezTo>
                  <a:pt x="47470" y="50001"/>
                  <a:pt x="47470" y="50227"/>
                  <a:pt x="47470" y="50427"/>
                </a:cubicBez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cubicBezTo>
                  <a:pt x="47495" y="55791"/>
                  <a:pt x="47419" y="56518"/>
                  <a:pt x="47394" y="57294"/>
                </a:cubicBezTo>
                <a:cubicBezTo>
                  <a:pt x="47344" y="57695"/>
                  <a:pt x="47269" y="58071"/>
                  <a:pt x="47219" y="58472"/>
                </a:cubicBezTo>
                <a:lnTo>
                  <a:pt x="47144" y="59049"/>
                </a:lnTo>
                <a:cubicBezTo>
                  <a:pt x="47094" y="59249"/>
                  <a:pt x="47043" y="59425"/>
                  <a:pt x="46993" y="59625"/>
                </a:cubicBezTo>
                <a:lnTo>
                  <a:pt x="46693" y="60753"/>
                </a:lnTo>
                <a:lnTo>
                  <a:pt x="46292" y="61856"/>
                </a:lnTo>
                <a:cubicBezTo>
                  <a:pt x="46241" y="62031"/>
                  <a:pt x="46166" y="62207"/>
                  <a:pt x="46091" y="62407"/>
                </a:cubicBezTo>
                <a:lnTo>
                  <a:pt x="45840" y="62934"/>
                </a:lnTo>
                <a:cubicBezTo>
                  <a:pt x="45665" y="63259"/>
                  <a:pt x="45515" y="63635"/>
                  <a:pt x="45314" y="63961"/>
                </a:cubicBezTo>
                <a:cubicBezTo>
                  <a:pt x="44537" y="65340"/>
                  <a:pt x="43585" y="66568"/>
                  <a:pt x="42507" y="67721"/>
                </a:cubicBezTo>
                <a:cubicBezTo>
                  <a:pt x="42231" y="67971"/>
                  <a:pt x="41931" y="68247"/>
                  <a:pt x="41630" y="68498"/>
                </a:cubicBezTo>
                <a:cubicBezTo>
                  <a:pt x="41505" y="68623"/>
                  <a:pt x="41354" y="68773"/>
                  <a:pt x="41204" y="68899"/>
                </a:cubicBezTo>
                <a:lnTo>
                  <a:pt x="40728" y="69249"/>
                </a:lnTo>
                <a:cubicBezTo>
                  <a:pt x="40427" y="69475"/>
                  <a:pt x="40126" y="69726"/>
                  <a:pt x="39775" y="69926"/>
                </a:cubicBezTo>
                <a:lnTo>
                  <a:pt x="38773" y="70553"/>
                </a:lnTo>
                <a:cubicBezTo>
                  <a:pt x="37419" y="71280"/>
                  <a:pt x="35966" y="71931"/>
                  <a:pt x="34437" y="72257"/>
                </a:cubicBezTo>
                <a:lnTo>
                  <a:pt x="33860" y="72407"/>
                </a:lnTo>
                <a:cubicBezTo>
                  <a:pt x="33685" y="72432"/>
                  <a:pt x="33485" y="72457"/>
                  <a:pt x="33284" y="72483"/>
                </a:cubicBezTo>
                <a:lnTo>
                  <a:pt x="32131" y="72658"/>
                </a:lnTo>
                <a:lnTo>
                  <a:pt x="30953" y="72733"/>
                </a:lnTo>
                <a:lnTo>
                  <a:pt x="30377" y="72758"/>
                </a:lnTo>
                <a:lnTo>
                  <a:pt x="20151" y="72758"/>
                </a:lnTo>
                <a:lnTo>
                  <a:pt x="19474" y="72783"/>
                </a:lnTo>
                <a:lnTo>
                  <a:pt x="18096" y="72858"/>
                </a:lnTo>
                <a:lnTo>
                  <a:pt x="16718" y="73059"/>
                </a:lnTo>
                <a:cubicBezTo>
                  <a:pt x="16492" y="73109"/>
                  <a:pt x="16266" y="73134"/>
                  <a:pt x="16041" y="73184"/>
                </a:cubicBezTo>
                <a:lnTo>
                  <a:pt x="15364" y="73360"/>
                </a:lnTo>
                <a:cubicBezTo>
                  <a:pt x="14913" y="73460"/>
                  <a:pt x="14462" y="73560"/>
                  <a:pt x="14036" y="73711"/>
                </a:cubicBezTo>
                <a:cubicBezTo>
                  <a:pt x="13159" y="74036"/>
                  <a:pt x="12281" y="74312"/>
                  <a:pt x="11454" y="74738"/>
                </a:cubicBezTo>
                <a:lnTo>
                  <a:pt x="10828" y="75039"/>
                </a:lnTo>
                <a:lnTo>
                  <a:pt x="10527" y="75189"/>
                </a:lnTo>
                <a:lnTo>
                  <a:pt x="10226" y="75365"/>
                </a:lnTo>
                <a:lnTo>
                  <a:pt x="9048" y="76092"/>
                </a:lnTo>
                <a:cubicBezTo>
                  <a:pt x="8672" y="76342"/>
                  <a:pt x="8296" y="76643"/>
                  <a:pt x="7920" y="76894"/>
                </a:cubicBezTo>
                <a:lnTo>
                  <a:pt x="7369" y="77320"/>
                </a:lnTo>
                <a:cubicBezTo>
                  <a:pt x="7194" y="77470"/>
                  <a:pt x="7043" y="77620"/>
                  <a:pt x="6868" y="77771"/>
                </a:cubicBezTo>
                <a:cubicBezTo>
                  <a:pt x="6517" y="78097"/>
                  <a:pt x="6166" y="78397"/>
                  <a:pt x="5840" y="78723"/>
                </a:cubicBezTo>
                <a:lnTo>
                  <a:pt x="4913" y="79751"/>
                </a:lnTo>
                <a:cubicBezTo>
                  <a:pt x="3735" y="81154"/>
                  <a:pt x="2657" y="82683"/>
                  <a:pt x="1905" y="84362"/>
                </a:cubicBezTo>
                <a:lnTo>
                  <a:pt x="1630" y="84989"/>
                </a:lnTo>
                <a:cubicBezTo>
                  <a:pt x="1529" y="85189"/>
                  <a:pt x="1454" y="85415"/>
                  <a:pt x="1379" y="85640"/>
                </a:cubicBezTo>
                <a:lnTo>
                  <a:pt x="903" y="86944"/>
                </a:lnTo>
                <a:lnTo>
                  <a:pt x="552" y="88272"/>
                </a:lnTo>
                <a:cubicBezTo>
                  <a:pt x="502" y="88498"/>
                  <a:pt x="427" y="88723"/>
                  <a:pt x="402" y="88949"/>
                </a:cubicBezTo>
                <a:lnTo>
                  <a:pt x="276" y="89625"/>
                </a:lnTo>
                <a:cubicBezTo>
                  <a:pt x="226" y="90102"/>
                  <a:pt x="126" y="90553"/>
                  <a:pt x="101" y="91004"/>
                </a:cubicBezTo>
                <a:lnTo>
                  <a:pt x="26" y="92382"/>
                </a:lnTo>
                <a:cubicBezTo>
                  <a:pt x="1" y="92859"/>
                  <a:pt x="1" y="93285"/>
                  <a:pt x="1" y="93711"/>
                </a:cubicBez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84" y="92834"/>
                  <a:pt x="3309" y="92458"/>
                </a:cubicBezTo>
                <a:lnTo>
                  <a:pt x="3359" y="91305"/>
                </a:lnTo>
                <a:cubicBezTo>
                  <a:pt x="3384" y="90929"/>
                  <a:pt x="3484" y="90553"/>
                  <a:pt x="3534" y="90152"/>
                </a:cubicBezTo>
                <a:lnTo>
                  <a:pt x="3610" y="89600"/>
                </a:lnTo>
                <a:cubicBezTo>
                  <a:pt x="3635" y="89400"/>
                  <a:pt x="3710" y="89224"/>
                  <a:pt x="3760" y="89024"/>
                </a:cubicBezTo>
                <a:lnTo>
                  <a:pt x="4036" y="87896"/>
                </a:lnTo>
                <a:lnTo>
                  <a:pt x="4437" y="86818"/>
                </a:lnTo>
                <a:cubicBezTo>
                  <a:pt x="4512" y="86643"/>
                  <a:pt x="4562" y="86468"/>
                  <a:pt x="4637" y="86292"/>
                </a:cubicBezTo>
                <a:lnTo>
                  <a:pt x="4888" y="85766"/>
                </a:lnTo>
                <a:cubicBezTo>
                  <a:pt x="5514" y="84337"/>
                  <a:pt x="6417" y="83059"/>
                  <a:pt x="7394" y="81881"/>
                </a:cubicBezTo>
                <a:lnTo>
                  <a:pt x="8171" y="81029"/>
                </a:lnTo>
                <a:cubicBezTo>
                  <a:pt x="8447" y="80753"/>
                  <a:pt x="8748" y="80503"/>
                  <a:pt x="9023" y="80252"/>
                </a:cubicBezTo>
                <a:cubicBezTo>
                  <a:pt x="9174" y="80127"/>
                  <a:pt x="9324" y="79976"/>
                  <a:pt x="9449" y="79851"/>
                </a:cubicBezTo>
                <a:lnTo>
                  <a:pt x="9925" y="79500"/>
                </a:lnTo>
                <a:cubicBezTo>
                  <a:pt x="10251" y="79300"/>
                  <a:pt x="10527" y="79024"/>
                  <a:pt x="10853" y="78823"/>
                </a:cubicBezTo>
                <a:lnTo>
                  <a:pt x="11855" y="78222"/>
                </a:lnTo>
                <a:lnTo>
                  <a:pt x="12106" y="78072"/>
                </a:lnTo>
                <a:lnTo>
                  <a:pt x="12357" y="77946"/>
                </a:lnTo>
                <a:lnTo>
                  <a:pt x="12883" y="77696"/>
                </a:lnTo>
                <a:cubicBezTo>
                  <a:pt x="13560" y="77345"/>
                  <a:pt x="14311" y="77119"/>
                  <a:pt x="15013" y="76843"/>
                </a:cubicBezTo>
                <a:cubicBezTo>
                  <a:pt x="15389" y="76718"/>
                  <a:pt x="15765" y="76643"/>
                  <a:pt x="16141" y="76543"/>
                </a:cubicBezTo>
                <a:lnTo>
                  <a:pt x="16692" y="76392"/>
                </a:lnTo>
                <a:cubicBezTo>
                  <a:pt x="16893" y="76342"/>
                  <a:pt x="17093" y="76342"/>
                  <a:pt x="17269" y="76292"/>
                </a:cubicBezTo>
                <a:lnTo>
                  <a:pt x="18422" y="76117"/>
                </a:lnTo>
                <a:lnTo>
                  <a:pt x="19575" y="76067"/>
                </a:lnTo>
                <a:lnTo>
                  <a:pt x="20151" y="76041"/>
                </a:lnTo>
                <a:lnTo>
                  <a:pt x="30377" y="76041"/>
                </a:lnTo>
                <a:lnTo>
                  <a:pt x="31078" y="76016"/>
                </a:lnTo>
                <a:lnTo>
                  <a:pt x="32457" y="75941"/>
                </a:lnTo>
                <a:lnTo>
                  <a:pt x="33860" y="75716"/>
                </a:lnTo>
                <a:cubicBezTo>
                  <a:pt x="34086" y="75691"/>
                  <a:pt x="34312" y="75665"/>
                  <a:pt x="34537" y="75615"/>
                </a:cubicBezTo>
                <a:lnTo>
                  <a:pt x="35214" y="75440"/>
                </a:lnTo>
                <a:cubicBezTo>
                  <a:pt x="37043" y="75039"/>
                  <a:pt x="38773" y="74287"/>
                  <a:pt x="40402" y="73410"/>
                </a:cubicBezTo>
                <a:lnTo>
                  <a:pt x="41605" y="72683"/>
                </a:lnTo>
                <a:cubicBezTo>
                  <a:pt x="41981" y="72432"/>
                  <a:pt x="42357" y="72132"/>
                  <a:pt x="42733" y="71856"/>
                </a:cubicBezTo>
                <a:lnTo>
                  <a:pt x="43284" y="71430"/>
                </a:lnTo>
                <a:cubicBezTo>
                  <a:pt x="43460" y="71280"/>
                  <a:pt x="43635" y="71129"/>
                  <a:pt x="43810" y="70979"/>
                </a:cubicBezTo>
                <a:cubicBezTo>
                  <a:pt x="44161" y="70653"/>
                  <a:pt x="44512" y="70352"/>
                  <a:pt x="44838" y="70026"/>
                </a:cubicBezTo>
                <a:cubicBezTo>
                  <a:pt x="46116" y="68673"/>
                  <a:pt x="47269" y="67194"/>
                  <a:pt x="48171" y="65565"/>
                </a:cubicBezTo>
                <a:cubicBezTo>
                  <a:pt x="48422" y="65164"/>
                  <a:pt x="48597" y="64738"/>
                  <a:pt x="48798" y="64312"/>
                </a:cubicBezTo>
                <a:lnTo>
                  <a:pt x="49099" y="63685"/>
                </a:lnTo>
                <a:cubicBezTo>
                  <a:pt x="49199" y="63485"/>
                  <a:pt x="49274" y="63259"/>
                  <a:pt x="49349" y="63034"/>
                </a:cubicBezTo>
                <a:lnTo>
                  <a:pt x="49825" y="61731"/>
                </a:lnTo>
                <a:lnTo>
                  <a:pt x="50176" y="60377"/>
                </a:lnTo>
                <a:cubicBezTo>
                  <a:pt x="50252" y="60152"/>
                  <a:pt x="50302" y="59926"/>
                  <a:pt x="50352" y="59675"/>
                </a:cubicBezTo>
                <a:lnTo>
                  <a:pt x="50452" y="58999"/>
                </a:lnTo>
                <a:cubicBezTo>
                  <a:pt x="50527" y="58548"/>
                  <a:pt x="50602" y="58071"/>
                  <a:pt x="50653" y="57620"/>
                </a:cubicBezTo>
                <a:cubicBezTo>
                  <a:pt x="50703" y="56693"/>
                  <a:pt x="50778" y="55716"/>
                  <a:pt x="50753" y="54888"/>
                </a:cubicBez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53" y="49801"/>
                </a:lnTo>
                <a:lnTo>
                  <a:pt x="50828" y="48648"/>
                </a:lnTo>
                <a:lnTo>
                  <a:pt x="50828" y="48372"/>
                </a:lnTo>
                <a:lnTo>
                  <a:pt x="50878" y="48071"/>
                </a:lnTo>
                <a:lnTo>
                  <a:pt x="50978" y="47495"/>
                </a:lnTo>
                <a:cubicBezTo>
                  <a:pt x="51054" y="46743"/>
                  <a:pt x="51279" y="45991"/>
                  <a:pt x="51455" y="45239"/>
                </a:cubicBezTo>
                <a:cubicBezTo>
                  <a:pt x="51555" y="44863"/>
                  <a:pt x="51730" y="44512"/>
                  <a:pt x="51830" y="44162"/>
                </a:cubicBezTo>
                <a:lnTo>
                  <a:pt x="52031" y="43610"/>
                </a:lnTo>
                <a:cubicBezTo>
                  <a:pt x="52106" y="43435"/>
                  <a:pt x="52206" y="43259"/>
                  <a:pt x="52282" y="43084"/>
                </a:cubicBezTo>
                <a:lnTo>
                  <a:pt x="52783" y="42056"/>
                </a:lnTo>
                <a:lnTo>
                  <a:pt x="53384" y="41054"/>
                </a:lnTo>
                <a:cubicBezTo>
                  <a:pt x="53485" y="40903"/>
                  <a:pt x="53585" y="40728"/>
                  <a:pt x="53685" y="40578"/>
                </a:cubicBezTo>
                <a:lnTo>
                  <a:pt x="54036" y="40101"/>
                </a:lnTo>
                <a:cubicBezTo>
                  <a:pt x="54287" y="39801"/>
                  <a:pt x="54487" y="39475"/>
                  <a:pt x="54738" y="39199"/>
                </a:cubicBezTo>
                <a:lnTo>
                  <a:pt x="55540" y="38322"/>
                </a:lnTo>
                <a:cubicBezTo>
                  <a:pt x="55790" y="38046"/>
                  <a:pt x="56091" y="37796"/>
                  <a:pt x="56367" y="37545"/>
                </a:cubicBezTo>
                <a:cubicBezTo>
                  <a:pt x="56918" y="36994"/>
                  <a:pt x="57570" y="36568"/>
                  <a:pt x="58171" y="36091"/>
                </a:cubicBezTo>
                <a:lnTo>
                  <a:pt x="59174" y="35490"/>
                </a:lnTo>
                <a:cubicBezTo>
                  <a:pt x="59349" y="35390"/>
                  <a:pt x="59500" y="35289"/>
                  <a:pt x="59675" y="35214"/>
                </a:cubicBezTo>
                <a:lnTo>
                  <a:pt x="60201" y="34964"/>
                </a:lnTo>
                <a:cubicBezTo>
                  <a:pt x="61555" y="34237"/>
                  <a:pt x="63059" y="33811"/>
                  <a:pt x="64562" y="33510"/>
                </a:cubicBezTo>
                <a:lnTo>
                  <a:pt x="65715" y="33334"/>
                </a:lnTo>
                <a:cubicBezTo>
                  <a:pt x="66091" y="33284"/>
                  <a:pt x="66492" y="33284"/>
                  <a:pt x="66868" y="33259"/>
                </a:cubicBezTo>
                <a:cubicBezTo>
                  <a:pt x="67304" y="33214"/>
                  <a:pt x="67803" y="33205"/>
                  <a:pt x="68317" y="33205"/>
                </a:cubicBezTo>
                <a:cubicBezTo>
                  <a:pt x="68660" y="33205"/>
                  <a:pt x="69009" y="33209"/>
                  <a:pt x="69349" y="33209"/>
                </a:cubicBezTo>
                <a:lnTo>
                  <a:pt x="78297" y="33209"/>
                </a:lnTo>
                <a:cubicBezTo>
                  <a:pt x="78748" y="33209"/>
                  <a:pt x="79224" y="33184"/>
                  <a:pt x="79675" y="33159"/>
                </a:cubicBezTo>
                <a:lnTo>
                  <a:pt x="80377" y="33109"/>
                </a:lnTo>
                <a:cubicBezTo>
                  <a:pt x="80603" y="33084"/>
                  <a:pt x="80828" y="33059"/>
                  <a:pt x="81079" y="33009"/>
                </a:cubicBezTo>
                <a:lnTo>
                  <a:pt x="82457" y="32808"/>
                </a:lnTo>
                <a:lnTo>
                  <a:pt x="83811" y="32457"/>
                </a:lnTo>
                <a:cubicBezTo>
                  <a:pt x="84036" y="32407"/>
                  <a:pt x="84262" y="32357"/>
                  <a:pt x="84487" y="32282"/>
                </a:cubicBezTo>
                <a:lnTo>
                  <a:pt x="85139" y="32031"/>
                </a:lnTo>
                <a:cubicBezTo>
                  <a:pt x="86918" y="31455"/>
                  <a:pt x="88547" y="30527"/>
                  <a:pt x="90101" y="29500"/>
                </a:cubicBezTo>
                <a:lnTo>
                  <a:pt x="91204" y="28648"/>
                </a:lnTo>
                <a:cubicBezTo>
                  <a:pt x="91580" y="28347"/>
                  <a:pt x="91906" y="28021"/>
                  <a:pt x="92257" y="27720"/>
                </a:cubicBezTo>
                <a:lnTo>
                  <a:pt x="92783" y="27244"/>
                </a:lnTo>
                <a:lnTo>
                  <a:pt x="93234" y="26743"/>
                </a:lnTo>
                <a:cubicBezTo>
                  <a:pt x="93560" y="26392"/>
                  <a:pt x="93886" y="26066"/>
                  <a:pt x="94162" y="25690"/>
                </a:cubicBezTo>
                <a:cubicBezTo>
                  <a:pt x="94738" y="24938"/>
                  <a:pt x="95314" y="24212"/>
                  <a:pt x="95766" y="23410"/>
                </a:cubicBezTo>
                <a:cubicBezTo>
                  <a:pt x="96292" y="22633"/>
                  <a:pt x="96668" y="21755"/>
                  <a:pt x="97069" y="20928"/>
                </a:cubicBezTo>
                <a:cubicBezTo>
                  <a:pt x="97244" y="20502"/>
                  <a:pt x="97395" y="20051"/>
                  <a:pt x="97570" y="19625"/>
                </a:cubicBezTo>
                <a:lnTo>
                  <a:pt x="97796" y="18973"/>
                </a:lnTo>
                <a:cubicBezTo>
                  <a:pt x="97871" y="18748"/>
                  <a:pt x="97921" y="18522"/>
                  <a:pt x="97971" y="18297"/>
                </a:cubicBezTo>
                <a:lnTo>
                  <a:pt x="98322" y="16943"/>
                </a:lnTo>
                <a:lnTo>
                  <a:pt x="98522" y="15540"/>
                </a:lnTo>
                <a:cubicBezTo>
                  <a:pt x="98573" y="15314"/>
                  <a:pt x="98623" y="15089"/>
                  <a:pt x="98623" y="14863"/>
                </a:cubicBezTo>
                <a:lnTo>
                  <a:pt x="98673" y="14161"/>
                </a:lnTo>
                <a:cubicBezTo>
                  <a:pt x="98698" y="13710"/>
                  <a:pt x="98723" y="13234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375915" y="1693800"/>
            <a:ext cx="2637806" cy="2750116"/>
          </a:xfrm>
          <a:custGeom>
            <a:rect b="b" l="l" r="r" t="t"/>
            <a:pathLst>
              <a:path extrusionOk="0" h="100077" w="98748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cubicBezTo>
                  <a:pt x="95440" y="13209"/>
                  <a:pt x="95414" y="13685"/>
                  <a:pt x="95389" y="14136"/>
                </a:cubicBezTo>
                <a:lnTo>
                  <a:pt x="95364" y="14813"/>
                </a:lnTo>
                <a:cubicBezTo>
                  <a:pt x="95339" y="15039"/>
                  <a:pt x="95289" y="15264"/>
                  <a:pt x="95264" y="15465"/>
                </a:cubicBezTo>
                <a:lnTo>
                  <a:pt x="95064" y="16818"/>
                </a:lnTo>
                <a:lnTo>
                  <a:pt x="94713" y="18146"/>
                </a:lnTo>
                <a:cubicBezTo>
                  <a:pt x="94663" y="18347"/>
                  <a:pt x="94612" y="18572"/>
                  <a:pt x="94562" y="18798"/>
                </a:cubicBezTo>
                <a:lnTo>
                  <a:pt x="94312" y="19425"/>
                </a:lnTo>
                <a:cubicBezTo>
                  <a:pt x="94161" y="19851"/>
                  <a:pt x="94011" y="20302"/>
                  <a:pt x="93835" y="20703"/>
                </a:cubicBezTo>
                <a:cubicBezTo>
                  <a:pt x="93434" y="21530"/>
                  <a:pt x="93084" y="22357"/>
                  <a:pt x="92582" y="23109"/>
                </a:cubicBezTo>
                <a:cubicBezTo>
                  <a:pt x="92131" y="23911"/>
                  <a:pt x="91555" y="24613"/>
                  <a:pt x="91028" y="25339"/>
                </a:cubicBezTo>
                <a:cubicBezTo>
                  <a:pt x="90728" y="25690"/>
                  <a:pt x="90427" y="26016"/>
                  <a:pt x="90126" y="26342"/>
                </a:cubicBezTo>
                <a:lnTo>
                  <a:pt x="89675" y="26843"/>
                </a:lnTo>
                <a:lnTo>
                  <a:pt x="89149" y="27319"/>
                </a:lnTo>
                <a:cubicBezTo>
                  <a:pt x="88823" y="27620"/>
                  <a:pt x="88497" y="27921"/>
                  <a:pt x="88146" y="28222"/>
                </a:cubicBezTo>
                <a:lnTo>
                  <a:pt x="87069" y="29024"/>
                </a:lnTo>
                <a:cubicBezTo>
                  <a:pt x="85565" y="30051"/>
                  <a:pt x="83961" y="30953"/>
                  <a:pt x="82256" y="31505"/>
                </a:cubicBezTo>
                <a:lnTo>
                  <a:pt x="81605" y="31730"/>
                </a:lnTo>
                <a:cubicBezTo>
                  <a:pt x="81379" y="31806"/>
                  <a:pt x="81179" y="31856"/>
                  <a:pt x="80953" y="31906"/>
                </a:cubicBezTo>
                <a:lnTo>
                  <a:pt x="79625" y="32257"/>
                </a:lnTo>
                <a:lnTo>
                  <a:pt x="78297" y="32457"/>
                </a:lnTo>
                <a:cubicBezTo>
                  <a:pt x="78071" y="32482"/>
                  <a:pt x="77845" y="32532"/>
                  <a:pt x="77620" y="32557"/>
                </a:cubicBezTo>
                <a:lnTo>
                  <a:pt x="76943" y="32583"/>
                </a:lnTo>
                <a:cubicBezTo>
                  <a:pt x="76492" y="32608"/>
                  <a:pt x="76041" y="32633"/>
                  <a:pt x="75590" y="32658"/>
                </a:cubicBezTo>
                <a:lnTo>
                  <a:pt x="66642" y="32658"/>
                </a:lnTo>
                <a:cubicBezTo>
                  <a:pt x="66216" y="32658"/>
                  <a:pt x="65784" y="32651"/>
                  <a:pt x="65361" y="32651"/>
                </a:cubicBezTo>
                <a:cubicBezTo>
                  <a:pt x="64938" y="32651"/>
                  <a:pt x="64525" y="32658"/>
                  <a:pt x="64136" y="32683"/>
                </a:cubicBezTo>
                <a:cubicBezTo>
                  <a:pt x="63735" y="32708"/>
                  <a:pt x="63334" y="32708"/>
                  <a:pt x="62933" y="32758"/>
                </a:cubicBezTo>
                <a:lnTo>
                  <a:pt x="61755" y="32958"/>
                </a:lnTo>
                <a:cubicBezTo>
                  <a:pt x="60201" y="33259"/>
                  <a:pt x="58647" y="33710"/>
                  <a:pt x="57244" y="34437"/>
                </a:cubicBezTo>
                <a:lnTo>
                  <a:pt x="56692" y="34713"/>
                </a:lnTo>
                <a:cubicBezTo>
                  <a:pt x="56517" y="34788"/>
                  <a:pt x="56367" y="34913"/>
                  <a:pt x="56191" y="35014"/>
                </a:cubicBezTo>
                <a:lnTo>
                  <a:pt x="55164" y="35615"/>
                </a:lnTo>
                <a:cubicBezTo>
                  <a:pt x="54537" y="36116"/>
                  <a:pt x="53860" y="36542"/>
                  <a:pt x="53284" y="37119"/>
                </a:cubicBezTo>
                <a:cubicBezTo>
                  <a:pt x="53008" y="37395"/>
                  <a:pt x="52682" y="37645"/>
                  <a:pt x="52407" y="37946"/>
                </a:cubicBezTo>
                <a:lnTo>
                  <a:pt x="51605" y="38823"/>
                </a:lnTo>
                <a:cubicBezTo>
                  <a:pt x="51329" y="39124"/>
                  <a:pt x="51129" y="39450"/>
                  <a:pt x="50878" y="39776"/>
                </a:cubicBezTo>
                <a:lnTo>
                  <a:pt x="50527" y="40252"/>
                </a:lnTo>
                <a:cubicBezTo>
                  <a:pt x="50402" y="40402"/>
                  <a:pt x="50301" y="40578"/>
                  <a:pt x="50201" y="40753"/>
                </a:cubicBezTo>
                <a:lnTo>
                  <a:pt x="49575" y="41781"/>
                </a:lnTo>
                <a:lnTo>
                  <a:pt x="49048" y="42858"/>
                </a:lnTo>
                <a:cubicBezTo>
                  <a:pt x="48973" y="43034"/>
                  <a:pt x="48873" y="43209"/>
                  <a:pt x="48798" y="43385"/>
                </a:cubicBezTo>
                <a:lnTo>
                  <a:pt x="48597" y="43961"/>
                </a:lnTo>
                <a:cubicBezTo>
                  <a:pt x="48472" y="44337"/>
                  <a:pt x="48321" y="44688"/>
                  <a:pt x="48221" y="45089"/>
                </a:cubicBezTo>
                <a:cubicBezTo>
                  <a:pt x="48021" y="45866"/>
                  <a:pt x="47795" y="46618"/>
                  <a:pt x="47695" y="47420"/>
                </a:cubicBezTo>
                <a:lnTo>
                  <a:pt x="47620" y="48021"/>
                </a:lnTo>
                <a:lnTo>
                  <a:pt x="47570" y="48297"/>
                </a:lnTo>
                <a:lnTo>
                  <a:pt x="47545" y="48598"/>
                </a:lnTo>
                <a:lnTo>
                  <a:pt x="47494" y="49801"/>
                </a:lnTo>
                <a:cubicBezTo>
                  <a:pt x="47469" y="51480"/>
                  <a:pt x="47494" y="53209"/>
                  <a:pt x="47469" y="54888"/>
                </a:cubicBezTo>
                <a:cubicBezTo>
                  <a:pt x="47494" y="55716"/>
                  <a:pt x="47419" y="56668"/>
                  <a:pt x="47369" y="57570"/>
                </a:cubicBezTo>
                <a:cubicBezTo>
                  <a:pt x="47344" y="58021"/>
                  <a:pt x="47244" y="58447"/>
                  <a:pt x="47194" y="58898"/>
                </a:cubicBezTo>
                <a:lnTo>
                  <a:pt x="47093" y="59575"/>
                </a:lnTo>
                <a:cubicBezTo>
                  <a:pt x="47043" y="59801"/>
                  <a:pt x="46993" y="60026"/>
                  <a:pt x="46918" y="60227"/>
                </a:cubicBezTo>
                <a:lnTo>
                  <a:pt x="46592" y="61555"/>
                </a:lnTo>
                <a:lnTo>
                  <a:pt x="46116" y="62833"/>
                </a:lnTo>
                <a:cubicBezTo>
                  <a:pt x="46041" y="63034"/>
                  <a:pt x="45966" y="63259"/>
                  <a:pt x="45890" y="63460"/>
                </a:cubicBezTo>
                <a:lnTo>
                  <a:pt x="45590" y="64086"/>
                </a:lnTo>
                <a:cubicBezTo>
                  <a:pt x="45389" y="64487"/>
                  <a:pt x="45214" y="64914"/>
                  <a:pt x="44988" y="65290"/>
                </a:cubicBezTo>
                <a:cubicBezTo>
                  <a:pt x="44086" y="66868"/>
                  <a:pt x="42983" y="68322"/>
                  <a:pt x="41730" y="69625"/>
                </a:cubicBezTo>
                <a:cubicBezTo>
                  <a:pt x="41404" y="69951"/>
                  <a:pt x="41053" y="70227"/>
                  <a:pt x="40727" y="70553"/>
                </a:cubicBezTo>
                <a:cubicBezTo>
                  <a:pt x="40552" y="70703"/>
                  <a:pt x="40402" y="70853"/>
                  <a:pt x="40226" y="71004"/>
                </a:cubicBezTo>
                <a:lnTo>
                  <a:pt x="39675" y="71405"/>
                </a:lnTo>
                <a:cubicBezTo>
                  <a:pt x="39299" y="71655"/>
                  <a:pt x="38973" y="71956"/>
                  <a:pt x="38572" y="72207"/>
                </a:cubicBezTo>
                <a:lnTo>
                  <a:pt x="37419" y="72909"/>
                </a:lnTo>
                <a:cubicBezTo>
                  <a:pt x="35815" y="73761"/>
                  <a:pt x="34161" y="74513"/>
                  <a:pt x="32382" y="74889"/>
                </a:cubicBezTo>
                <a:lnTo>
                  <a:pt x="31705" y="75064"/>
                </a:lnTo>
                <a:cubicBezTo>
                  <a:pt x="31504" y="75089"/>
                  <a:pt x="31279" y="75139"/>
                  <a:pt x="31053" y="75164"/>
                </a:cubicBezTo>
                <a:lnTo>
                  <a:pt x="29700" y="75365"/>
                </a:lnTo>
                <a:lnTo>
                  <a:pt x="28346" y="75440"/>
                </a:lnTo>
                <a:lnTo>
                  <a:pt x="27670" y="75465"/>
                </a:lnTo>
                <a:lnTo>
                  <a:pt x="17444" y="75465"/>
                </a:lnTo>
                <a:lnTo>
                  <a:pt x="16843" y="75490"/>
                </a:lnTo>
                <a:lnTo>
                  <a:pt x="15640" y="75565"/>
                </a:lnTo>
                <a:lnTo>
                  <a:pt x="14462" y="75741"/>
                </a:lnTo>
                <a:cubicBezTo>
                  <a:pt x="14261" y="75766"/>
                  <a:pt x="14086" y="75791"/>
                  <a:pt x="13885" y="75841"/>
                </a:cubicBezTo>
                <a:lnTo>
                  <a:pt x="13309" y="75991"/>
                </a:lnTo>
                <a:cubicBezTo>
                  <a:pt x="12908" y="76092"/>
                  <a:pt x="12532" y="76167"/>
                  <a:pt x="12156" y="76292"/>
                </a:cubicBezTo>
                <a:cubicBezTo>
                  <a:pt x="11404" y="76568"/>
                  <a:pt x="10627" y="76818"/>
                  <a:pt x="9925" y="77194"/>
                </a:cubicBezTo>
                <a:lnTo>
                  <a:pt x="9399" y="77445"/>
                </a:lnTo>
                <a:lnTo>
                  <a:pt x="9123" y="77570"/>
                </a:lnTo>
                <a:lnTo>
                  <a:pt x="8873" y="77746"/>
                </a:lnTo>
                <a:lnTo>
                  <a:pt x="7845" y="78347"/>
                </a:lnTo>
                <a:cubicBezTo>
                  <a:pt x="7494" y="78573"/>
                  <a:pt x="7193" y="78823"/>
                  <a:pt x="6868" y="79074"/>
                </a:cubicBezTo>
                <a:lnTo>
                  <a:pt x="6391" y="79425"/>
                </a:lnTo>
                <a:cubicBezTo>
                  <a:pt x="6241" y="79550"/>
                  <a:pt x="6091" y="79676"/>
                  <a:pt x="5940" y="79826"/>
                </a:cubicBezTo>
                <a:cubicBezTo>
                  <a:pt x="5665" y="80102"/>
                  <a:pt x="5364" y="80352"/>
                  <a:pt x="5063" y="80628"/>
                </a:cubicBezTo>
                <a:lnTo>
                  <a:pt x="4261" y="81505"/>
                </a:lnTo>
                <a:cubicBezTo>
                  <a:pt x="3234" y="82733"/>
                  <a:pt x="2306" y="84062"/>
                  <a:pt x="1680" y="85515"/>
                </a:cubicBezTo>
                <a:lnTo>
                  <a:pt x="1404" y="86067"/>
                </a:lnTo>
                <a:cubicBezTo>
                  <a:pt x="1329" y="86242"/>
                  <a:pt x="1279" y="86442"/>
                  <a:pt x="1203" y="86618"/>
                </a:cubicBezTo>
                <a:lnTo>
                  <a:pt x="777" y="87746"/>
                </a:lnTo>
                <a:lnTo>
                  <a:pt x="502" y="88899"/>
                </a:lnTo>
                <a:cubicBezTo>
                  <a:pt x="452" y="89099"/>
                  <a:pt x="376" y="89275"/>
                  <a:pt x="351" y="89475"/>
                </a:cubicBezTo>
                <a:lnTo>
                  <a:pt x="251" y="90077"/>
                </a:lnTo>
                <a:cubicBezTo>
                  <a:pt x="201" y="90478"/>
                  <a:pt x="126" y="90854"/>
                  <a:pt x="101" y="91255"/>
                </a:cubicBezTo>
                <a:lnTo>
                  <a:pt x="25" y="92458"/>
                </a:lnTo>
                <a:cubicBezTo>
                  <a:pt x="0" y="92834"/>
                  <a:pt x="0" y="93285"/>
                  <a:pt x="0" y="93711"/>
                </a:cubicBezTo>
                <a:lnTo>
                  <a:pt x="0" y="94989"/>
                </a:lnTo>
                <a:lnTo>
                  <a:pt x="0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83"/>
                </a:lnTo>
                <a:lnTo>
                  <a:pt x="3309" y="92533"/>
                </a:lnTo>
                <a:lnTo>
                  <a:pt x="3359" y="91555"/>
                </a:lnTo>
                <a:cubicBezTo>
                  <a:pt x="3384" y="91229"/>
                  <a:pt x="3459" y="90929"/>
                  <a:pt x="3509" y="90603"/>
                </a:cubicBezTo>
                <a:lnTo>
                  <a:pt x="3559" y="90127"/>
                </a:lnTo>
                <a:cubicBezTo>
                  <a:pt x="3584" y="89951"/>
                  <a:pt x="3660" y="89801"/>
                  <a:pt x="3685" y="89651"/>
                </a:cubicBezTo>
                <a:lnTo>
                  <a:pt x="3935" y="88698"/>
                </a:lnTo>
                <a:lnTo>
                  <a:pt x="4261" y="87796"/>
                </a:lnTo>
                <a:cubicBezTo>
                  <a:pt x="4311" y="87646"/>
                  <a:pt x="4361" y="87495"/>
                  <a:pt x="4437" y="87345"/>
                </a:cubicBezTo>
                <a:lnTo>
                  <a:pt x="4637" y="86919"/>
                </a:lnTo>
                <a:cubicBezTo>
                  <a:pt x="5163" y="85716"/>
                  <a:pt x="5915" y="84663"/>
                  <a:pt x="6742" y="83661"/>
                </a:cubicBezTo>
                <a:lnTo>
                  <a:pt x="7394" y="82934"/>
                </a:lnTo>
                <a:cubicBezTo>
                  <a:pt x="7619" y="82708"/>
                  <a:pt x="7870" y="82508"/>
                  <a:pt x="8121" y="82282"/>
                </a:cubicBezTo>
                <a:cubicBezTo>
                  <a:pt x="8246" y="82182"/>
                  <a:pt x="8346" y="82057"/>
                  <a:pt x="8472" y="81956"/>
                </a:cubicBezTo>
                <a:lnTo>
                  <a:pt x="8873" y="81681"/>
                </a:lnTo>
                <a:cubicBezTo>
                  <a:pt x="9123" y="81480"/>
                  <a:pt x="9374" y="81255"/>
                  <a:pt x="9650" y="81104"/>
                </a:cubicBezTo>
                <a:lnTo>
                  <a:pt x="10477" y="80603"/>
                </a:lnTo>
                <a:lnTo>
                  <a:pt x="10677" y="80452"/>
                </a:lnTo>
                <a:lnTo>
                  <a:pt x="10903" y="80352"/>
                </a:lnTo>
                <a:lnTo>
                  <a:pt x="11354" y="80152"/>
                </a:lnTo>
                <a:cubicBezTo>
                  <a:pt x="11905" y="79826"/>
                  <a:pt x="12532" y="79650"/>
                  <a:pt x="13133" y="79425"/>
                </a:cubicBezTo>
                <a:cubicBezTo>
                  <a:pt x="13459" y="79325"/>
                  <a:pt x="13760" y="79275"/>
                  <a:pt x="14086" y="79174"/>
                </a:cubicBezTo>
                <a:lnTo>
                  <a:pt x="14537" y="79049"/>
                </a:lnTo>
                <a:cubicBezTo>
                  <a:pt x="14712" y="79024"/>
                  <a:pt x="14863" y="78999"/>
                  <a:pt x="15013" y="78974"/>
                </a:cubicBezTo>
                <a:lnTo>
                  <a:pt x="15990" y="78823"/>
                </a:lnTo>
                <a:lnTo>
                  <a:pt x="16968" y="78773"/>
                </a:lnTo>
                <a:lnTo>
                  <a:pt x="17444" y="78748"/>
                </a:lnTo>
                <a:lnTo>
                  <a:pt x="27670" y="78748"/>
                </a:lnTo>
                <a:lnTo>
                  <a:pt x="28447" y="78723"/>
                </a:lnTo>
                <a:lnTo>
                  <a:pt x="30026" y="78623"/>
                </a:lnTo>
                <a:lnTo>
                  <a:pt x="31605" y="78397"/>
                </a:lnTo>
                <a:cubicBezTo>
                  <a:pt x="31855" y="78347"/>
                  <a:pt x="32131" y="78322"/>
                  <a:pt x="32382" y="78272"/>
                </a:cubicBezTo>
                <a:lnTo>
                  <a:pt x="33158" y="78072"/>
                </a:lnTo>
                <a:cubicBezTo>
                  <a:pt x="35214" y="77620"/>
                  <a:pt x="37169" y="76768"/>
                  <a:pt x="39023" y="75766"/>
                </a:cubicBezTo>
                <a:lnTo>
                  <a:pt x="40377" y="74939"/>
                </a:lnTo>
                <a:cubicBezTo>
                  <a:pt x="40828" y="74663"/>
                  <a:pt x="41229" y="74312"/>
                  <a:pt x="41680" y="74011"/>
                </a:cubicBezTo>
                <a:lnTo>
                  <a:pt x="42306" y="73535"/>
                </a:lnTo>
                <a:cubicBezTo>
                  <a:pt x="42507" y="73360"/>
                  <a:pt x="42682" y="73184"/>
                  <a:pt x="42883" y="73009"/>
                </a:cubicBezTo>
                <a:cubicBezTo>
                  <a:pt x="43284" y="72658"/>
                  <a:pt x="43685" y="72307"/>
                  <a:pt x="44061" y="71931"/>
                </a:cubicBezTo>
                <a:cubicBezTo>
                  <a:pt x="45514" y="70427"/>
                  <a:pt x="46818" y="68723"/>
                  <a:pt x="47845" y="66894"/>
                </a:cubicBezTo>
                <a:cubicBezTo>
                  <a:pt x="48121" y="66442"/>
                  <a:pt x="48321" y="65941"/>
                  <a:pt x="48547" y="65465"/>
                </a:cubicBezTo>
                <a:lnTo>
                  <a:pt x="48898" y="64763"/>
                </a:lnTo>
                <a:cubicBezTo>
                  <a:pt x="48998" y="64513"/>
                  <a:pt x="49098" y="64262"/>
                  <a:pt x="49174" y="64011"/>
                </a:cubicBezTo>
                <a:lnTo>
                  <a:pt x="49725" y="62533"/>
                </a:lnTo>
                <a:lnTo>
                  <a:pt x="50126" y="60979"/>
                </a:lnTo>
                <a:cubicBezTo>
                  <a:pt x="50176" y="60728"/>
                  <a:pt x="50251" y="60477"/>
                  <a:pt x="50301" y="60227"/>
                </a:cubicBezTo>
                <a:lnTo>
                  <a:pt x="50427" y="59425"/>
                </a:lnTo>
                <a:cubicBezTo>
                  <a:pt x="50502" y="58924"/>
                  <a:pt x="50602" y="58397"/>
                  <a:pt x="50652" y="57871"/>
                </a:cubicBezTo>
                <a:lnTo>
                  <a:pt x="50727" y="56292"/>
                </a:lnTo>
                <a:lnTo>
                  <a:pt x="50753" y="55891"/>
                </a:lnTo>
                <a:lnTo>
                  <a:pt x="50753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851"/>
                </a:lnTo>
                <a:lnTo>
                  <a:pt x="50828" y="48873"/>
                </a:lnTo>
                <a:lnTo>
                  <a:pt x="50828" y="48648"/>
                </a:lnTo>
                <a:lnTo>
                  <a:pt x="50878" y="48397"/>
                </a:lnTo>
                <a:lnTo>
                  <a:pt x="50953" y="47921"/>
                </a:lnTo>
                <a:cubicBezTo>
                  <a:pt x="51003" y="47269"/>
                  <a:pt x="51204" y="46643"/>
                  <a:pt x="51354" y="46016"/>
                </a:cubicBezTo>
                <a:cubicBezTo>
                  <a:pt x="51429" y="45715"/>
                  <a:pt x="51580" y="45415"/>
                  <a:pt x="51680" y="45114"/>
                </a:cubicBezTo>
                <a:lnTo>
                  <a:pt x="51830" y="44663"/>
                </a:lnTo>
                <a:cubicBezTo>
                  <a:pt x="51880" y="44512"/>
                  <a:pt x="51981" y="44362"/>
                  <a:pt x="52056" y="44212"/>
                </a:cubicBezTo>
                <a:lnTo>
                  <a:pt x="52457" y="43334"/>
                </a:lnTo>
                <a:lnTo>
                  <a:pt x="52958" y="42507"/>
                </a:lnTo>
                <a:cubicBezTo>
                  <a:pt x="53058" y="42382"/>
                  <a:pt x="53134" y="42232"/>
                  <a:pt x="53234" y="42106"/>
                </a:cubicBezTo>
                <a:lnTo>
                  <a:pt x="53509" y="41705"/>
                </a:lnTo>
                <a:cubicBezTo>
                  <a:pt x="53735" y="41455"/>
                  <a:pt x="53885" y="41179"/>
                  <a:pt x="54111" y="40954"/>
                </a:cubicBezTo>
                <a:lnTo>
                  <a:pt x="54763" y="40227"/>
                </a:lnTo>
                <a:cubicBezTo>
                  <a:pt x="54988" y="39976"/>
                  <a:pt x="55239" y="39776"/>
                  <a:pt x="55489" y="39550"/>
                </a:cubicBezTo>
                <a:cubicBezTo>
                  <a:pt x="55941" y="39099"/>
                  <a:pt x="56492" y="38748"/>
                  <a:pt x="56993" y="38347"/>
                </a:cubicBezTo>
                <a:lnTo>
                  <a:pt x="57820" y="37846"/>
                </a:lnTo>
                <a:cubicBezTo>
                  <a:pt x="57971" y="37771"/>
                  <a:pt x="58096" y="37670"/>
                  <a:pt x="58246" y="37595"/>
                </a:cubicBezTo>
                <a:lnTo>
                  <a:pt x="58672" y="37395"/>
                </a:lnTo>
                <a:cubicBezTo>
                  <a:pt x="59825" y="36793"/>
                  <a:pt x="61078" y="36442"/>
                  <a:pt x="62357" y="36167"/>
                </a:cubicBezTo>
                <a:lnTo>
                  <a:pt x="63309" y="36016"/>
                </a:lnTo>
                <a:cubicBezTo>
                  <a:pt x="63635" y="35991"/>
                  <a:pt x="63961" y="35991"/>
                  <a:pt x="64286" y="35966"/>
                </a:cubicBezTo>
                <a:cubicBezTo>
                  <a:pt x="64562" y="35941"/>
                  <a:pt x="64944" y="35935"/>
                  <a:pt x="65361" y="35935"/>
                </a:cubicBezTo>
                <a:cubicBezTo>
                  <a:pt x="65778" y="35935"/>
                  <a:pt x="66229" y="35941"/>
                  <a:pt x="66642" y="35941"/>
                </a:cubicBezTo>
                <a:lnTo>
                  <a:pt x="75590" y="35941"/>
                </a:lnTo>
                <a:cubicBezTo>
                  <a:pt x="76066" y="35916"/>
                  <a:pt x="76617" y="35891"/>
                  <a:pt x="77144" y="35866"/>
                </a:cubicBezTo>
                <a:lnTo>
                  <a:pt x="77946" y="35816"/>
                </a:lnTo>
                <a:cubicBezTo>
                  <a:pt x="78196" y="35791"/>
                  <a:pt x="78447" y="35740"/>
                  <a:pt x="78723" y="35715"/>
                </a:cubicBezTo>
                <a:lnTo>
                  <a:pt x="80277" y="35465"/>
                </a:lnTo>
                <a:cubicBezTo>
                  <a:pt x="80803" y="35339"/>
                  <a:pt x="81304" y="35214"/>
                  <a:pt x="81830" y="35089"/>
                </a:cubicBezTo>
                <a:cubicBezTo>
                  <a:pt x="82081" y="35014"/>
                  <a:pt x="82332" y="34938"/>
                  <a:pt x="82582" y="34863"/>
                </a:cubicBezTo>
                <a:lnTo>
                  <a:pt x="83334" y="34613"/>
                </a:lnTo>
                <a:cubicBezTo>
                  <a:pt x="85339" y="33936"/>
                  <a:pt x="87219" y="32908"/>
                  <a:pt x="88948" y="31705"/>
                </a:cubicBezTo>
                <a:lnTo>
                  <a:pt x="90226" y="30753"/>
                </a:lnTo>
                <a:cubicBezTo>
                  <a:pt x="90627" y="30427"/>
                  <a:pt x="91003" y="30051"/>
                  <a:pt x="91404" y="29700"/>
                </a:cubicBezTo>
                <a:lnTo>
                  <a:pt x="91981" y="29174"/>
                </a:lnTo>
                <a:lnTo>
                  <a:pt x="92507" y="28598"/>
                </a:lnTo>
                <a:cubicBezTo>
                  <a:pt x="92883" y="28197"/>
                  <a:pt x="93234" y="27821"/>
                  <a:pt x="93560" y="27395"/>
                </a:cubicBezTo>
                <a:cubicBezTo>
                  <a:pt x="94211" y="26567"/>
                  <a:pt x="94863" y="25740"/>
                  <a:pt x="95389" y="24813"/>
                </a:cubicBezTo>
                <a:cubicBezTo>
                  <a:pt x="95966" y="23936"/>
                  <a:pt x="96392" y="22958"/>
                  <a:pt x="96843" y="22006"/>
                </a:cubicBezTo>
                <a:cubicBezTo>
                  <a:pt x="97069" y="21530"/>
                  <a:pt x="97219" y="21029"/>
                  <a:pt x="97419" y="20527"/>
                </a:cubicBezTo>
                <a:lnTo>
                  <a:pt x="97670" y="19775"/>
                </a:lnTo>
                <a:cubicBezTo>
                  <a:pt x="97770" y="19525"/>
                  <a:pt x="97820" y="19274"/>
                  <a:pt x="97896" y="19024"/>
                </a:cubicBezTo>
                <a:cubicBezTo>
                  <a:pt x="98021" y="18497"/>
                  <a:pt x="98146" y="17996"/>
                  <a:pt x="98272" y="17470"/>
                </a:cubicBezTo>
                <a:lnTo>
                  <a:pt x="98522" y="15916"/>
                </a:lnTo>
                <a:cubicBezTo>
                  <a:pt x="98547" y="15640"/>
                  <a:pt x="98597" y="15389"/>
                  <a:pt x="98622" y="15114"/>
                </a:cubicBezTo>
                <a:lnTo>
                  <a:pt x="98673" y="14337"/>
                </a:lnTo>
                <a:cubicBezTo>
                  <a:pt x="98698" y="13811"/>
                  <a:pt x="98723" y="13259"/>
                  <a:pt x="98748" y="12783"/>
                </a:cubicBez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448891" y="1693800"/>
            <a:ext cx="2637138" cy="2750116"/>
          </a:xfrm>
          <a:custGeom>
            <a:rect b="b" l="l" r="r" t="t"/>
            <a:pathLst>
              <a:path extrusionOk="0" h="100077" w="98723">
                <a:moveTo>
                  <a:pt x="95439" y="1"/>
                </a:moveTo>
                <a:lnTo>
                  <a:pt x="95439" y="10227"/>
                </a:lnTo>
                <a:lnTo>
                  <a:pt x="95439" y="12783"/>
                </a:lnTo>
                <a:cubicBezTo>
                  <a:pt x="95439" y="13259"/>
                  <a:pt x="95389" y="13785"/>
                  <a:pt x="95364" y="14287"/>
                </a:cubicBezTo>
                <a:lnTo>
                  <a:pt x="95339" y="15064"/>
                </a:lnTo>
                <a:cubicBezTo>
                  <a:pt x="95314" y="15314"/>
                  <a:pt x="95264" y="15590"/>
                  <a:pt x="95214" y="15841"/>
                </a:cubicBezTo>
                <a:lnTo>
                  <a:pt x="94988" y="17369"/>
                </a:lnTo>
                <a:cubicBezTo>
                  <a:pt x="94863" y="17871"/>
                  <a:pt x="94738" y="18372"/>
                  <a:pt x="94612" y="18873"/>
                </a:cubicBezTo>
                <a:cubicBezTo>
                  <a:pt x="94537" y="19099"/>
                  <a:pt x="94487" y="19349"/>
                  <a:pt x="94412" y="19600"/>
                </a:cubicBezTo>
                <a:lnTo>
                  <a:pt x="94136" y="20327"/>
                </a:lnTo>
                <a:cubicBezTo>
                  <a:pt x="93961" y="20828"/>
                  <a:pt x="93810" y="21304"/>
                  <a:pt x="93585" y="21780"/>
                </a:cubicBezTo>
                <a:cubicBezTo>
                  <a:pt x="93159" y="22708"/>
                  <a:pt x="92733" y="23660"/>
                  <a:pt x="92156" y="24512"/>
                </a:cubicBezTo>
                <a:cubicBezTo>
                  <a:pt x="91655" y="25415"/>
                  <a:pt x="91028" y="26217"/>
                  <a:pt x="90402" y="27044"/>
                </a:cubicBezTo>
                <a:cubicBezTo>
                  <a:pt x="90076" y="27445"/>
                  <a:pt x="89725" y="27821"/>
                  <a:pt x="89374" y="28197"/>
                </a:cubicBezTo>
                <a:lnTo>
                  <a:pt x="88848" y="28773"/>
                </a:lnTo>
                <a:lnTo>
                  <a:pt x="88271" y="29299"/>
                </a:lnTo>
                <a:cubicBezTo>
                  <a:pt x="87895" y="29625"/>
                  <a:pt x="87520" y="30001"/>
                  <a:pt x="87119" y="30327"/>
                </a:cubicBezTo>
                <a:lnTo>
                  <a:pt x="85890" y="31254"/>
                </a:lnTo>
                <a:cubicBezTo>
                  <a:pt x="84211" y="32407"/>
                  <a:pt x="82382" y="33410"/>
                  <a:pt x="80427" y="34061"/>
                </a:cubicBezTo>
                <a:lnTo>
                  <a:pt x="79700" y="34337"/>
                </a:lnTo>
                <a:cubicBezTo>
                  <a:pt x="79449" y="34412"/>
                  <a:pt x="79199" y="34462"/>
                  <a:pt x="78948" y="34537"/>
                </a:cubicBezTo>
                <a:lnTo>
                  <a:pt x="77444" y="34913"/>
                </a:lnTo>
                <a:lnTo>
                  <a:pt x="75915" y="35139"/>
                </a:lnTo>
                <a:cubicBezTo>
                  <a:pt x="75665" y="35189"/>
                  <a:pt x="75414" y="35239"/>
                  <a:pt x="75138" y="35264"/>
                </a:cubicBezTo>
                <a:lnTo>
                  <a:pt x="74387" y="35289"/>
                </a:lnTo>
                <a:cubicBezTo>
                  <a:pt x="73885" y="35314"/>
                  <a:pt x="73334" y="35339"/>
                  <a:pt x="72858" y="35365"/>
                </a:cubicBezTo>
                <a:lnTo>
                  <a:pt x="63910" y="35365"/>
                </a:lnTo>
                <a:cubicBezTo>
                  <a:pt x="63497" y="35365"/>
                  <a:pt x="63052" y="35358"/>
                  <a:pt x="62635" y="35358"/>
                </a:cubicBezTo>
                <a:cubicBezTo>
                  <a:pt x="62219" y="35358"/>
                  <a:pt x="61830" y="35365"/>
                  <a:pt x="61529" y="35390"/>
                </a:cubicBezTo>
                <a:cubicBezTo>
                  <a:pt x="61179" y="35440"/>
                  <a:pt x="60853" y="35415"/>
                  <a:pt x="60527" y="35465"/>
                </a:cubicBezTo>
                <a:lnTo>
                  <a:pt x="59524" y="35615"/>
                </a:lnTo>
                <a:cubicBezTo>
                  <a:pt x="58196" y="35891"/>
                  <a:pt x="56893" y="36267"/>
                  <a:pt x="55715" y="36893"/>
                </a:cubicBezTo>
                <a:lnTo>
                  <a:pt x="55239" y="37094"/>
                </a:lnTo>
                <a:cubicBezTo>
                  <a:pt x="55088" y="37169"/>
                  <a:pt x="54963" y="37269"/>
                  <a:pt x="54813" y="37344"/>
                </a:cubicBezTo>
                <a:lnTo>
                  <a:pt x="53935" y="37871"/>
                </a:lnTo>
                <a:cubicBezTo>
                  <a:pt x="53434" y="38297"/>
                  <a:pt x="52833" y="38648"/>
                  <a:pt x="52356" y="39124"/>
                </a:cubicBezTo>
                <a:cubicBezTo>
                  <a:pt x="52131" y="39375"/>
                  <a:pt x="51855" y="39575"/>
                  <a:pt x="51630" y="39826"/>
                </a:cubicBezTo>
                <a:lnTo>
                  <a:pt x="50953" y="40578"/>
                </a:lnTo>
                <a:cubicBezTo>
                  <a:pt x="50727" y="40828"/>
                  <a:pt x="50552" y="41104"/>
                  <a:pt x="50326" y="41380"/>
                </a:cubicBezTo>
                <a:lnTo>
                  <a:pt x="50026" y="41781"/>
                </a:lnTo>
                <a:cubicBezTo>
                  <a:pt x="49925" y="41906"/>
                  <a:pt x="49850" y="42056"/>
                  <a:pt x="49750" y="42207"/>
                </a:cubicBezTo>
                <a:lnTo>
                  <a:pt x="49224" y="43059"/>
                </a:lnTo>
                <a:lnTo>
                  <a:pt x="48798" y="43986"/>
                </a:lnTo>
                <a:cubicBezTo>
                  <a:pt x="48722" y="44137"/>
                  <a:pt x="48647" y="44287"/>
                  <a:pt x="48572" y="44437"/>
                </a:cubicBezTo>
                <a:lnTo>
                  <a:pt x="48422" y="44913"/>
                </a:lnTo>
                <a:cubicBezTo>
                  <a:pt x="48296" y="45239"/>
                  <a:pt x="48171" y="45540"/>
                  <a:pt x="48071" y="45866"/>
                </a:cubicBezTo>
                <a:cubicBezTo>
                  <a:pt x="47920" y="46517"/>
                  <a:pt x="47720" y="47169"/>
                  <a:pt x="47645" y="47821"/>
                </a:cubicBezTo>
                <a:lnTo>
                  <a:pt x="47569" y="48322"/>
                </a:lnTo>
                <a:lnTo>
                  <a:pt x="47544" y="48573"/>
                </a:lnTo>
                <a:lnTo>
                  <a:pt x="47519" y="48823"/>
                </a:lnTo>
                <a:lnTo>
                  <a:pt x="47469" y="49851"/>
                </a:ln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891"/>
                </a:lnTo>
                <a:lnTo>
                  <a:pt x="47444" y="56267"/>
                </a:lnTo>
                <a:lnTo>
                  <a:pt x="47344" y="57821"/>
                </a:lnTo>
                <a:cubicBezTo>
                  <a:pt x="47319" y="58322"/>
                  <a:pt x="47219" y="58823"/>
                  <a:pt x="47143" y="59350"/>
                </a:cubicBezTo>
                <a:lnTo>
                  <a:pt x="47018" y="60102"/>
                </a:lnTo>
                <a:cubicBezTo>
                  <a:pt x="46968" y="60352"/>
                  <a:pt x="46893" y="60603"/>
                  <a:pt x="46843" y="60853"/>
                </a:cubicBezTo>
                <a:lnTo>
                  <a:pt x="46442" y="62357"/>
                </a:lnTo>
                <a:lnTo>
                  <a:pt x="45915" y="63811"/>
                </a:lnTo>
                <a:cubicBezTo>
                  <a:pt x="45840" y="64061"/>
                  <a:pt x="45740" y="64287"/>
                  <a:pt x="45640" y="64538"/>
                </a:cubicBezTo>
                <a:lnTo>
                  <a:pt x="45314" y="65239"/>
                </a:lnTo>
                <a:cubicBezTo>
                  <a:pt x="45088" y="65691"/>
                  <a:pt x="44888" y="66167"/>
                  <a:pt x="44612" y="66618"/>
                </a:cubicBezTo>
                <a:cubicBezTo>
                  <a:pt x="43610" y="68422"/>
                  <a:pt x="42356" y="70051"/>
                  <a:pt x="40928" y="71530"/>
                </a:cubicBezTo>
                <a:cubicBezTo>
                  <a:pt x="40552" y="71906"/>
                  <a:pt x="40176" y="72232"/>
                  <a:pt x="39775" y="72583"/>
                </a:cubicBezTo>
                <a:cubicBezTo>
                  <a:pt x="39599" y="72758"/>
                  <a:pt x="39399" y="72934"/>
                  <a:pt x="39198" y="73084"/>
                </a:cubicBezTo>
                <a:lnTo>
                  <a:pt x="38597" y="73560"/>
                </a:lnTo>
                <a:cubicBezTo>
                  <a:pt x="38171" y="73861"/>
                  <a:pt x="37770" y="74187"/>
                  <a:pt x="37344" y="74462"/>
                </a:cubicBezTo>
                <a:lnTo>
                  <a:pt x="36015" y="75264"/>
                </a:lnTo>
                <a:cubicBezTo>
                  <a:pt x="34211" y="76242"/>
                  <a:pt x="32306" y="77094"/>
                  <a:pt x="30276" y="77520"/>
                </a:cubicBezTo>
                <a:lnTo>
                  <a:pt x="29524" y="77721"/>
                </a:lnTo>
                <a:cubicBezTo>
                  <a:pt x="29274" y="77771"/>
                  <a:pt x="29023" y="77796"/>
                  <a:pt x="28772" y="77846"/>
                </a:cubicBezTo>
                <a:lnTo>
                  <a:pt x="27244" y="78072"/>
                </a:lnTo>
                <a:lnTo>
                  <a:pt x="25715" y="78147"/>
                </a:lnTo>
                <a:lnTo>
                  <a:pt x="24938" y="78197"/>
                </a:lnTo>
                <a:lnTo>
                  <a:pt x="14712" y="78197"/>
                </a:lnTo>
                <a:lnTo>
                  <a:pt x="14211" y="78222"/>
                </a:lnTo>
                <a:lnTo>
                  <a:pt x="13183" y="78272"/>
                </a:lnTo>
                <a:lnTo>
                  <a:pt x="12206" y="78422"/>
                </a:lnTo>
                <a:cubicBezTo>
                  <a:pt x="12030" y="78447"/>
                  <a:pt x="11855" y="78473"/>
                  <a:pt x="11705" y="78498"/>
                </a:cubicBezTo>
                <a:lnTo>
                  <a:pt x="11203" y="78623"/>
                </a:lnTo>
                <a:cubicBezTo>
                  <a:pt x="10878" y="78723"/>
                  <a:pt x="10552" y="78773"/>
                  <a:pt x="10226" y="78874"/>
                </a:cubicBezTo>
                <a:cubicBezTo>
                  <a:pt x="9599" y="79124"/>
                  <a:pt x="8973" y="79325"/>
                  <a:pt x="8371" y="79650"/>
                </a:cubicBezTo>
                <a:lnTo>
                  <a:pt x="7920" y="79851"/>
                </a:lnTo>
                <a:lnTo>
                  <a:pt x="7695" y="79976"/>
                </a:lnTo>
                <a:lnTo>
                  <a:pt x="7469" y="80102"/>
                </a:lnTo>
                <a:lnTo>
                  <a:pt x="6617" y="80628"/>
                </a:lnTo>
                <a:cubicBezTo>
                  <a:pt x="6316" y="80803"/>
                  <a:pt x="6065" y="81029"/>
                  <a:pt x="5790" y="81229"/>
                </a:cubicBezTo>
                <a:lnTo>
                  <a:pt x="5389" y="81530"/>
                </a:lnTo>
                <a:cubicBezTo>
                  <a:pt x="5263" y="81630"/>
                  <a:pt x="5138" y="81756"/>
                  <a:pt x="5013" y="81856"/>
                </a:cubicBezTo>
                <a:cubicBezTo>
                  <a:pt x="4762" y="82082"/>
                  <a:pt x="4512" y="82307"/>
                  <a:pt x="4261" y="82533"/>
                </a:cubicBezTo>
                <a:lnTo>
                  <a:pt x="3584" y="83285"/>
                </a:lnTo>
                <a:cubicBezTo>
                  <a:pt x="2732" y="84312"/>
                  <a:pt x="1930" y="85440"/>
                  <a:pt x="1404" y="86668"/>
                </a:cubicBezTo>
                <a:lnTo>
                  <a:pt x="1178" y="87119"/>
                </a:lnTo>
                <a:cubicBezTo>
                  <a:pt x="1103" y="87270"/>
                  <a:pt x="1053" y="87445"/>
                  <a:pt x="1003" y="87595"/>
                </a:cubicBezTo>
                <a:lnTo>
                  <a:pt x="652" y="88548"/>
                </a:lnTo>
                <a:lnTo>
                  <a:pt x="401" y="89525"/>
                </a:lnTo>
                <a:cubicBezTo>
                  <a:pt x="376" y="89676"/>
                  <a:pt x="301" y="89851"/>
                  <a:pt x="276" y="90001"/>
                </a:cubicBezTo>
                <a:lnTo>
                  <a:pt x="201" y="90503"/>
                </a:lnTo>
                <a:cubicBezTo>
                  <a:pt x="176" y="90854"/>
                  <a:pt x="100" y="91179"/>
                  <a:pt x="75" y="91505"/>
                </a:cubicBezTo>
                <a:lnTo>
                  <a:pt x="25" y="92533"/>
                </a:lnTo>
                <a:lnTo>
                  <a:pt x="0" y="92783"/>
                </a:lnTo>
                <a:lnTo>
                  <a:pt x="0" y="92909"/>
                </a:lnTo>
                <a:lnTo>
                  <a:pt x="0" y="93059"/>
                </a:lnTo>
                <a:lnTo>
                  <a:pt x="0" y="93711"/>
                </a:lnTo>
                <a:lnTo>
                  <a:pt x="0" y="94989"/>
                </a:lnTo>
                <a:lnTo>
                  <a:pt x="0" y="100077"/>
                </a:lnTo>
                <a:lnTo>
                  <a:pt x="3283" y="100077"/>
                </a:lnTo>
                <a:lnTo>
                  <a:pt x="3283" y="94989"/>
                </a:lnTo>
                <a:lnTo>
                  <a:pt x="3283" y="93711"/>
                </a:lnTo>
                <a:lnTo>
                  <a:pt x="3283" y="93059"/>
                </a:lnTo>
                <a:lnTo>
                  <a:pt x="3283" y="92909"/>
                </a:lnTo>
                <a:lnTo>
                  <a:pt x="3283" y="92808"/>
                </a:lnTo>
                <a:lnTo>
                  <a:pt x="3309" y="92608"/>
                </a:lnTo>
                <a:cubicBezTo>
                  <a:pt x="3309" y="92332"/>
                  <a:pt x="3334" y="92082"/>
                  <a:pt x="3334" y="91806"/>
                </a:cubicBezTo>
                <a:cubicBezTo>
                  <a:pt x="3359" y="91555"/>
                  <a:pt x="3409" y="91305"/>
                  <a:pt x="3459" y="91029"/>
                </a:cubicBezTo>
                <a:lnTo>
                  <a:pt x="3509" y="90653"/>
                </a:lnTo>
                <a:cubicBezTo>
                  <a:pt x="3509" y="90528"/>
                  <a:pt x="3559" y="90402"/>
                  <a:pt x="3609" y="90277"/>
                </a:cubicBezTo>
                <a:cubicBezTo>
                  <a:pt x="3659" y="90026"/>
                  <a:pt x="3735" y="89776"/>
                  <a:pt x="3785" y="89525"/>
                </a:cubicBezTo>
                <a:cubicBezTo>
                  <a:pt x="3885" y="89275"/>
                  <a:pt x="3985" y="89024"/>
                  <a:pt x="4060" y="88773"/>
                </a:cubicBezTo>
                <a:cubicBezTo>
                  <a:pt x="4111" y="88648"/>
                  <a:pt x="4136" y="88523"/>
                  <a:pt x="4186" y="88422"/>
                </a:cubicBezTo>
                <a:lnTo>
                  <a:pt x="4361" y="88072"/>
                </a:lnTo>
                <a:cubicBezTo>
                  <a:pt x="4787" y="87094"/>
                  <a:pt x="5389" y="86242"/>
                  <a:pt x="6065" y="85440"/>
                </a:cubicBezTo>
                <a:cubicBezTo>
                  <a:pt x="6241" y="85239"/>
                  <a:pt x="6416" y="85064"/>
                  <a:pt x="6592" y="84864"/>
                </a:cubicBezTo>
                <a:lnTo>
                  <a:pt x="7168" y="84312"/>
                </a:lnTo>
                <a:cubicBezTo>
                  <a:pt x="7268" y="84237"/>
                  <a:pt x="7369" y="84137"/>
                  <a:pt x="7469" y="84062"/>
                </a:cubicBezTo>
                <a:lnTo>
                  <a:pt x="7795" y="83836"/>
                </a:lnTo>
                <a:cubicBezTo>
                  <a:pt x="7995" y="83686"/>
                  <a:pt x="8196" y="83485"/>
                  <a:pt x="8421" y="83360"/>
                </a:cubicBezTo>
                <a:cubicBezTo>
                  <a:pt x="8647" y="83234"/>
                  <a:pt x="8872" y="83084"/>
                  <a:pt x="9098" y="82959"/>
                </a:cubicBezTo>
                <a:lnTo>
                  <a:pt x="9248" y="82859"/>
                </a:lnTo>
                <a:lnTo>
                  <a:pt x="9424" y="82758"/>
                </a:lnTo>
                <a:lnTo>
                  <a:pt x="9800" y="82608"/>
                </a:lnTo>
                <a:cubicBezTo>
                  <a:pt x="10251" y="82332"/>
                  <a:pt x="10752" y="82207"/>
                  <a:pt x="11228" y="82006"/>
                </a:cubicBezTo>
                <a:cubicBezTo>
                  <a:pt x="11479" y="81931"/>
                  <a:pt x="11730" y="81881"/>
                  <a:pt x="11980" y="81806"/>
                </a:cubicBezTo>
                <a:lnTo>
                  <a:pt x="12356" y="81706"/>
                </a:lnTo>
                <a:cubicBezTo>
                  <a:pt x="12482" y="81681"/>
                  <a:pt x="12632" y="81681"/>
                  <a:pt x="12757" y="81656"/>
                </a:cubicBezTo>
                <a:cubicBezTo>
                  <a:pt x="13008" y="81605"/>
                  <a:pt x="13258" y="81580"/>
                  <a:pt x="13534" y="81530"/>
                </a:cubicBezTo>
                <a:cubicBezTo>
                  <a:pt x="13785" y="81530"/>
                  <a:pt x="14060" y="81505"/>
                  <a:pt x="14311" y="81505"/>
                </a:cubicBezTo>
                <a:lnTo>
                  <a:pt x="14712" y="81480"/>
                </a:lnTo>
                <a:lnTo>
                  <a:pt x="24938" y="81480"/>
                </a:lnTo>
                <a:lnTo>
                  <a:pt x="25815" y="81430"/>
                </a:lnTo>
                <a:lnTo>
                  <a:pt x="27569" y="81330"/>
                </a:lnTo>
                <a:cubicBezTo>
                  <a:pt x="28146" y="81255"/>
                  <a:pt x="28747" y="81179"/>
                  <a:pt x="29324" y="81079"/>
                </a:cubicBezTo>
                <a:cubicBezTo>
                  <a:pt x="29624" y="81029"/>
                  <a:pt x="29900" y="80979"/>
                  <a:pt x="30201" y="80929"/>
                </a:cubicBezTo>
                <a:lnTo>
                  <a:pt x="31053" y="80728"/>
                </a:lnTo>
                <a:cubicBezTo>
                  <a:pt x="33384" y="80202"/>
                  <a:pt x="35564" y="79249"/>
                  <a:pt x="37645" y="78122"/>
                </a:cubicBezTo>
                <a:lnTo>
                  <a:pt x="39148" y="77194"/>
                </a:lnTo>
                <a:cubicBezTo>
                  <a:pt x="39650" y="76894"/>
                  <a:pt x="40101" y="76518"/>
                  <a:pt x="40577" y="76167"/>
                </a:cubicBezTo>
                <a:lnTo>
                  <a:pt x="41279" y="75640"/>
                </a:lnTo>
                <a:cubicBezTo>
                  <a:pt x="41529" y="75440"/>
                  <a:pt x="41730" y="75239"/>
                  <a:pt x="41955" y="75039"/>
                </a:cubicBezTo>
                <a:cubicBezTo>
                  <a:pt x="42381" y="74663"/>
                  <a:pt x="42833" y="74262"/>
                  <a:pt x="43259" y="73861"/>
                </a:cubicBezTo>
                <a:cubicBezTo>
                  <a:pt x="44888" y="72157"/>
                  <a:pt x="46341" y="70277"/>
                  <a:pt x="47494" y="68222"/>
                </a:cubicBezTo>
                <a:cubicBezTo>
                  <a:pt x="47795" y="67696"/>
                  <a:pt x="48021" y="67169"/>
                  <a:pt x="48296" y="66618"/>
                </a:cubicBezTo>
                <a:lnTo>
                  <a:pt x="48672" y="65816"/>
                </a:lnTo>
                <a:cubicBezTo>
                  <a:pt x="48772" y="65565"/>
                  <a:pt x="48873" y="65264"/>
                  <a:pt x="48973" y="64989"/>
                </a:cubicBezTo>
                <a:cubicBezTo>
                  <a:pt x="49199" y="64437"/>
                  <a:pt x="49399" y="63886"/>
                  <a:pt x="49574" y="63335"/>
                </a:cubicBezTo>
                <a:lnTo>
                  <a:pt x="50026" y="61605"/>
                </a:lnTo>
                <a:cubicBezTo>
                  <a:pt x="50101" y="61330"/>
                  <a:pt x="50176" y="61054"/>
                  <a:pt x="50226" y="60753"/>
                </a:cubicBezTo>
                <a:lnTo>
                  <a:pt x="50376" y="59876"/>
                </a:lnTo>
                <a:cubicBezTo>
                  <a:pt x="50452" y="59299"/>
                  <a:pt x="50577" y="58698"/>
                  <a:pt x="50627" y="58122"/>
                </a:cubicBezTo>
                <a:lnTo>
                  <a:pt x="50702" y="56367"/>
                </a:lnTo>
                <a:lnTo>
                  <a:pt x="50727" y="55916"/>
                </a:lnTo>
                <a:lnTo>
                  <a:pt x="50752" y="55690"/>
                </a:lnTo>
                <a:lnTo>
                  <a:pt x="50752" y="55540"/>
                </a:lnTo>
                <a:lnTo>
                  <a:pt x="50752" y="54888"/>
                </a:lnTo>
                <a:lnTo>
                  <a:pt x="50752" y="52332"/>
                </a:lnTo>
                <a:lnTo>
                  <a:pt x="50752" y="51054"/>
                </a:lnTo>
                <a:lnTo>
                  <a:pt x="50752" y="50427"/>
                </a:lnTo>
                <a:lnTo>
                  <a:pt x="50752" y="50101"/>
                </a:lnTo>
                <a:lnTo>
                  <a:pt x="50752" y="49901"/>
                </a:lnTo>
                <a:cubicBezTo>
                  <a:pt x="50777" y="49625"/>
                  <a:pt x="50777" y="49375"/>
                  <a:pt x="50803" y="49099"/>
                </a:cubicBezTo>
                <a:lnTo>
                  <a:pt x="50803" y="48898"/>
                </a:lnTo>
                <a:lnTo>
                  <a:pt x="50828" y="48723"/>
                </a:lnTo>
                <a:lnTo>
                  <a:pt x="50903" y="48322"/>
                </a:lnTo>
                <a:cubicBezTo>
                  <a:pt x="50928" y="47796"/>
                  <a:pt x="51103" y="47319"/>
                  <a:pt x="51229" y="46793"/>
                </a:cubicBezTo>
                <a:cubicBezTo>
                  <a:pt x="51279" y="46543"/>
                  <a:pt x="51404" y="46317"/>
                  <a:pt x="51479" y="46066"/>
                </a:cubicBezTo>
                <a:lnTo>
                  <a:pt x="51605" y="45690"/>
                </a:lnTo>
                <a:cubicBezTo>
                  <a:pt x="51655" y="45565"/>
                  <a:pt x="51730" y="45465"/>
                  <a:pt x="51780" y="45340"/>
                </a:cubicBezTo>
                <a:cubicBezTo>
                  <a:pt x="51905" y="45114"/>
                  <a:pt x="52006" y="44863"/>
                  <a:pt x="52106" y="44638"/>
                </a:cubicBezTo>
                <a:cubicBezTo>
                  <a:pt x="52256" y="44412"/>
                  <a:pt x="52407" y="44187"/>
                  <a:pt x="52532" y="43961"/>
                </a:cubicBezTo>
                <a:cubicBezTo>
                  <a:pt x="52607" y="43861"/>
                  <a:pt x="52657" y="43736"/>
                  <a:pt x="52732" y="43635"/>
                </a:cubicBezTo>
                <a:lnTo>
                  <a:pt x="52983" y="43334"/>
                </a:lnTo>
                <a:cubicBezTo>
                  <a:pt x="53133" y="43109"/>
                  <a:pt x="53259" y="42883"/>
                  <a:pt x="53459" y="42708"/>
                </a:cubicBezTo>
                <a:cubicBezTo>
                  <a:pt x="53635" y="42507"/>
                  <a:pt x="53810" y="42307"/>
                  <a:pt x="53986" y="42106"/>
                </a:cubicBezTo>
                <a:cubicBezTo>
                  <a:pt x="54161" y="41906"/>
                  <a:pt x="54361" y="41756"/>
                  <a:pt x="54562" y="41580"/>
                </a:cubicBezTo>
                <a:cubicBezTo>
                  <a:pt x="54913" y="41204"/>
                  <a:pt x="55389" y="40928"/>
                  <a:pt x="55790" y="40603"/>
                </a:cubicBezTo>
                <a:cubicBezTo>
                  <a:pt x="56016" y="40477"/>
                  <a:pt x="56241" y="40327"/>
                  <a:pt x="56467" y="40202"/>
                </a:cubicBezTo>
                <a:cubicBezTo>
                  <a:pt x="56567" y="40126"/>
                  <a:pt x="56667" y="40051"/>
                  <a:pt x="56793" y="40001"/>
                </a:cubicBezTo>
                <a:lnTo>
                  <a:pt x="57143" y="39826"/>
                </a:lnTo>
                <a:cubicBezTo>
                  <a:pt x="58071" y="39324"/>
                  <a:pt x="59098" y="39049"/>
                  <a:pt x="60101" y="38848"/>
                </a:cubicBezTo>
                <a:cubicBezTo>
                  <a:pt x="60377" y="38823"/>
                  <a:pt x="60627" y="38773"/>
                  <a:pt x="60878" y="38723"/>
                </a:cubicBezTo>
                <a:cubicBezTo>
                  <a:pt x="61128" y="38673"/>
                  <a:pt x="61404" y="38698"/>
                  <a:pt x="61680" y="38673"/>
                </a:cubicBezTo>
                <a:lnTo>
                  <a:pt x="62056" y="38648"/>
                </a:lnTo>
                <a:lnTo>
                  <a:pt x="73033" y="38648"/>
                </a:lnTo>
                <a:lnTo>
                  <a:pt x="73259" y="38623"/>
                </a:lnTo>
                <a:lnTo>
                  <a:pt x="73710" y="38623"/>
                </a:lnTo>
                <a:lnTo>
                  <a:pt x="74587" y="38573"/>
                </a:lnTo>
                <a:lnTo>
                  <a:pt x="75464" y="38522"/>
                </a:lnTo>
                <a:cubicBezTo>
                  <a:pt x="75765" y="38497"/>
                  <a:pt x="76066" y="38447"/>
                  <a:pt x="76342" y="38397"/>
                </a:cubicBezTo>
                <a:lnTo>
                  <a:pt x="78096" y="38121"/>
                </a:lnTo>
                <a:cubicBezTo>
                  <a:pt x="78672" y="37996"/>
                  <a:pt x="79249" y="37846"/>
                  <a:pt x="79825" y="37695"/>
                </a:cubicBezTo>
                <a:cubicBezTo>
                  <a:pt x="80101" y="37620"/>
                  <a:pt x="80402" y="37545"/>
                  <a:pt x="80677" y="37470"/>
                </a:cubicBezTo>
                <a:lnTo>
                  <a:pt x="81504" y="37169"/>
                </a:lnTo>
                <a:cubicBezTo>
                  <a:pt x="83760" y="36417"/>
                  <a:pt x="85840" y="35264"/>
                  <a:pt x="87795" y="33936"/>
                </a:cubicBezTo>
                <a:lnTo>
                  <a:pt x="89199" y="32858"/>
                </a:lnTo>
                <a:cubicBezTo>
                  <a:pt x="89650" y="32482"/>
                  <a:pt x="90076" y="32081"/>
                  <a:pt x="90527" y="31680"/>
                </a:cubicBezTo>
                <a:lnTo>
                  <a:pt x="91179" y="31104"/>
                </a:lnTo>
                <a:lnTo>
                  <a:pt x="91780" y="30452"/>
                </a:lnTo>
                <a:cubicBezTo>
                  <a:pt x="92156" y="30001"/>
                  <a:pt x="92582" y="29575"/>
                  <a:pt x="92933" y="29124"/>
                </a:cubicBezTo>
                <a:cubicBezTo>
                  <a:pt x="93660" y="28172"/>
                  <a:pt x="94387" y="27244"/>
                  <a:pt x="94963" y="26217"/>
                </a:cubicBezTo>
                <a:cubicBezTo>
                  <a:pt x="95615" y="25239"/>
                  <a:pt x="96091" y="24161"/>
                  <a:pt x="96617" y="23084"/>
                </a:cubicBezTo>
                <a:cubicBezTo>
                  <a:pt x="96843" y="22532"/>
                  <a:pt x="97043" y="21981"/>
                  <a:pt x="97244" y="21430"/>
                </a:cubicBezTo>
                <a:lnTo>
                  <a:pt x="97545" y="20603"/>
                </a:lnTo>
                <a:cubicBezTo>
                  <a:pt x="97620" y="20302"/>
                  <a:pt x="97695" y="20026"/>
                  <a:pt x="97770" y="19725"/>
                </a:cubicBezTo>
                <a:cubicBezTo>
                  <a:pt x="97921" y="19174"/>
                  <a:pt x="98071" y="18598"/>
                  <a:pt x="98196" y="18021"/>
                </a:cubicBezTo>
                <a:lnTo>
                  <a:pt x="98472" y="16267"/>
                </a:lnTo>
                <a:cubicBezTo>
                  <a:pt x="98522" y="15966"/>
                  <a:pt x="98572" y="15690"/>
                  <a:pt x="98597" y="15389"/>
                </a:cubicBezTo>
                <a:lnTo>
                  <a:pt x="98647" y="14512"/>
                </a:lnTo>
                <a:lnTo>
                  <a:pt x="98698" y="13635"/>
                </a:lnTo>
                <a:lnTo>
                  <a:pt x="98723" y="13184"/>
                </a:lnTo>
                <a:cubicBezTo>
                  <a:pt x="98723" y="13059"/>
                  <a:pt x="98723" y="12858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515829" y="1693800"/>
            <a:ext cx="2637138" cy="2750116"/>
          </a:xfrm>
          <a:custGeom>
            <a:rect b="b" l="l" r="r" t="t"/>
            <a:pathLst>
              <a:path extrusionOk="0" h="100077" w="98723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cubicBezTo>
                  <a:pt x="95440" y="12858"/>
                  <a:pt x="95440" y="13034"/>
                  <a:pt x="95440" y="13184"/>
                </a:cubicBezTo>
                <a:lnTo>
                  <a:pt x="95415" y="13610"/>
                </a:lnTo>
                <a:lnTo>
                  <a:pt x="95364" y="14462"/>
                </a:lnTo>
                <a:lnTo>
                  <a:pt x="95314" y="15314"/>
                </a:lnTo>
                <a:cubicBezTo>
                  <a:pt x="95289" y="15590"/>
                  <a:pt x="95239" y="15891"/>
                  <a:pt x="95214" y="16166"/>
                </a:cubicBezTo>
                <a:lnTo>
                  <a:pt x="94938" y="17871"/>
                </a:lnTo>
                <a:cubicBezTo>
                  <a:pt x="94813" y="18422"/>
                  <a:pt x="94663" y="18973"/>
                  <a:pt x="94512" y="19525"/>
                </a:cubicBezTo>
                <a:cubicBezTo>
                  <a:pt x="94437" y="19801"/>
                  <a:pt x="94387" y="20076"/>
                  <a:pt x="94287" y="20352"/>
                </a:cubicBezTo>
                <a:lnTo>
                  <a:pt x="94011" y="21179"/>
                </a:lnTo>
                <a:cubicBezTo>
                  <a:pt x="93811" y="21705"/>
                  <a:pt x="93610" y="22257"/>
                  <a:pt x="93384" y="22783"/>
                </a:cubicBezTo>
                <a:cubicBezTo>
                  <a:pt x="92908" y="23811"/>
                  <a:pt x="92432" y="24863"/>
                  <a:pt x="91806" y="25816"/>
                </a:cubicBezTo>
                <a:cubicBezTo>
                  <a:pt x="91229" y="26818"/>
                  <a:pt x="90527" y="27720"/>
                  <a:pt x="89826" y="28623"/>
                </a:cubicBezTo>
                <a:cubicBezTo>
                  <a:pt x="89475" y="29074"/>
                  <a:pt x="89074" y="29500"/>
                  <a:pt x="88698" y="29901"/>
                </a:cubicBezTo>
                <a:lnTo>
                  <a:pt x="88121" y="30552"/>
                </a:lnTo>
                <a:lnTo>
                  <a:pt x="87495" y="31129"/>
                </a:lnTo>
                <a:cubicBezTo>
                  <a:pt x="87069" y="31505"/>
                  <a:pt x="86643" y="31906"/>
                  <a:pt x="86191" y="32257"/>
                </a:cubicBezTo>
                <a:lnTo>
                  <a:pt x="84838" y="33284"/>
                </a:lnTo>
                <a:cubicBezTo>
                  <a:pt x="82958" y="34588"/>
                  <a:pt x="80928" y="35715"/>
                  <a:pt x="78748" y="36442"/>
                </a:cubicBezTo>
                <a:lnTo>
                  <a:pt x="77921" y="36718"/>
                </a:lnTo>
                <a:cubicBezTo>
                  <a:pt x="77670" y="36793"/>
                  <a:pt x="77369" y="36868"/>
                  <a:pt x="77094" y="36943"/>
                </a:cubicBezTo>
                <a:cubicBezTo>
                  <a:pt x="76542" y="37094"/>
                  <a:pt x="75991" y="37244"/>
                  <a:pt x="75440" y="37370"/>
                </a:cubicBezTo>
                <a:lnTo>
                  <a:pt x="73735" y="37620"/>
                </a:lnTo>
                <a:cubicBezTo>
                  <a:pt x="73460" y="37670"/>
                  <a:pt x="73159" y="37720"/>
                  <a:pt x="72883" y="37745"/>
                </a:cubicBezTo>
                <a:lnTo>
                  <a:pt x="72031" y="37796"/>
                </a:lnTo>
                <a:lnTo>
                  <a:pt x="71179" y="37846"/>
                </a:lnTo>
                <a:lnTo>
                  <a:pt x="70753" y="37846"/>
                </a:lnTo>
                <a:cubicBezTo>
                  <a:pt x="70627" y="37871"/>
                  <a:pt x="70427" y="37871"/>
                  <a:pt x="70352" y="37871"/>
                </a:cubicBezTo>
                <a:lnTo>
                  <a:pt x="59550" y="37871"/>
                </a:lnTo>
                <a:lnTo>
                  <a:pt x="59124" y="37896"/>
                </a:lnTo>
                <a:cubicBezTo>
                  <a:pt x="58848" y="37921"/>
                  <a:pt x="58572" y="37921"/>
                  <a:pt x="58297" y="37946"/>
                </a:cubicBezTo>
                <a:cubicBezTo>
                  <a:pt x="58021" y="37996"/>
                  <a:pt x="57745" y="38046"/>
                  <a:pt x="57470" y="38071"/>
                </a:cubicBezTo>
                <a:cubicBezTo>
                  <a:pt x="56367" y="38297"/>
                  <a:pt x="55289" y="38598"/>
                  <a:pt x="54312" y="39124"/>
                </a:cubicBezTo>
                <a:lnTo>
                  <a:pt x="53911" y="39299"/>
                </a:lnTo>
                <a:cubicBezTo>
                  <a:pt x="53785" y="39375"/>
                  <a:pt x="53685" y="39450"/>
                  <a:pt x="53560" y="39525"/>
                </a:cubicBezTo>
                <a:cubicBezTo>
                  <a:pt x="53334" y="39675"/>
                  <a:pt x="53084" y="39801"/>
                  <a:pt x="52833" y="39951"/>
                </a:cubicBezTo>
                <a:cubicBezTo>
                  <a:pt x="52407" y="40302"/>
                  <a:pt x="51931" y="40603"/>
                  <a:pt x="51530" y="41004"/>
                </a:cubicBezTo>
                <a:cubicBezTo>
                  <a:pt x="51329" y="41204"/>
                  <a:pt x="51104" y="41355"/>
                  <a:pt x="50928" y="41580"/>
                </a:cubicBezTo>
                <a:cubicBezTo>
                  <a:pt x="50728" y="41781"/>
                  <a:pt x="50552" y="41981"/>
                  <a:pt x="50352" y="42207"/>
                </a:cubicBezTo>
                <a:cubicBezTo>
                  <a:pt x="50151" y="42407"/>
                  <a:pt x="50026" y="42658"/>
                  <a:pt x="49850" y="42858"/>
                </a:cubicBezTo>
                <a:lnTo>
                  <a:pt x="49600" y="43184"/>
                </a:lnTo>
                <a:cubicBezTo>
                  <a:pt x="49500" y="43309"/>
                  <a:pt x="49449" y="43435"/>
                  <a:pt x="49374" y="43560"/>
                </a:cubicBezTo>
                <a:cubicBezTo>
                  <a:pt x="49224" y="43786"/>
                  <a:pt x="49073" y="44036"/>
                  <a:pt x="48923" y="44262"/>
                </a:cubicBezTo>
                <a:cubicBezTo>
                  <a:pt x="48823" y="44512"/>
                  <a:pt x="48698" y="44763"/>
                  <a:pt x="48572" y="45014"/>
                </a:cubicBezTo>
                <a:cubicBezTo>
                  <a:pt x="48522" y="45139"/>
                  <a:pt x="48422" y="45264"/>
                  <a:pt x="48397" y="45390"/>
                </a:cubicBezTo>
                <a:lnTo>
                  <a:pt x="48246" y="45791"/>
                </a:lnTo>
                <a:cubicBezTo>
                  <a:pt x="48171" y="46066"/>
                  <a:pt x="48046" y="46317"/>
                  <a:pt x="47971" y="46568"/>
                </a:cubicBezTo>
                <a:cubicBezTo>
                  <a:pt x="47845" y="47119"/>
                  <a:pt x="47670" y="47645"/>
                  <a:pt x="47620" y="48222"/>
                </a:cubicBezTo>
                <a:lnTo>
                  <a:pt x="47545" y="48623"/>
                </a:lnTo>
                <a:lnTo>
                  <a:pt x="47520" y="48823"/>
                </a:lnTo>
                <a:lnTo>
                  <a:pt x="47520" y="49049"/>
                </a:lnTo>
                <a:cubicBezTo>
                  <a:pt x="47495" y="49325"/>
                  <a:pt x="47495" y="49600"/>
                  <a:pt x="47469" y="49876"/>
                </a:cubicBez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916"/>
                </a:lnTo>
                <a:lnTo>
                  <a:pt x="47419" y="56342"/>
                </a:lnTo>
                <a:lnTo>
                  <a:pt x="47344" y="58046"/>
                </a:lnTo>
                <a:cubicBezTo>
                  <a:pt x="47294" y="58623"/>
                  <a:pt x="47194" y="59174"/>
                  <a:pt x="47094" y="59751"/>
                </a:cubicBezTo>
                <a:lnTo>
                  <a:pt x="46968" y="60603"/>
                </a:lnTo>
                <a:cubicBezTo>
                  <a:pt x="46918" y="60878"/>
                  <a:pt x="46843" y="61154"/>
                  <a:pt x="46768" y="61430"/>
                </a:cubicBezTo>
                <a:lnTo>
                  <a:pt x="46342" y="63109"/>
                </a:lnTo>
                <a:cubicBezTo>
                  <a:pt x="46141" y="63635"/>
                  <a:pt x="45966" y="64187"/>
                  <a:pt x="45765" y="64713"/>
                </a:cubicBezTo>
                <a:cubicBezTo>
                  <a:pt x="45640" y="64989"/>
                  <a:pt x="45565" y="65264"/>
                  <a:pt x="45439" y="65515"/>
                </a:cubicBezTo>
                <a:lnTo>
                  <a:pt x="45063" y="66292"/>
                </a:lnTo>
                <a:cubicBezTo>
                  <a:pt x="44813" y="66818"/>
                  <a:pt x="44587" y="67345"/>
                  <a:pt x="44312" y="67821"/>
                </a:cubicBezTo>
                <a:cubicBezTo>
                  <a:pt x="43184" y="69826"/>
                  <a:pt x="41780" y="71655"/>
                  <a:pt x="40201" y="73310"/>
                </a:cubicBezTo>
                <a:cubicBezTo>
                  <a:pt x="39775" y="73711"/>
                  <a:pt x="39349" y="74087"/>
                  <a:pt x="38923" y="74462"/>
                </a:cubicBezTo>
                <a:cubicBezTo>
                  <a:pt x="38723" y="74663"/>
                  <a:pt x="38522" y="74863"/>
                  <a:pt x="38296" y="75039"/>
                </a:cubicBezTo>
                <a:lnTo>
                  <a:pt x="37595" y="75540"/>
                </a:lnTo>
                <a:cubicBezTo>
                  <a:pt x="37144" y="75891"/>
                  <a:pt x="36692" y="76242"/>
                  <a:pt x="36216" y="76543"/>
                </a:cubicBezTo>
                <a:lnTo>
                  <a:pt x="34738" y="77445"/>
                </a:lnTo>
                <a:cubicBezTo>
                  <a:pt x="32733" y="78548"/>
                  <a:pt x="30602" y="79475"/>
                  <a:pt x="28372" y="79951"/>
                </a:cubicBezTo>
                <a:lnTo>
                  <a:pt x="27545" y="80177"/>
                </a:lnTo>
                <a:cubicBezTo>
                  <a:pt x="27244" y="80227"/>
                  <a:pt x="26968" y="80277"/>
                  <a:pt x="26692" y="80302"/>
                </a:cubicBezTo>
                <a:lnTo>
                  <a:pt x="24988" y="80553"/>
                </a:lnTo>
                <a:lnTo>
                  <a:pt x="23284" y="80653"/>
                </a:lnTo>
                <a:lnTo>
                  <a:pt x="22432" y="80703"/>
                </a:lnTo>
                <a:lnTo>
                  <a:pt x="12206" y="80703"/>
                </a:lnTo>
                <a:lnTo>
                  <a:pt x="11780" y="80728"/>
                </a:lnTo>
                <a:cubicBezTo>
                  <a:pt x="11504" y="80728"/>
                  <a:pt x="11229" y="80753"/>
                  <a:pt x="10953" y="80753"/>
                </a:cubicBezTo>
                <a:cubicBezTo>
                  <a:pt x="10677" y="80803"/>
                  <a:pt x="10402" y="80853"/>
                  <a:pt x="10126" y="80879"/>
                </a:cubicBezTo>
                <a:cubicBezTo>
                  <a:pt x="9976" y="80904"/>
                  <a:pt x="9825" y="80929"/>
                  <a:pt x="9700" y="80954"/>
                </a:cubicBezTo>
                <a:lnTo>
                  <a:pt x="9299" y="81054"/>
                </a:lnTo>
                <a:cubicBezTo>
                  <a:pt x="9023" y="81129"/>
                  <a:pt x="8747" y="81179"/>
                  <a:pt x="8497" y="81280"/>
                </a:cubicBezTo>
                <a:cubicBezTo>
                  <a:pt x="7970" y="81480"/>
                  <a:pt x="7444" y="81630"/>
                  <a:pt x="6943" y="81906"/>
                </a:cubicBezTo>
                <a:lnTo>
                  <a:pt x="6567" y="82082"/>
                </a:lnTo>
                <a:lnTo>
                  <a:pt x="6366" y="82157"/>
                </a:lnTo>
                <a:lnTo>
                  <a:pt x="6191" y="82282"/>
                </a:lnTo>
                <a:cubicBezTo>
                  <a:pt x="5965" y="82432"/>
                  <a:pt x="5715" y="82583"/>
                  <a:pt x="5489" y="82708"/>
                </a:cubicBezTo>
                <a:cubicBezTo>
                  <a:pt x="5239" y="82859"/>
                  <a:pt x="5038" y="83059"/>
                  <a:pt x="4813" y="83209"/>
                </a:cubicBezTo>
                <a:lnTo>
                  <a:pt x="4462" y="83460"/>
                </a:lnTo>
                <a:cubicBezTo>
                  <a:pt x="4361" y="83535"/>
                  <a:pt x="4261" y="83635"/>
                  <a:pt x="4161" y="83736"/>
                </a:cubicBezTo>
                <a:cubicBezTo>
                  <a:pt x="3960" y="83936"/>
                  <a:pt x="3735" y="84112"/>
                  <a:pt x="3534" y="84312"/>
                </a:cubicBezTo>
                <a:cubicBezTo>
                  <a:pt x="3359" y="84513"/>
                  <a:pt x="3158" y="84713"/>
                  <a:pt x="2983" y="84939"/>
                </a:cubicBezTo>
                <a:cubicBezTo>
                  <a:pt x="2256" y="85791"/>
                  <a:pt x="1605" y="86718"/>
                  <a:pt x="1153" y="87746"/>
                </a:cubicBezTo>
                <a:lnTo>
                  <a:pt x="978" y="88097"/>
                </a:lnTo>
                <a:cubicBezTo>
                  <a:pt x="903" y="88247"/>
                  <a:pt x="878" y="88372"/>
                  <a:pt x="828" y="88498"/>
                </a:cubicBezTo>
                <a:lnTo>
                  <a:pt x="527" y="89275"/>
                </a:lnTo>
                <a:cubicBezTo>
                  <a:pt x="477" y="89550"/>
                  <a:pt x="402" y="89826"/>
                  <a:pt x="326" y="90102"/>
                </a:cubicBezTo>
                <a:cubicBezTo>
                  <a:pt x="301" y="90227"/>
                  <a:pt x="251" y="90352"/>
                  <a:pt x="226" y="90503"/>
                </a:cubicBezTo>
                <a:lnTo>
                  <a:pt x="176" y="90904"/>
                </a:lnTo>
                <a:cubicBezTo>
                  <a:pt x="151" y="91179"/>
                  <a:pt x="76" y="91455"/>
                  <a:pt x="51" y="91731"/>
                </a:cubicBezTo>
                <a:cubicBezTo>
                  <a:pt x="51" y="92032"/>
                  <a:pt x="26" y="92307"/>
                  <a:pt x="26" y="92583"/>
                </a:cubicBezTo>
                <a:lnTo>
                  <a:pt x="1" y="927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284" y="92834"/>
                </a:lnTo>
                <a:lnTo>
                  <a:pt x="3284" y="92658"/>
                </a:lnTo>
                <a:cubicBezTo>
                  <a:pt x="3309" y="92458"/>
                  <a:pt x="3309" y="92257"/>
                  <a:pt x="3309" y="92057"/>
                </a:cubicBezTo>
                <a:cubicBezTo>
                  <a:pt x="3334" y="91831"/>
                  <a:pt x="3384" y="91656"/>
                  <a:pt x="3409" y="91455"/>
                </a:cubicBezTo>
                <a:lnTo>
                  <a:pt x="3459" y="91129"/>
                </a:lnTo>
                <a:cubicBezTo>
                  <a:pt x="3459" y="91029"/>
                  <a:pt x="3509" y="90954"/>
                  <a:pt x="3534" y="90854"/>
                </a:cubicBezTo>
                <a:cubicBezTo>
                  <a:pt x="3585" y="90653"/>
                  <a:pt x="3635" y="90453"/>
                  <a:pt x="3660" y="90252"/>
                </a:cubicBezTo>
                <a:cubicBezTo>
                  <a:pt x="3760" y="90077"/>
                  <a:pt x="3835" y="89876"/>
                  <a:pt x="3885" y="89676"/>
                </a:cubicBezTo>
                <a:cubicBezTo>
                  <a:pt x="3935" y="89600"/>
                  <a:pt x="3935" y="89500"/>
                  <a:pt x="3986" y="89400"/>
                </a:cubicBezTo>
                <a:lnTo>
                  <a:pt x="4136" y="89124"/>
                </a:lnTo>
                <a:cubicBezTo>
                  <a:pt x="4437" y="88372"/>
                  <a:pt x="4938" y="87721"/>
                  <a:pt x="5464" y="87069"/>
                </a:cubicBezTo>
                <a:cubicBezTo>
                  <a:pt x="5590" y="86919"/>
                  <a:pt x="5740" y="86768"/>
                  <a:pt x="5865" y="86618"/>
                </a:cubicBezTo>
                <a:cubicBezTo>
                  <a:pt x="6016" y="86468"/>
                  <a:pt x="6166" y="86342"/>
                  <a:pt x="6316" y="86217"/>
                </a:cubicBezTo>
                <a:cubicBezTo>
                  <a:pt x="6392" y="86142"/>
                  <a:pt x="6467" y="86067"/>
                  <a:pt x="6542" y="85991"/>
                </a:cubicBezTo>
                <a:lnTo>
                  <a:pt x="6793" y="85816"/>
                </a:lnTo>
                <a:cubicBezTo>
                  <a:pt x="6968" y="85691"/>
                  <a:pt x="7118" y="85565"/>
                  <a:pt x="7294" y="85440"/>
                </a:cubicBezTo>
                <a:cubicBezTo>
                  <a:pt x="7469" y="85340"/>
                  <a:pt x="7645" y="85239"/>
                  <a:pt x="7820" y="85139"/>
                </a:cubicBezTo>
                <a:lnTo>
                  <a:pt x="7945" y="85039"/>
                </a:lnTo>
                <a:lnTo>
                  <a:pt x="8096" y="84989"/>
                </a:lnTo>
                <a:lnTo>
                  <a:pt x="8372" y="84864"/>
                </a:lnTo>
                <a:cubicBezTo>
                  <a:pt x="8722" y="84638"/>
                  <a:pt x="9123" y="84563"/>
                  <a:pt x="9499" y="84387"/>
                </a:cubicBezTo>
                <a:cubicBezTo>
                  <a:pt x="9675" y="84337"/>
                  <a:pt x="9875" y="84312"/>
                  <a:pt x="10076" y="84237"/>
                </a:cubicBezTo>
                <a:lnTo>
                  <a:pt x="10377" y="84162"/>
                </a:lnTo>
                <a:cubicBezTo>
                  <a:pt x="10477" y="84137"/>
                  <a:pt x="10577" y="84137"/>
                  <a:pt x="10677" y="84112"/>
                </a:cubicBezTo>
                <a:cubicBezTo>
                  <a:pt x="10878" y="84087"/>
                  <a:pt x="11078" y="84062"/>
                  <a:pt x="11279" y="84011"/>
                </a:cubicBezTo>
                <a:lnTo>
                  <a:pt x="11905" y="84011"/>
                </a:lnTo>
                <a:lnTo>
                  <a:pt x="12206" y="83961"/>
                </a:lnTo>
                <a:lnTo>
                  <a:pt x="22432" y="83961"/>
                </a:lnTo>
                <a:lnTo>
                  <a:pt x="23384" y="83936"/>
                </a:lnTo>
                <a:cubicBezTo>
                  <a:pt x="24036" y="83911"/>
                  <a:pt x="24687" y="83861"/>
                  <a:pt x="25314" y="83836"/>
                </a:cubicBezTo>
                <a:cubicBezTo>
                  <a:pt x="25966" y="83736"/>
                  <a:pt x="26592" y="83661"/>
                  <a:pt x="27244" y="83535"/>
                </a:cubicBezTo>
                <a:cubicBezTo>
                  <a:pt x="27570" y="83485"/>
                  <a:pt x="27895" y="83435"/>
                  <a:pt x="28196" y="83385"/>
                </a:cubicBezTo>
                <a:lnTo>
                  <a:pt x="29149" y="83159"/>
                </a:lnTo>
                <a:cubicBezTo>
                  <a:pt x="31680" y="82583"/>
                  <a:pt x="34086" y="81555"/>
                  <a:pt x="36367" y="80302"/>
                </a:cubicBezTo>
                <a:cubicBezTo>
                  <a:pt x="36918" y="79976"/>
                  <a:pt x="37469" y="79625"/>
                  <a:pt x="38021" y="79300"/>
                </a:cubicBezTo>
                <a:cubicBezTo>
                  <a:pt x="38572" y="78949"/>
                  <a:pt x="39073" y="78548"/>
                  <a:pt x="39600" y="78172"/>
                </a:cubicBezTo>
                <a:lnTo>
                  <a:pt x="40377" y="77570"/>
                </a:lnTo>
                <a:cubicBezTo>
                  <a:pt x="40627" y="77370"/>
                  <a:pt x="40853" y="77144"/>
                  <a:pt x="41104" y="76944"/>
                </a:cubicBezTo>
                <a:cubicBezTo>
                  <a:pt x="41580" y="76493"/>
                  <a:pt x="42056" y="76067"/>
                  <a:pt x="42532" y="75615"/>
                </a:cubicBezTo>
                <a:cubicBezTo>
                  <a:pt x="44312" y="73761"/>
                  <a:pt x="45916" y="71706"/>
                  <a:pt x="47169" y="69425"/>
                </a:cubicBezTo>
                <a:cubicBezTo>
                  <a:pt x="47495" y="68873"/>
                  <a:pt x="47770" y="68272"/>
                  <a:pt x="48046" y="67696"/>
                </a:cubicBezTo>
                <a:lnTo>
                  <a:pt x="48472" y="66818"/>
                </a:lnTo>
                <a:cubicBezTo>
                  <a:pt x="48597" y="66518"/>
                  <a:pt x="48698" y="66217"/>
                  <a:pt x="48823" y="65916"/>
                </a:cubicBezTo>
                <a:cubicBezTo>
                  <a:pt x="49048" y="65290"/>
                  <a:pt x="49274" y="64688"/>
                  <a:pt x="49474" y="64061"/>
                </a:cubicBezTo>
                <a:cubicBezTo>
                  <a:pt x="49650" y="63435"/>
                  <a:pt x="49800" y="62808"/>
                  <a:pt x="49976" y="62182"/>
                </a:cubicBezTo>
                <a:cubicBezTo>
                  <a:pt x="50051" y="61881"/>
                  <a:pt x="50126" y="61555"/>
                  <a:pt x="50176" y="61229"/>
                </a:cubicBezTo>
                <a:lnTo>
                  <a:pt x="50352" y="60277"/>
                </a:lnTo>
                <a:cubicBezTo>
                  <a:pt x="50427" y="59650"/>
                  <a:pt x="50552" y="58999"/>
                  <a:pt x="50602" y="58347"/>
                </a:cubicBezTo>
                <a:cubicBezTo>
                  <a:pt x="50652" y="57721"/>
                  <a:pt x="50677" y="57069"/>
                  <a:pt x="50703" y="56417"/>
                </a:cubicBezTo>
                <a:lnTo>
                  <a:pt x="50728" y="55941"/>
                </a:lnTo>
                <a:lnTo>
                  <a:pt x="50728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cubicBezTo>
                  <a:pt x="50753" y="50026"/>
                  <a:pt x="50753" y="50001"/>
                  <a:pt x="50753" y="49926"/>
                </a:cubicBezTo>
                <a:cubicBezTo>
                  <a:pt x="50778" y="49726"/>
                  <a:pt x="50778" y="49525"/>
                  <a:pt x="50778" y="49325"/>
                </a:cubicBezTo>
                <a:lnTo>
                  <a:pt x="50778" y="49149"/>
                </a:lnTo>
                <a:lnTo>
                  <a:pt x="50828" y="48999"/>
                </a:lnTo>
                <a:lnTo>
                  <a:pt x="50878" y="48698"/>
                </a:lnTo>
                <a:cubicBezTo>
                  <a:pt x="50903" y="48297"/>
                  <a:pt x="51028" y="47921"/>
                  <a:pt x="51129" y="47520"/>
                </a:cubicBezTo>
                <a:cubicBezTo>
                  <a:pt x="51154" y="47319"/>
                  <a:pt x="51279" y="47144"/>
                  <a:pt x="51329" y="46944"/>
                </a:cubicBezTo>
                <a:lnTo>
                  <a:pt x="51429" y="46668"/>
                </a:lnTo>
                <a:cubicBezTo>
                  <a:pt x="51454" y="46568"/>
                  <a:pt x="51505" y="46467"/>
                  <a:pt x="51555" y="46392"/>
                </a:cubicBezTo>
                <a:cubicBezTo>
                  <a:pt x="51655" y="46192"/>
                  <a:pt x="51730" y="46016"/>
                  <a:pt x="51805" y="45841"/>
                </a:cubicBezTo>
                <a:cubicBezTo>
                  <a:pt x="51931" y="45665"/>
                  <a:pt x="52031" y="45490"/>
                  <a:pt x="52131" y="45314"/>
                </a:cubicBezTo>
                <a:cubicBezTo>
                  <a:pt x="52181" y="45214"/>
                  <a:pt x="52231" y="45139"/>
                  <a:pt x="52307" y="45039"/>
                </a:cubicBezTo>
                <a:lnTo>
                  <a:pt x="52482" y="44813"/>
                </a:lnTo>
                <a:cubicBezTo>
                  <a:pt x="52607" y="44663"/>
                  <a:pt x="52708" y="44462"/>
                  <a:pt x="52858" y="44312"/>
                </a:cubicBezTo>
                <a:cubicBezTo>
                  <a:pt x="53008" y="44162"/>
                  <a:pt x="53134" y="44011"/>
                  <a:pt x="53284" y="43861"/>
                </a:cubicBezTo>
                <a:cubicBezTo>
                  <a:pt x="53409" y="43710"/>
                  <a:pt x="53585" y="43585"/>
                  <a:pt x="53735" y="43435"/>
                </a:cubicBezTo>
                <a:cubicBezTo>
                  <a:pt x="54011" y="43134"/>
                  <a:pt x="54387" y="42959"/>
                  <a:pt x="54688" y="42683"/>
                </a:cubicBezTo>
                <a:cubicBezTo>
                  <a:pt x="54863" y="42583"/>
                  <a:pt x="55038" y="42482"/>
                  <a:pt x="55214" y="42357"/>
                </a:cubicBezTo>
                <a:cubicBezTo>
                  <a:pt x="55289" y="42307"/>
                  <a:pt x="55364" y="42232"/>
                  <a:pt x="55464" y="42207"/>
                </a:cubicBezTo>
                <a:lnTo>
                  <a:pt x="55740" y="42081"/>
                </a:lnTo>
                <a:cubicBezTo>
                  <a:pt x="56467" y="41680"/>
                  <a:pt x="57269" y="41480"/>
                  <a:pt x="58046" y="41304"/>
                </a:cubicBezTo>
                <a:cubicBezTo>
                  <a:pt x="58246" y="41279"/>
                  <a:pt x="58447" y="41254"/>
                  <a:pt x="58647" y="41204"/>
                </a:cubicBezTo>
                <a:cubicBezTo>
                  <a:pt x="58748" y="41192"/>
                  <a:pt x="58854" y="41192"/>
                  <a:pt x="58961" y="41192"/>
                </a:cubicBezTo>
                <a:cubicBezTo>
                  <a:pt x="59067" y="41192"/>
                  <a:pt x="59174" y="41192"/>
                  <a:pt x="59274" y="41179"/>
                </a:cubicBezTo>
                <a:lnTo>
                  <a:pt x="59575" y="41154"/>
                </a:lnTo>
                <a:lnTo>
                  <a:pt x="70552" y="41154"/>
                </a:lnTo>
                <a:lnTo>
                  <a:pt x="70803" y="41129"/>
                </a:lnTo>
                <a:lnTo>
                  <a:pt x="71279" y="41129"/>
                </a:lnTo>
                <a:lnTo>
                  <a:pt x="72231" y="41079"/>
                </a:lnTo>
                <a:lnTo>
                  <a:pt x="73209" y="41004"/>
                </a:lnTo>
                <a:cubicBezTo>
                  <a:pt x="73535" y="40979"/>
                  <a:pt x="73836" y="40928"/>
                  <a:pt x="74161" y="40878"/>
                </a:cubicBezTo>
                <a:cubicBezTo>
                  <a:pt x="74813" y="40803"/>
                  <a:pt x="75440" y="40703"/>
                  <a:pt x="76091" y="40578"/>
                </a:cubicBezTo>
                <a:cubicBezTo>
                  <a:pt x="76718" y="40427"/>
                  <a:pt x="77344" y="40277"/>
                  <a:pt x="77971" y="40101"/>
                </a:cubicBezTo>
                <a:cubicBezTo>
                  <a:pt x="78297" y="40026"/>
                  <a:pt x="78597" y="39951"/>
                  <a:pt x="78923" y="39851"/>
                </a:cubicBezTo>
                <a:lnTo>
                  <a:pt x="79826" y="39525"/>
                </a:lnTo>
                <a:cubicBezTo>
                  <a:pt x="82307" y="38698"/>
                  <a:pt x="84587" y="37445"/>
                  <a:pt x="86718" y="35966"/>
                </a:cubicBezTo>
                <a:cubicBezTo>
                  <a:pt x="87244" y="35590"/>
                  <a:pt x="87770" y="35214"/>
                  <a:pt x="88272" y="34813"/>
                </a:cubicBezTo>
                <a:cubicBezTo>
                  <a:pt x="88773" y="34412"/>
                  <a:pt x="89249" y="33961"/>
                  <a:pt x="89725" y="33535"/>
                </a:cubicBezTo>
                <a:lnTo>
                  <a:pt x="90427" y="32858"/>
                </a:lnTo>
                <a:lnTo>
                  <a:pt x="91104" y="32156"/>
                </a:lnTo>
                <a:cubicBezTo>
                  <a:pt x="91530" y="31680"/>
                  <a:pt x="91981" y="31204"/>
                  <a:pt x="92382" y="30703"/>
                </a:cubicBezTo>
                <a:cubicBezTo>
                  <a:pt x="93159" y="29675"/>
                  <a:pt x="93961" y="28648"/>
                  <a:pt x="94613" y="27520"/>
                </a:cubicBezTo>
                <a:cubicBezTo>
                  <a:pt x="95314" y="26442"/>
                  <a:pt x="95841" y="25239"/>
                  <a:pt x="96392" y="24086"/>
                </a:cubicBezTo>
                <a:cubicBezTo>
                  <a:pt x="96668" y="23485"/>
                  <a:pt x="96868" y="22858"/>
                  <a:pt x="97094" y="22257"/>
                </a:cubicBezTo>
                <a:lnTo>
                  <a:pt x="97420" y="21329"/>
                </a:lnTo>
                <a:cubicBezTo>
                  <a:pt x="97520" y="21029"/>
                  <a:pt x="97595" y="20728"/>
                  <a:pt x="97670" y="20402"/>
                </a:cubicBezTo>
                <a:cubicBezTo>
                  <a:pt x="97846" y="19775"/>
                  <a:pt x="98021" y="19149"/>
                  <a:pt x="98146" y="18522"/>
                </a:cubicBezTo>
                <a:cubicBezTo>
                  <a:pt x="98272" y="17871"/>
                  <a:pt x="98372" y="17244"/>
                  <a:pt x="98447" y="16592"/>
                </a:cubicBezTo>
                <a:cubicBezTo>
                  <a:pt x="98497" y="16267"/>
                  <a:pt x="98547" y="15941"/>
                  <a:pt x="98572" y="15640"/>
                </a:cubicBezTo>
                <a:lnTo>
                  <a:pt x="98648" y="14663"/>
                </a:lnTo>
                <a:lnTo>
                  <a:pt x="98698" y="13710"/>
                </a:lnTo>
                <a:lnTo>
                  <a:pt x="98698" y="13209"/>
                </a:lnTo>
                <a:lnTo>
                  <a:pt x="98723" y="12983"/>
                </a:lnTo>
                <a:lnTo>
                  <a:pt x="98723" y="12858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191108" y="1251450"/>
            <a:ext cx="1506289" cy="860921"/>
          </a:xfrm>
          <a:custGeom>
            <a:rect b="b" l="l" r="r" t="t"/>
            <a:pathLst>
              <a:path extrusionOk="0" h="31329" w="54814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57200" y="3936751"/>
            <a:ext cx="1415357" cy="808599"/>
          </a:xfrm>
          <a:custGeom>
            <a:rect b="b" l="l" r="r" t="t"/>
            <a:pathLst>
              <a:path extrusionOk="0" h="29425" w="51505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274550" y="1251450"/>
            <a:ext cx="36894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Introduction to the concept of Fog Computing and IoT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274550" y="2222078"/>
            <a:ext cx="3689400" cy="634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Importance of smart cities in the modern world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274550" y="3191529"/>
            <a:ext cx="3597600" cy="7452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Overview of the challenges in integrating Fog Computing with IoT for smart city development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961400" y="1250447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961400" y="2219814"/>
            <a:ext cx="547291" cy="546616"/>
          </a:xfrm>
          <a:custGeom>
            <a:rect b="b" l="l" r="r" t="t"/>
            <a:pathLst>
              <a:path extrusionOk="0" h="27520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961400" y="3188717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274550" y="4160978"/>
            <a:ext cx="3597600" cy="7452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The importance of using </a:t>
            </a:r>
            <a:r>
              <a:rPr b="1" lang="en" sz="1300">
                <a:solidFill>
                  <a:schemeClr val="dk1"/>
                </a:solidFill>
              </a:rPr>
              <a:t>Fog Computing</a:t>
            </a:r>
            <a:r>
              <a:rPr b="1" lang="en" sz="1300">
                <a:solidFill>
                  <a:schemeClr val="dk1"/>
                </a:solidFill>
              </a:rPr>
              <a:t> </a:t>
            </a:r>
            <a:endParaRPr b="1" sz="1300"/>
          </a:p>
        </p:txBody>
      </p:sp>
      <p:sp>
        <p:nvSpPr>
          <p:cNvPr id="81" name="Google Shape;81;p14"/>
          <p:cNvSpPr/>
          <p:nvPr/>
        </p:nvSpPr>
        <p:spPr>
          <a:xfrm>
            <a:off x="4961400" y="4160980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721500" y="1470413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942125" y="4129550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997525" y="19993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108325" y="36320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624225" y="4811875"/>
            <a:ext cx="76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Fog Computing Characteristics</a:t>
            </a:r>
            <a:endParaRPr b="1" sz="2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410325" y="1613478"/>
            <a:ext cx="4733663" cy="2792814"/>
          </a:xfrm>
          <a:custGeom>
            <a:rect b="b" l="l" r="r" t="t"/>
            <a:pathLst>
              <a:path extrusionOk="0" h="61706" w="116392">
                <a:moveTo>
                  <a:pt x="57369" y="39174"/>
                </a:moveTo>
                <a:cubicBezTo>
                  <a:pt x="58798" y="39174"/>
                  <a:pt x="59925" y="40326"/>
                  <a:pt x="59925" y="41730"/>
                </a:cubicBezTo>
                <a:cubicBezTo>
                  <a:pt x="59925" y="43159"/>
                  <a:pt x="58798" y="44286"/>
                  <a:pt x="57369" y="44286"/>
                </a:cubicBezTo>
                <a:cubicBezTo>
                  <a:pt x="55965" y="44286"/>
                  <a:pt x="54813" y="43159"/>
                  <a:pt x="54813" y="41730"/>
                </a:cubicBezTo>
                <a:cubicBezTo>
                  <a:pt x="54813" y="40326"/>
                  <a:pt x="55965" y="39174"/>
                  <a:pt x="57369" y="39174"/>
                </a:cubicBezTo>
                <a:close/>
                <a:moveTo>
                  <a:pt x="6441" y="39925"/>
                </a:moveTo>
                <a:cubicBezTo>
                  <a:pt x="7845" y="39925"/>
                  <a:pt x="8998" y="41078"/>
                  <a:pt x="8998" y="42482"/>
                </a:cubicBezTo>
                <a:cubicBezTo>
                  <a:pt x="8998" y="43885"/>
                  <a:pt x="7845" y="45038"/>
                  <a:pt x="6441" y="45038"/>
                </a:cubicBezTo>
                <a:cubicBezTo>
                  <a:pt x="5013" y="45038"/>
                  <a:pt x="3885" y="43885"/>
                  <a:pt x="3885" y="42482"/>
                </a:cubicBezTo>
                <a:cubicBezTo>
                  <a:pt x="3885" y="41078"/>
                  <a:pt x="5013" y="39925"/>
                  <a:pt x="6441" y="39925"/>
                </a:cubicBezTo>
                <a:close/>
                <a:moveTo>
                  <a:pt x="37995" y="0"/>
                </a:moveTo>
                <a:cubicBezTo>
                  <a:pt x="27469" y="0"/>
                  <a:pt x="18822" y="8196"/>
                  <a:pt x="18096" y="18522"/>
                </a:cubicBezTo>
                <a:cubicBezTo>
                  <a:pt x="10251" y="20402"/>
                  <a:pt x="4537" y="27519"/>
                  <a:pt x="4537" y="35715"/>
                </a:cubicBezTo>
                <a:cubicBezTo>
                  <a:pt x="4537" y="35915"/>
                  <a:pt x="4562" y="36116"/>
                  <a:pt x="4612" y="36291"/>
                </a:cubicBezTo>
                <a:cubicBezTo>
                  <a:pt x="1955" y="37093"/>
                  <a:pt x="0" y="39550"/>
                  <a:pt x="0" y="42482"/>
                </a:cubicBezTo>
                <a:cubicBezTo>
                  <a:pt x="0" y="46041"/>
                  <a:pt x="2882" y="48923"/>
                  <a:pt x="6441" y="48923"/>
                </a:cubicBezTo>
                <a:cubicBezTo>
                  <a:pt x="10000" y="48923"/>
                  <a:pt x="12882" y="46041"/>
                  <a:pt x="12882" y="42482"/>
                </a:cubicBezTo>
                <a:cubicBezTo>
                  <a:pt x="12882" y="39575"/>
                  <a:pt x="10953" y="37118"/>
                  <a:pt x="8321" y="36316"/>
                </a:cubicBezTo>
                <a:cubicBezTo>
                  <a:pt x="8371" y="36141"/>
                  <a:pt x="8421" y="35940"/>
                  <a:pt x="8421" y="35715"/>
                </a:cubicBezTo>
                <a:cubicBezTo>
                  <a:pt x="8421" y="28898"/>
                  <a:pt x="13509" y="23008"/>
                  <a:pt x="20251" y="22056"/>
                </a:cubicBezTo>
                <a:cubicBezTo>
                  <a:pt x="21203" y="21930"/>
                  <a:pt x="21930" y="21103"/>
                  <a:pt x="21930" y="20126"/>
                </a:cubicBezTo>
                <a:lnTo>
                  <a:pt x="21930" y="19950"/>
                </a:lnTo>
                <a:cubicBezTo>
                  <a:pt x="21930" y="11103"/>
                  <a:pt x="29123" y="3885"/>
                  <a:pt x="37995" y="3885"/>
                </a:cubicBezTo>
                <a:cubicBezTo>
                  <a:pt x="44612" y="3885"/>
                  <a:pt x="50427" y="7845"/>
                  <a:pt x="52858" y="13960"/>
                </a:cubicBezTo>
                <a:cubicBezTo>
                  <a:pt x="53058" y="14487"/>
                  <a:pt x="53509" y="14913"/>
                  <a:pt x="54061" y="15088"/>
                </a:cubicBezTo>
                <a:cubicBezTo>
                  <a:pt x="54248" y="15151"/>
                  <a:pt x="54445" y="15181"/>
                  <a:pt x="54644" y="15181"/>
                </a:cubicBezTo>
                <a:cubicBezTo>
                  <a:pt x="55003" y="15181"/>
                  <a:pt x="55367" y="15081"/>
                  <a:pt x="55690" y="14888"/>
                </a:cubicBezTo>
                <a:cubicBezTo>
                  <a:pt x="57820" y="13559"/>
                  <a:pt x="60201" y="12883"/>
                  <a:pt x="62757" y="12883"/>
                </a:cubicBezTo>
                <a:cubicBezTo>
                  <a:pt x="68522" y="12883"/>
                  <a:pt x="73710" y="16492"/>
                  <a:pt x="75665" y="21855"/>
                </a:cubicBezTo>
                <a:cubicBezTo>
                  <a:pt x="75865" y="22356"/>
                  <a:pt x="76241" y="22757"/>
                  <a:pt x="76742" y="22958"/>
                </a:cubicBezTo>
                <a:cubicBezTo>
                  <a:pt x="76979" y="23064"/>
                  <a:pt x="77233" y="23115"/>
                  <a:pt x="77485" y="23115"/>
                </a:cubicBezTo>
                <a:cubicBezTo>
                  <a:pt x="77766" y="23115"/>
                  <a:pt x="78045" y="23052"/>
                  <a:pt x="78296" y="22933"/>
                </a:cubicBezTo>
                <a:cubicBezTo>
                  <a:pt x="79775" y="22256"/>
                  <a:pt x="81429" y="21905"/>
                  <a:pt x="83033" y="21905"/>
                </a:cubicBezTo>
                <a:cubicBezTo>
                  <a:pt x="88096" y="21905"/>
                  <a:pt x="92507" y="25138"/>
                  <a:pt x="94011" y="29950"/>
                </a:cubicBezTo>
                <a:cubicBezTo>
                  <a:pt x="94278" y="30773"/>
                  <a:pt x="95034" y="31308"/>
                  <a:pt x="95851" y="31308"/>
                </a:cubicBezTo>
                <a:cubicBezTo>
                  <a:pt x="96030" y="31308"/>
                  <a:pt x="96212" y="31283"/>
                  <a:pt x="96392" y="31229"/>
                </a:cubicBezTo>
                <a:cubicBezTo>
                  <a:pt x="97169" y="31028"/>
                  <a:pt x="97971" y="30903"/>
                  <a:pt x="98798" y="30903"/>
                </a:cubicBezTo>
                <a:cubicBezTo>
                  <a:pt x="103710" y="30903"/>
                  <a:pt x="113259" y="35414"/>
                  <a:pt x="112482" y="47820"/>
                </a:cubicBezTo>
                <a:cubicBezTo>
                  <a:pt x="112482" y="47870"/>
                  <a:pt x="112457" y="51981"/>
                  <a:pt x="109625" y="54838"/>
                </a:cubicBezTo>
                <a:cubicBezTo>
                  <a:pt x="107670" y="56818"/>
                  <a:pt x="106041" y="57820"/>
                  <a:pt x="102307" y="57820"/>
                </a:cubicBezTo>
                <a:lnTo>
                  <a:pt x="38321" y="57820"/>
                </a:lnTo>
                <a:cubicBezTo>
                  <a:pt x="38296" y="57820"/>
                  <a:pt x="36467" y="57795"/>
                  <a:pt x="34687" y="56893"/>
                </a:cubicBezTo>
                <a:cubicBezTo>
                  <a:pt x="32356" y="55740"/>
                  <a:pt x="31253" y="53735"/>
                  <a:pt x="31253" y="50753"/>
                </a:cubicBezTo>
                <a:cubicBezTo>
                  <a:pt x="31253" y="43935"/>
                  <a:pt x="37594" y="43685"/>
                  <a:pt x="38321" y="43685"/>
                </a:cubicBezTo>
                <a:lnTo>
                  <a:pt x="51229" y="43685"/>
                </a:lnTo>
                <a:cubicBezTo>
                  <a:pt x="52056" y="46291"/>
                  <a:pt x="54512" y="48171"/>
                  <a:pt x="57369" y="48171"/>
                </a:cubicBezTo>
                <a:cubicBezTo>
                  <a:pt x="60928" y="48171"/>
                  <a:pt x="63835" y="45289"/>
                  <a:pt x="63835" y="41730"/>
                </a:cubicBezTo>
                <a:cubicBezTo>
                  <a:pt x="63835" y="38171"/>
                  <a:pt x="60928" y="35289"/>
                  <a:pt x="57369" y="35289"/>
                </a:cubicBezTo>
                <a:cubicBezTo>
                  <a:pt x="54512" y="35289"/>
                  <a:pt x="52056" y="37194"/>
                  <a:pt x="51229" y="39800"/>
                </a:cubicBezTo>
                <a:lnTo>
                  <a:pt x="38321" y="39800"/>
                </a:lnTo>
                <a:cubicBezTo>
                  <a:pt x="34512" y="39800"/>
                  <a:pt x="27369" y="42081"/>
                  <a:pt x="27369" y="50753"/>
                </a:cubicBezTo>
                <a:cubicBezTo>
                  <a:pt x="27369" y="59399"/>
                  <a:pt x="34512" y="61705"/>
                  <a:pt x="38321" y="61705"/>
                </a:cubicBezTo>
                <a:lnTo>
                  <a:pt x="102307" y="61705"/>
                </a:lnTo>
                <a:cubicBezTo>
                  <a:pt x="107119" y="61705"/>
                  <a:pt x="109675" y="60302"/>
                  <a:pt x="112382" y="57570"/>
                </a:cubicBezTo>
                <a:cubicBezTo>
                  <a:pt x="116392" y="53509"/>
                  <a:pt x="116367" y="48021"/>
                  <a:pt x="116367" y="47795"/>
                </a:cubicBezTo>
                <a:cubicBezTo>
                  <a:pt x="116367" y="42933"/>
                  <a:pt x="114186" y="34662"/>
                  <a:pt x="110176" y="31404"/>
                </a:cubicBezTo>
                <a:cubicBezTo>
                  <a:pt x="106893" y="28697"/>
                  <a:pt x="102532" y="27018"/>
                  <a:pt x="98798" y="27018"/>
                </a:cubicBezTo>
                <a:cubicBezTo>
                  <a:pt x="98221" y="27018"/>
                  <a:pt x="97670" y="27068"/>
                  <a:pt x="97093" y="27143"/>
                </a:cubicBezTo>
                <a:cubicBezTo>
                  <a:pt x="94662" y="21605"/>
                  <a:pt x="89224" y="18021"/>
                  <a:pt x="83033" y="18021"/>
                </a:cubicBezTo>
                <a:cubicBezTo>
                  <a:pt x="81529" y="18021"/>
                  <a:pt x="80001" y="18246"/>
                  <a:pt x="78547" y="18697"/>
                </a:cubicBezTo>
                <a:cubicBezTo>
                  <a:pt x="75590" y="12833"/>
                  <a:pt x="69474" y="8998"/>
                  <a:pt x="62757" y="8998"/>
                </a:cubicBezTo>
                <a:cubicBezTo>
                  <a:pt x="60226" y="8998"/>
                  <a:pt x="57795" y="9524"/>
                  <a:pt x="55564" y="10552"/>
                </a:cubicBezTo>
                <a:cubicBezTo>
                  <a:pt x="52156" y="4086"/>
                  <a:pt x="45489" y="0"/>
                  <a:pt x="379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7327402" y="3131745"/>
            <a:ext cx="552381" cy="699417"/>
            <a:chOff x="1529350" y="258825"/>
            <a:chExt cx="423475" cy="481825"/>
          </a:xfrm>
        </p:grpSpPr>
        <p:sp>
          <p:nvSpPr>
            <p:cNvPr id="94" name="Google Shape;94;p1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4470049" y="4102370"/>
            <a:ext cx="422707" cy="546390"/>
            <a:chOff x="4492800" y="2027925"/>
            <a:chExt cx="414825" cy="481825"/>
          </a:xfrm>
        </p:grpSpPr>
        <p:sp>
          <p:nvSpPr>
            <p:cNvPr id="97" name="Google Shape;97;p15"/>
            <p:cNvSpPr/>
            <p:nvPr/>
          </p:nvSpPr>
          <p:spPr>
            <a:xfrm>
              <a:off x="4492800" y="2027925"/>
              <a:ext cx="54600" cy="481825"/>
            </a:xfrm>
            <a:custGeom>
              <a:rect b="b" l="l" r="r" t="t"/>
              <a:pathLst>
                <a:path extrusionOk="0" h="19273" w="2184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75600" y="2051425"/>
              <a:ext cx="332025" cy="262450"/>
            </a:xfrm>
            <a:custGeom>
              <a:rect b="b" l="l" r="r" t="t"/>
              <a:pathLst>
                <a:path extrusionOk="0" h="10498" w="13281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5673995" y="2118103"/>
            <a:ext cx="471587" cy="461234"/>
            <a:chOff x="2085450" y="2057100"/>
            <a:chExt cx="481900" cy="423500"/>
          </a:xfrm>
        </p:grpSpPr>
        <p:sp>
          <p:nvSpPr>
            <p:cNvPr id="100" name="Google Shape;100;p15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3" name="Google Shape;103;p15"/>
          <p:cNvSpPr txBox="1"/>
          <p:nvPr/>
        </p:nvSpPr>
        <p:spPr>
          <a:xfrm>
            <a:off x="477825" y="1915925"/>
            <a:ext cx="3253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existing research on IoT and Fog Computing.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77825" y="3156700"/>
            <a:ext cx="3253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goal of the study, which is to evaluate the performance of the proposed data model using a distributed database.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8456718" y="2141828"/>
            <a:ext cx="545654" cy="607234"/>
            <a:chOff x="-63250675" y="4110200"/>
            <a:chExt cx="317425" cy="317425"/>
          </a:xfrm>
        </p:grpSpPr>
        <p:sp>
          <p:nvSpPr>
            <p:cNvPr id="106" name="Google Shape;106;p15"/>
            <p:cNvSpPr/>
            <p:nvPr/>
          </p:nvSpPr>
          <p:spPr>
            <a:xfrm>
              <a:off x="-6300730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63203425" y="4159025"/>
              <a:ext cx="222925" cy="222150"/>
            </a:xfrm>
            <a:custGeom>
              <a:rect b="b" l="l" r="r" t="t"/>
              <a:pathLst>
                <a:path extrusionOk="0" h="8886" w="8917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-63102600" y="4401625"/>
              <a:ext cx="20500" cy="26000"/>
            </a:xfrm>
            <a:custGeom>
              <a:rect b="b" l="l" r="r" t="t"/>
              <a:pathLst>
                <a:path extrusionOk="0" h="1040" w="82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-63006525" y="4354350"/>
              <a:ext cx="29950" cy="29975"/>
            </a:xfrm>
            <a:custGeom>
              <a:rect b="b" l="l" r="r" t="t"/>
              <a:pathLst>
                <a:path extrusionOk="0" h="1199" w="1198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-62960825" y="4258275"/>
              <a:ext cx="27575" cy="20500"/>
            </a:xfrm>
            <a:custGeom>
              <a:rect b="b" l="l" r="r" t="t"/>
              <a:pathLst>
                <a:path extrusionOk="0" h="820" w="1103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-63250675" y="4259050"/>
              <a:ext cx="26800" cy="20500"/>
            </a:xfrm>
            <a:custGeom>
              <a:rect b="b" l="l" r="r" t="t"/>
              <a:pathLst>
                <a:path extrusionOk="0" h="820" w="1072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63208950" y="4354350"/>
              <a:ext cx="29175" cy="29975"/>
            </a:xfrm>
            <a:custGeom>
              <a:rect b="b" l="l" r="r" t="t"/>
              <a:pathLst>
                <a:path extrusionOk="0" h="1199" w="1167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-6320815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-63102600" y="4110200"/>
              <a:ext cx="20500" cy="27600"/>
            </a:xfrm>
            <a:custGeom>
              <a:rect b="b" l="l" r="r" t="t"/>
              <a:pathLst>
                <a:path extrusionOk="0" h="1104" w="82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8380350" y="4745375"/>
            <a:ext cx="76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6"/>
          <p:cNvCxnSpPr/>
          <p:nvPr/>
        </p:nvCxnSpPr>
        <p:spPr>
          <a:xfrm rot="10800000">
            <a:off x="6568175" y="1538120"/>
            <a:ext cx="0" cy="473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Applications of Fog with IoT for Smart Cities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841338" y="1896550"/>
            <a:ext cx="1453650" cy="1708825"/>
          </a:xfrm>
          <a:custGeom>
            <a:rect b="b" l="l" r="r" t="t"/>
            <a:pathLst>
              <a:path extrusionOk="0" h="68353" w="58146">
                <a:moveTo>
                  <a:pt x="29939" y="0"/>
                </a:moveTo>
                <a:cubicBezTo>
                  <a:pt x="28341" y="0"/>
                  <a:pt x="26583" y="481"/>
                  <a:pt x="24737" y="1505"/>
                </a:cubicBezTo>
                <a:cubicBezTo>
                  <a:pt x="17369" y="5590"/>
                  <a:pt x="11379" y="16668"/>
                  <a:pt x="11379" y="26242"/>
                </a:cubicBezTo>
                <a:cubicBezTo>
                  <a:pt x="11379" y="28021"/>
                  <a:pt x="11579" y="29625"/>
                  <a:pt x="11980" y="31003"/>
                </a:cubicBezTo>
                <a:cubicBezTo>
                  <a:pt x="11730" y="31129"/>
                  <a:pt x="11504" y="31229"/>
                  <a:pt x="11253" y="31354"/>
                </a:cubicBezTo>
                <a:cubicBezTo>
                  <a:pt x="5038" y="34813"/>
                  <a:pt x="0" y="44136"/>
                  <a:pt x="0" y="52207"/>
                </a:cubicBezTo>
                <a:cubicBezTo>
                  <a:pt x="0" y="55665"/>
                  <a:pt x="927" y="58322"/>
                  <a:pt x="2456" y="59976"/>
                </a:cubicBezTo>
                <a:lnTo>
                  <a:pt x="2381" y="60101"/>
                </a:lnTo>
                <a:lnTo>
                  <a:pt x="12832" y="67445"/>
                </a:lnTo>
                <a:lnTo>
                  <a:pt x="12857" y="67445"/>
                </a:lnTo>
                <a:cubicBezTo>
                  <a:pt x="13779" y="68040"/>
                  <a:pt x="14852" y="68352"/>
                  <a:pt x="16032" y="68352"/>
                </a:cubicBezTo>
                <a:cubicBezTo>
                  <a:pt x="17388" y="68352"/>
                  <a:pt x="18884" y="67940"/>
                  <a:pt x="20451" y="67069"/>
                </a:cubicBezTo>
                <a:lnTo>
                  <a:pt x="46893" y="52432"/>
                </a:lnTo>
                <a:cubicBezTo>
                  <a:pt x="53108" y="48999"/>
                  <a:pt x="58146" y="39650"/>
                  <a:pt x="58146" y="31580"/>
                </a:cubicBezTo>
                <a:cubicBezTo>
                  <a:pt x="58146" y="28347"/>
                  <a:pt x="57344" y="25815"/>
                  <a:pt x="55965" y="24136"/>
                </a:cubicBezTo>
                <a:cubicBezTo>
                  <a:pt x="55239" y="23259"/>
                  <a:pt x="54336" y="22607"/>
                  <a:pt x="53334" y="22257"/>
                </a:cubicBezTo>
                <a:lnTo>
                  <a:pt x="47269" y="17921"/>
                </a:lnTo>
                <a:cubicBezTo>
                  <a:pt x="47269" y="13334"/>
                  <a:pt x="45890" y="9926"/>
                  <a:pt x="43634" y="8046"/>
                </a:cubicBezTo>
                <a:lnTo>
                  <a:pt x="43609" y="8021"/>
                </a:lnTo>
                <a:lnTo>
                  <a:pt x="33659" y="1003"/>
                </a:lnTo>
                <a:lnTo>
                  <a:pt x="33659" y="1028"/>
                </a:lnTo>
                <a:cubicBezTo>
                  <a:pt x="32570" y="356"/>
                  <a:pt x="31314" y="0"/>
                  <a:pt x="2993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070663" y="2057925"/>
            <a:ext cx="1224325" cy="1547225"/>
          </a:xfrm>
          <a:custGeom>
            <a:rect b="b" l="l" r="r" t="t"/>
            <a:pathLst>
              <a:path extrusionOk="0" h="61889" w="48973">
                <a:moveTo>
                  <a:pt x="29966" y="1"/>
                </a:moveTo>
                <a:cubicBezTo>
                  <a:pt x="28360" y="1"/>
                  <a:pt x="26592" y="487"/>
                  <a:pt x="24737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604" y="29611"/>
                  <a:pt x="11980" y="31015"/>
                </a:cubicBezTo>
                <a:cubicBezTo>
                  <a:pt x="11755" y="31140"/>
                  <a:pt x="11504" y="31240"/>
                  <a:pt x="11278" y="31366"/>
                </a:cubicBezTo>
                <a:cubicBezTo>
                  <a:pt x="5038" y="34799"/>
                  <a:pt x="0" y="44148"/>
                  <a:pt x="0" y="52218"/>
                </a:cubicBezTo>
                <a:cubicBezTo>
                  <a:pt x="0" y="58274"/>
                  <a:pt x="2819" y="61889"/>
                  <a:pt x="6852" y="61889"/>
                </a:cubicBezTo>
                <a:cubicBezTo>
                  <a:pt x="8210" y="61889"/>
                  <a:pt x="9706" y="61479"/>
                  <a:pt x="11278" y="60614"/>
                </a:cubicBezTo>
                <a:lnTo>
                  <a:pt x="37720" y="45977"/>
                </a:lnTo>
                <a:cubicBezTo>
                  <a:pt x="43935" y="42544"/>
                  <a:pt x="48973" y="33195"/>
                  <a:pt x="48973" y="25125"/>
                </a:cubicBezTo>
                <a:cubicBezTo>
                  <a:pt x="48973" y="19083"/>
                  <a:pt x="46149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4" y="16779"/>
                  <a:pt x="37594" y="16829"/>
                  <a:pt x="37519" y="16854"/>
                </a:cubicBezTo>
                <a:cubicBezTo>
                  <a:pt x="37895" y="15050"/>
                  <a:pt x="38096" y="13245"/>
                  <a:pt x="38096" y="11466"/>
                </a:cubicBezTo>
                <a:cubicBezTo>
                  <a:pt x="38096" y="4302"/>
                  <a:pt x="34742" y="1"/>
                  <a:pt x="29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065038" y="3197725"/>
            <a:ext cx="1454300" cy="1709100"/>
          </a:xfrm>
          <a:custGeom>
            <a:rect b="b" l="l" r="r" t="t"/>
            <a:pathLst>
              <a:path extrusionOk="0" h="68364" w="58172">
                <a:moveTo>
                  <a:pt x="29954" y="1"/>
                </a:moveTo>
                <a:cubicBezTo>
                  <a:pt x="28352" y="1"/>
                  <a:pt x="26589" y="489"/>
                  <a:pt x="24738" y="1515"/>
                </a:cubicBezTo>
                <a:cubicBezTo>
                  <a:pt x="17369" y="5601"/>
                  <a:pt x="11379" y="16678"/>
                  <a:pt x="11379" y="26252"/>
                </a:cubicBezTo>
                <a:cubicBezTo>
                  <a:pt x="11379" y="28032"/>
                  <a:pt x="11605" y="29611"/>
                  <a:pt x="11981" y="31014"/>
                </a:cubicBezTo>
                <a:cubicBezTo>
                  <a:pt x="11730" y="31140"/>
                  <a:pt x="11505" y="31240"/>
                  <a:pt x="11279" y="31365"/>
                </a:cubicBezTo>
                <a:cubicBezTo>
                  <a:pt x="5039" y="34799"/>
                  <a:pt x="1" y="44147"/>
                  <a:pt x="1" y="52217"/>
                </a:cubicBezTo>
                <a:cubicBezTo>
                  <a:pt x="1" y="55676"/>
                  <a:pt x="928" y="58333"/>
                  <a:pt x="2457" y="59987"/>
                </a:cubicBezTo>
                <a:lnTo>
                  <a:pt x="2407" y="60112"/>
                </a:lnTo>
                <a:lnTo>
                  <a:pt x="12858" y="67456"/>
                </a:lnTo>
                <a:cubicBezTo>
                  <a:pt x="13791" y="68051"/>
                  <a:pt x="14865" y="68363"/>
                  <a:pt x="16043" y="68363"/>
                </a:cubicBezTo>
                <a:cubicBezTo>
                  <a:pt x="17396" y="68363"/>
                  <a:pt x="18884" y="67951"/>
                  <a:pt x="20452" y="67080"/>
                </a:cubicBezTo>
                <a:lnTo>
                  <a:pt x="46893" y="52443"/>
                </a:lnTo>
                <a:cubicBezTo>
                  <a:pt x="53134" y="49009"/>
                  <a:pt x="58172" y="39661"/>
                  <a:pt x="58172" y="31591"/>
                </a:cubicBezTo>
                <a:cubicBezTo>
                  <a:pt x="58172" y="28358"/>
                  <a:pt x="57345" y="25826"/>
                  <a:pt x="55991" y="24147"/>
                </a:cubicBezTo>
                <a:cubicBezTo>
                  <a:pt x="55264" y="23270"/>
                  <a:pt x="54362" y="22618"/>
                  <a:pt x="53335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35" y="8032"/>
                </a:lnTo>
                <a:lnTo>
                  <a:pt x="33685" y="1014"/>
                </a:lnTo>
                <a:lnTo>
                  <a:pt x="33660" y="1039"/>
                </a:lnTo>
                <a:cubicBezTo>
                  <a:pt x="32574" y="358"/>
                  <a:pt x="31323" y="1"/>
                  <a:pt x="29954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294988" y="3359375"/>
            <a:ext cx="1224350" cy="1547150"/>
          </a:xfrm>
          <a:custGeom>
            <a:rect b="b" l="l" r="r" t="t"/>
            <a:pathLst>
              <a:path extrusionOk="0" h="61886" w="48974">
                <a:moveTo>
                  <a:pt x="29963" y="0"/>
                </a:moveTo>
                <a:cubicBezTo>
                  <a:pt x="28359" y="0"/>
                  <a:pt x="26593" y="487"/>
                  <a:pt x="24738" y="1516"/>
                </a:cubicBezTo>
                <a:cubicBezTo>
                  <a:pt x="17344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56" y="31015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9" y="34799"/>
                  <a:pt x="1" y="44147"/>
                  <a:pt x="1" y="52218"/>
                </a:cubicBezTo>
                <a:cubicBezTo>
                  <a:pt x="1" y="58260"/>
                  <a:pt x="2825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695" y="45977"/>
                </a:lnTo>
                <a:cubicBezTo>
                  <a:pt x="43936" y="42543"/>
                  <a:pt x="48974" y="33195"/>
                  <a:pt x="48974" y="25125"/>
                </a:cubicBezTo>
                <a:cubicBezTo>
                  <a:pt x="48974" y="19083"/>
                  <a:pt x="46150" y="15457"/>
                  <a:pt x="42112" y="15457"/>
                </a:cubicBezTo>
                <a:cubicBezTo>
                  <a:pt x="40756" y="15457"/>
                  <a:pt x="39264" y="15866"/>
                  <a:pt x="37695" y="16729"/>
                </a:cubicBezTo>
                <a:cubicBezTo>
                  <a:pt x="37645" y="16779"/>
                  <a:pt x="37570" y="16829"/>
                  <a:pt x="37495" y="16854"/>
                </a:cubicBezTo>
                <a:cubicBezTo>
                  <a:pt x="37871" y="15050"/>
                  <a:pt x="38071" y="13245"/>
                  <a:pt x="38071" y="11466"/>
                </a:cubicBezTo>
                <a:cubicBezTo>
                  <a:pt x="38071" y="4302"/>
                  <a:pt x="34732" y="0"/>
                  <a:pt x="2996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535563" y="2303825"/>
            <a:ext cx="341500" cy="935500"/>
          </a:xfrm>
          <a:custGeom>
            <a:rect b="b" l="l" r="r" t="t"/>
            <a:pathLst>
              <a:path extrusionOk="0" h="37420" w="13660">
                <a:moveTo>
                  <a:pt x="8948" y="1"/>
                </a:moveTo>
                <a:lnTo>
                  <a:pt x="8898" y="201"/>
                </a:lnTo>
                <a:lnTo>
                  <a:pt x="5615" y="1630"/>
                </a:lnTo>
                <a:cubicBezTo>
                  <a:pt x="4838" y="4161"/>
                  <a:pt x="3961" y="6442"/>
                  <a:pt x="1" y="8171"/>
                </a:cubicBezTo>
                <a:lnTo>
                  <a:pt x="1" y="11805"/>
                </a:lnTo>
                <a:lnTo>
                  <a:pt x="3961" y="13986"/>
                </a:lnTo>
                <a:lnTo>
                  <a:pt x="3961" y="34888"/>
                </a:lnTo>
                <a:lnTo>
                  <a:pt x="8547" y="37419"/>
                </a:lnTo>
                <a:lnTo>
                  <a:pt x="13660" y="35189"/>
                </a:lnTo>
                <a:lnTo>
                  <a:pt x="13660" y="2657"/>
                </a:lnTo>
                <a:lnTo>
                  <a:pt x="13535" y="2707"/>
                </a:lnTo>
                <a:lnTo>
                  <a:pt x="13535" y="2707"/>
                </a:lnTo>
                <a:lnTo>
                  <a:pt x="13560" y="2532"/>
                </a:lnTo>
                <a:lnTo>
                  <a:pt x="8948" y="1"/>
                </a:ln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650238" y="2369625"/>
            <a:ext cx="226825" cy="869700"/>
          </a:xfrm>
          <a:custGeom>
            <a:rect b="b" l="l" r="r" t="t"/>
            <a:pathLst>
              <a:path extrusionOk="0" h="34788" w="9073">
                <a:moveTo>
                  <a:pt x="9073" y="0"/>
                </a:moveTo>
                <a:lnTo>
                  <a:pt x="5614" y="1504"/>
                </a:lnTo>
                <a:cubicBezTo>
                  <a:pt x="4837" y="4035"/>
                  <a:pt x="3960" y="6341"/>
                  <a:pt x="0" y="8070"/>
                </a:cubicBezTo>
                <a:lnTo>
                  <a:pt x="0" y="11679"/>
                </a:lnTo>
                <a:lnTo>
                  <a:pt x="3960" y="9950"/>
                </a:lnTo>
                <a:lnTo>
                  <a:pt x="3960" y="34787"/>
                </a:lnTo>
                <a:lnTo>
                  <a:pt x="9073" y="32532"/>
                </a:lnTo>
                <a:lnTo>
                  <a:pt x="9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7663113" y="3637725"/>
            <a:ext cx="487475" cy="990450"/>
            <a:chOff x="4366688" y="2662438"/>
            <a:chExt cx="487475" cy="990450"/>
          </a:xfrm>
        </p:grpSpPr>
        <p:sp>
          <p:nvSpPr>
            <p:cNvPr id="129" name="Google Shape;129;p16"/>
            <p:cNvSpPr/>
            <p:nvPr/>
          </p:nvSpPr>
          <p:spPr>
            <a:xfrm>
              <a:off x="4366688" y="2662438"/>
              <a:ext cx="487475" cy="990450"/>
            </a:xfrm>
            <a:custGeom>
              <a:rect b="b" l="l" r="r" t="t"/>
              <a:pathLst>
                <a:path extrusionOk="0" h="39618" w="19499">
                  <a:moveTo>
                    <a:pt x="11318" y="0"/>
                  </a:moveTo>
                  <a:cubicBezTo>
                    <a:pt x="10284" y="0"/>
                    <a:pt x="9054" y="315"/>
                    <a:pt x="7619" y="970"/>
                  </a:cubicBezTo>
                  <a:cubicBezTo>
                    <a:pt x="2607" y="3226"/>
                    <a:pt x="0" y="7386"/>
                    <a:pt x="0" y="12599"/>
                  </a:cubicBezTo>
                  <a:lnTo>
                    <a:pt x="0" y="15757"/>
                  </a:lnTo>
                  <a:lnTo>
                    <a:pt x="4261" y="18038"/>
                  </a:lnTo>
                  <a:lnTo>
                    <a:pt x="7619" y="16534"/>
                  </a:lnTo>
                  <a:lnTo>
                    <a:pt x="7619" y="16534"/>
                  </a:lnTo>
                  <a:cubicBezTo>
                    <a:pt x="4637" y="21923"/>
                    <a:pt x="0" y="26835"/>
                    <a:pt x="0" y="33326"/>
                  </a:cubicBezTo>
                  <a:lnTo>
                    <a:pt x="0" y="37311"/>
                  </a:lnTo>
                  <a:lnTo>
                    <a:pt x="4261" y="39617"/>
                  </a:lnTo>
                  <a:lnTo>
                    <a:pt x="19048" y="32925"/>
                  </a:lnTo>
                  <a:lnTo>
                    <a:pt x="19048" y="28264"/>
                  </a:lnTo>
                  <a:lnTo>
                    <a:pt x="14787" y="25983"/>
                  </a:lnTo>
                  <a:lnTo>
                    <a:pt x="10677" y="27838"/>
                  </a:lnTo>
                  <a:cubicBezTo>
                    <a:pt x="13459" y="22675"/>
                    <a:pt x="19499" y="15858"/>
                    <a:pt x="19499" y="7988"/>
                  </a:cubicBezTo>
                  <a:cubicBezTo>
                    <a:pt x="19499" y="5331"/>
                    <a:pt x="18822" y="3577"/>
                    <a:pt x="17494" y="2775"/>
                  </a:cubicBezTo>
                  <a:cubicBezTo>
                    <a:pt x="17419" y="2725"/>
                    <a:pt x="17344" y="2675"/>
                    <a:pt x="17243" y="2624"/>
                  </a:cubicBezTo>
                  <a:lnTo>
                    <a:pt x="13233" y="469"/>
                  </a:lnTo>
                  <a:cubicBezTo>
                    <a:pt x="13158" y="419"/>
                    <a:pt x="13058" y="394"/>
                    <a:pt x="12983" y="344"/>
                  </a:cubicBezTo>
                  <a:cubicBezTo>
                    <a:pt x="12500" y="116"/>
                    <a:pt x="11945" y="0"/>
                    <a:pt x="11318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473188" y="2719088"/>
              <a:ext cx="380975" cy="933150"/>
            </a:xfrm>
            <a:custGeom>
              <a:rect b="b" l="l" r="r" t="t"/>
              <a:pathLst>
                <a:path extrusionOk="0" h="37326" w="15239">
                  <a:moveTo>
                    <a:pt x="11332" y="1"/>
                  </a:moveTo>
                  <a:cubicBezTo>
                    <a:pt x="10297" y="1"/>
                    <a:pt x="9059" y="316"/>
                    <a:pt x="7620" y="960"/>
                  </a:cubicBezTo>
                  <a:cubicBezTo>
                    <a:pt x="2607" y="3241"/>
                    <a:pt x="1" y="7401"/>
                    <a:pt x="1" y="12614"/>
                  </a:cubicBezTo>
                  <a:lnTo>
                    <a:pt x="1" y="15772"/>
                  </a:lnTo>
                  <a:lnTo>
                    <a:pt x="4838" y="13566"/>
                  </a:lnTo>
                  <a:lnTo>
                    <a:pt x="4838" y="10083"/>
                  </a:lnTo>
                  <a:cubicBezTo>
                    <a:pt x="4838" y="7752"/>
                    <a:pt x="5865" y="6424"/>
                    <a:pt x="7495" y="5672"/>
                  </a:cubicBezTo>
                  <a:cubicBezTo>
                    <a:pt x="7959" y="5464"/>
                    <a:pt x="8373" y="5343"/>
                    <a:pt x="8727" y="5343"/>
                  </a:cubicBezTo>
                  <a:cubicBezTo>
                    <a:pt x="9614" y="5343"/>
                    <a:pt x="10126" y="6107"/>
                    <a:pt x="10126" y="8203"/>
                  </a:cubicBezTo>
                  <a:cubicBezTo>
                    <a:pt x="10126" y="17577"/>
                    <a:pt x="1" y="23767"/>
                    <a:pt x="1" y="33316"/>
                  </a:cubicBezTo>
                  <a:lnTo>
                    <a:pt x="1" y="37326"/>
                  </a:lnTo>
                  <a:lnTo>
                    <a:pt x="14788" y="30634"/>
                  </a:lnTo>
                  <a:lnTo>
                    <a:pt x="14788" y="25973"/>
                  </a:lnTo>
                  <a:lnTo>
                    <a:pt x="5114" y="30359"/>
                  </a:lnTo>
                  <a:cubicBezTo>
                    <a:pt x="5063" y="30158"/>
                    <a:pt x="5063" y="29907"/>
                    <a:pt x="5063" y="29682"/>
                  </a:cubicBezTo>
                  <a:cubicBezTo>
                    <a:pt x="5063" y="24343"/>
                    <a:pt x="15239" y="15922"/>
                    <a:pt x="15239" y="5697"/>
                  </a:cubicBezTo>
                  <a:cubicBezTo>
                    <a:pt x="15239" y="1972"/>
                    <a:pt x="13921" y="1"/>
                    <a:pt x="1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" name="Google Shape;131;p16"/>
          <p:cNvCxnSpPr/>
          <p:nvPr/>
        </p:nvCxnSpPr>
        <p:spPr>
          <a:xfrm rot="10800000">
            <a:off x="7792200" y="2828738"/>
            <a:ext cx="0" cy="448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2" name="Google Shape;132;p16"/>
          <p:cNvSpPr txBox="1"/>
          <p:nvPr/>
        </p:nvSpPr>
        <p:spPr>
          <a:xfrm>
            <a:off x="457200" y="1696024"/>
            <a:ext cx="36015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Smart Agriculture: Continuous crop observation and alerts to farmers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Smart Traffic Lights and Intelligent Transportation System: Real-time decision making for traffic management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Waste Management System: Efficient monitoring and management of waste levels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Water Management System: Cost-effective and energy-efficient monitoring of water resources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Smart Health: Remote monitoring and emergency healthcare services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8380350" y="4745375"/>
            <a:ext cx="76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292463" y="288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Investment Trend of IoT Segments in Smart Cities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916313" y="1477250"/>
            <a:ext cx="1363325" cy="1483250"/>
          </a:xfrm>
          <a:custGeom>
            <a:rect b="b" l="l" r="r" t="t"/>
            <a:pathLst>
              <a:path extrusionOk="0" h="59330" w="54533">
                <a:moveTo>
                  <a:pt x="43479" y="0"/>
                </a:moveTo>
                <a:cubicBezTo>
                  <a:pt x="42162" y="0"/>
                  <a:pt x="38405" y="644"/>
                  <a:pt x="34344" y="7204"/>
                </a:cubicBezTo>
                <a:lnTo>
                  <a:pt x="1" y="58240"/>
                </a:lnTo>
                <a:lnTo>
                  <a:pt x="2219" y="59329"/>
                </a:lnTo>
                <a:lnTo>
                  <a:pt x="36602" y="8252"/>
                </a:lnTo>
                <a:cubicBezTo>
                  <a:pt x="40244" y="2351"/>
                  <a:pt x="43175" y="2190"/>
                  <a:pt x="43497" y="2190"/>
                </a:cubicBezTo>
                <a:lnTo>
                  <a:pt x="43645" y="2217"/>
                </a:lnTo>
                <a:lnTo>
                  <a:pt x="43699" y="2204"/>
                </a:lnTo>
                <a:lnTo>
                  <a:pt x="54533" y="2204"/>
                </a:lnTo>
                <a:lnTo>
                  <a:pt x="54533" y="13"/>
                </a:lnTo>
                <a:lnTo>
                  <a:pt x="43779" y="13"/>
                </a:lnTo>
                <a:cubicBezTo>
                  <a:pt x="43701" y="6"/>
                  <a:pt x="43601" y="0"/>
                  <a:pt x="434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513425" y="3149225"/>
            <a:ext cx="2062950" cy="1024725"/>
          </a:xfrm>
          <a:custGeom>
            <a:rect b="b" l="l" r="r" t="t"/>
            <a:pathLst>
              <a:path extrusionOk="0" h="46925" w="82518">
                <a:moveTo>
                  <a:pt x="2219" y="0"/>
                </a:moveTo>
                <a:lnTo>
                  <a:pt x="1" y="1089"/>
                </a:lnTo>
                <a:lnTo>
                  <a:pt x="27529" y="41493"/>
                </a:lnTo>
                <a:cubicBezTo>
                  <a:pt x="30917" y="46678"/>
                  <a:pt x="36756" y="46925"/>
                  <a:pt x="37721" y="46925"/>
                </a:cubicBezTo>
                <a:cubicBezTo>
                  <a:pt x="37767" y="46925"/>
                  <a:pt x="37802" y="46924"/>
                  <a:pt x="37825" y="46924"/>
                </a:cubicBezTo>
                <a:lnTo>
                  <a:pt x="82517" y="46924"/>
                </a:lnTo>
                <a:lnTo>
                  <a:pt x="82517" y="44733"/>
                </a:lnTo>
                <a:lnTo>
                  <a:pt x="37771" y="44733"/>
                </a:lnTo>
                <a:cubicBezTo>
                  <a:pt x="37767" y="44733"/>
                  <a:pt x="37762" y="44733"/>
                  <a:pt x="37755" y="44733"/>
                </a:cubicBezTo>
                <a:cubicBezTo>
                  <a:pt x="37390" y="44733"/>
                  <a:pt x="32558" y="44694"/>
                  <a:pt x="29760" y="40405"/>
                </a:cubicBezTo>
                <a:lnTo>
                  <a:pt x="22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279650" y="1111125"/>
            <a:ext cx="836400" cy="824000"/>
          </a:xfrm>
          <a:custGeom>
            <a:rect b="b" l="l" r="r" t="t"/>
            <a:pathLst>
              <a:path extrusionOk="0" h="32960" w="33456">
                <a:moveTo>
                  <a:pt x="16721" y="1"/>
                </a:moveTo>
                <a:cubicBezTo>
                  <a:pt x="7487" y="1"/>
                  <a:pt x="0" y="7380"/>
                  <a:pt x="0" y="16480"/>
                </a:cubicBezTo>
                <a:cubicBezTo>
                  <a:pt x="0" y="25580"/>
                  <a:pt x="7487" y="32959"/>
                  <a:pt x="16721" y="32959"/>
                </a:cubicBezTo>
                <a:cubicBezTo>
                  <a:pt x="25969" y="32959"/>
                  <a:pt x="33456" y="25580"/>
                  <a:pt x="33456" y="16480"/>
                </a:cubicBezTo>
                <a:cubicBezTo>
                  <a:pt x="33456" y="7380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1098750" y="2401650"/>
            <a:ext cx="3120775" cy="559525"/>
          </a:xfrm>
          <a:custGeom>
            <a:rect b="b" l="l" r="r" t="t"/>
            <a:pathLst>
              <a:path extrusionOk="0" h="22381" w="124831">
                <a:moveTo>
                  <a:pt x="111053" y="0"/>
                </a:moveTo>
                <a:cubicBezTo>
                  <a:pt x="110878" y="0"/>
                  <a:pt x="106523" y="14"/>
                  <a:pt x="104077" y="3643"/>
                </a:cubicBezTo>
                <a:lnTo>
                  <a:pt x="94977" y="17232"/>
                </a:lnTo>
                <a:lnTo>
                  <a:pt x="94950" y="17326"/>
                </a:lnTo>
                <a:cubicBezTo>
                  <a:pt x="94896" y="17434"/>
                  <a:pt x="93579" y="20350"/>
                  <a:pt x="87651" y="20431"/>
                </a:cubicBezTo>
                <a:lnTo>
                  <a:pt x="0" y="20431"/>
                </a:lnTo>
                <a:lnTo>
                  <a:pt x="0" y="22380"/>
                </a:lnTo>
                <a:lnTo>
                  <a:pt x="87665" y="22380"/>
                </a:lnTo>
                <a:cubicBezTo>
                  <a:pt x="94708" y="22273"/>
                  <a:pt x="96738" y="18737"/>
                  <a:pt x="97060" y="18065"/>
                </a:cubicBezTo>
                <a:lnTo>
                  <a:pt x="106053" y="4611"/>
                </a:lnTo>
                <a:cubicBezTo>
                  <a:pt x="107827" y="1990"/>
                  <a:pt x="110918" y="1949"/>
                  <a:pt x="111053" y="1949"/>
                </a:cubicBezTo>
                <a:lnTo>
                  <a:pt x="124830" y="1949"/>
                </a:lnTo>
                <a:lnTo>
                  <a:pt x="1248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070900" y="3149225"/>
            <a:ext cx="3814185" cy="54450"/>
          </a:xfrm>
          <a:custGeom>
            <a:rect b="b" l="l" r="r" t="t"/>
            <a:pathLst>
              <a:path extrusionOk="0" h="2178" w="179766">
                <a:moveTo>
                  <a:pt x="0" y="0"/>
                </a:moveTo>
                <a:lnTo>
                  <a:pt x="0" y="2178"/>
                </a:lnTo>
                <a:lnTo>
                  <a:pt x="179765" y="2178"/>
                </a:lnTo>
                <a:lnTo>
                  <a:pt x="17976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152638" y="3694525"/>
            <a:ext cx="836400" cy="823650"/>
          </a:xfrm>
          <a:custGeom>
            <a:rect b="b" l="l" r="r" t="t"/>
            <a:pathLst>
              <a:path extrusionOk="0" h="32946" w="33456">
                <a:moveTo>
                  <a:pt x="16721" y="1"/>
                </a:moveTo>
                <a:cubicBezTo>
                  <a:pt x="7487" y="1"/>
                  <a:pt x="0" y="7367"/>
                  <a:pt x="0" y="16466"/>
                </a:cubicBezTo>
                <a:cubicBezTo>
                  <a:pt x="0" y="25580"/>
                  <a:pt x="7487" y="32946"/>
                  <a:pt x="16721" y="32946"/>
                </a:cubicBezTo>
                <a:cubicBezTo>
                  <a:pt x="25969" y="32946"/>
                  <a:pt x="33456" y="25580"/>
                  <a:pt x="33456" y="16466"/>
                </a:cubicBezTo>
                <a:cubicBezTo>
                  <a:pt x="33456" y="7367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989050" y="1996884"/>
            <a:ext cx="836422" cy="823917"/>
          </a:xfrm>
          <a:custGeom>
            <a:rect b="b" l="l" r="r" t="t"/>
            <a:pathLst>
              <a:path extrusionOk="0" h="24707" w="25082">
                <a:moveTo>
                  <a:pt x="12541" y="1"/>
                </a:moveTo>
                <a:cubicBezTo>
                  <a:pt x="5619" y="1"/>
                  <a:pt x="0" y="5525"/>
                  <a:pt x="0" y="12353"/>
                </a:cubicBezTo>
                <a:cubicBezTo>
                  <a:pt x="0" y="19182"/>
                  <a:pt x="5619" y="24706"/>
                  <a:pt x="12541" y="24706"/>
                </a:cubicBezTo>
                <a:cubicBezTo>
                  <a:pt x="19463" y="24706"/>
                  <a:pt x="25082" y="19182"/>
                  <a:pt x="25082" y="12353"/>
                </a:cubicBezTo>
                <a:cubicBezTo>
                  <a:pt x="25082" y="5525"/>
                  <a:pt x="19463" y="1"/>
                  <a:pt x="125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0" y="1277294"/>
            <a:ext cx="1797537" cy="3401341"/>
          </a:xfrm>
          <a:custGeom>
            <a:rect b="b" l="l" r="r" t="t"/>
            <a:pathLst>
              <a:path extrusionOk="0" h="108782" w="57489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4885075" y="2764548"/>
            <a:ext cx="836465" cy="823804"/>
          </a:xfrm>
          <a:custGeom>
            <a:rect b="b" l="l" r="r" t="t"/>
            <a:pathLst>
              <a:path extrusionOk="0" h="31494" w="31978">
                <a:moveTo>
                  <a:pt x="15982" y="1"/>
                </a:moveTo>
                <a:cubicBezTo>
                  <a:pt x="7164" y="1"/>
                  <a:pt x="0" y="7044"/>
                  <a:pt x="0" y="15741"/>
                </a:cubicBezTo>
                <a:cubicBezTo>
                  <a:pt x="0" y="24437"/>
                  <a:pt x="7164" y="31494"/>
                  <a:pt x="15982" y="31494"/>
                </a:cubicBezTo>
                <a:cubicBezTo>
                  <a:pt x="24813" y="31494"/>
                  <a:pt x="31977" y="24437"/>
                  <a:pt x="31977" y="15741"/>
                </a:cubicBezTo>
                <a:cubicBezTo>
                  <a:pt x="31977" y="7044"/>
                  <a:pt x="24813" y="1"/>
                  <a:pt x="159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 flipH="1">
            <a:off x="6086932" y="719750"/>
            <a:ext cx="2257800" cy="78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Overview of the global trend of IoT investment in smart cities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 flipH="1">
            <a:off x="6087027" y="3006463"/>
            <a:ext cx="2196600" cy="940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Impact of IoT and Fog Computing on personal, social, and economic growth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 flipH="1">
            <a:off x="6087047" y="1742728"/>
            <a:ext cx="2196600" cy="1025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Statistics and market estimates for IoT in smart cities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8345458" y="716825"/>
            <a:ext cx="433800" cy="784800"/>
          </a:xfrm>
          <a:prstGeom prst="flowChartDelay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8284475" y="1742756"/>
            <a:ext cx="495000" cy="1025700"/>
          </a:xfrm>
          <a:prstGeom prst="flowChartDelay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8284455" y="3006453"/>
            <a:ext cx="495000" cy="9408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grpSp>
        <p:nvGrpSpPr>
          <p:cNvPr id="154" name="Google Shape;154;p17"/>
          <p:cNvGrpSpPr/>
          <p:nvPr/>
        </p:nvGrpSpPr>
        <p:grpSpPr>
          <a:xfrm>
            <a:off x="3578580" y="1353503"/>
            <a:ext cx="238531" cy="339253"/>
            <a:chOff x="3342725" y="2620775"/>
            <a:chExt cx="338775" cy="481825"/>
          </a:xfrm>
        </p:grpSpPr>
        <p:sp>
          <p:nvSpPr>
            <p:cNvPr id="155" name="Google Shape;155;p17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4268106" y="2235053"/>
            <a:ext cx="278296" cy="339253"/>
            <a:chOff x="3907325" y="2620775"/>
            <a:chExt cx="395250" cy="481825"/>
          </a:xfrm>
        </p:grpSpPr>
        <p:sp>
          <p:nvSpPr>
            <p:cNvPr id="159" name="Google Shape;159;p17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5133679" y="3017421"/>
            <a:ext cx="339253" cy="318042"/>
            <a:chOff x="5049725" y="2635825"/>
            <a:chExt cx="481825" cy="451700"/>
          </a:xfrm>
        </p:grpSpPr>
        <p:sp>
          <p:nvSpPr>
            <p:cNvPr id="164" name="Google Shape;164;p17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3401230" y="3947333"/>
            <a:ext cx="339253" cy="318042"/>
            <a:chOff x="4456875" y="2635825"/>
            <a:chExt cx="481825" cy="451700"/>
          </a:xfrm>
        </p:grpSpPr>
        <p:sp>
          <p:nvSpPr>
            <p:cNvPr id="168" name="Google Shape;168;p17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 flipH="1">
            <a:off x="6087052" y="4078938"/>
            <a:ext cx="2196600" cy="940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Enabling technologies and deployment areas in smart city development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8284480" y="4078928"/>
            <a:ext cx="495000" cy="9408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8780300" y="4800800"/>
            <a:ext cx="76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4837200" y="3431900"/>
            <a:ext cx="3849600" cy="493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Fog Computing Challenges and Solutions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978716" y="1203038"/>
            <a:ext cx="1568463" cy="1120981"/>
          </a:xfrm>
          <a:custGeom>
            <a:rect b="b" l="l" r="r" t="t"/>
            <a:pathLst>
              <a:path extrusionOk="0" h="60284" w="84360">
                <a:moveTo>
                  <a:pt x="42180" y="0"/>
                </a:moveTo>
                <a:cubicBezTo>
                  <a:pt x="32226" y="0"/>
                  <a:pt x="23527" y="5424"/>
                  <a:pt x="18903" y="13480"/>
                </a:cubicBezTo>
                <a:cubicBezTo>
                  <a:pt x="18480" y="13449"/>
                  <a:pt x="18073" y="13417"/>
                  <a:pt x="17634" y="13417"/>
                </a:cubicBezTo>
                <a:cubicBezTo>
                  <a:pt x="7900" y="13417"/>
                  <a:pt x="0" y="21317"/>
                  <a:pt x="0" y="31051"/>
                </a:cubicBezTo>
                <a:cubicBezTo>
                  <a:pt x="0" y="40801"/>
                  <a:pt x="7900" y="48700"/>
                  <a:pt x="17634" y="48700"/>
                </a:cubicBezTo>
                <a:cubicBezTo>
                  <a:pt x="20157" y="48700"/>
                  <a:pt x="22540" y="48152"/>
                  <a:pt x="24718" y="47211"/>
                </a:cubicBezTo>
                <a:cubicBezTo>
                  <a:pt x="26599" y="48826"/>
                  <a:pt x="28715" y="50189"/>
                  <a:pt x="30988" y="51240"/>
                </a:cubicBezTo>
                <a:cubicBezTo>
                  <a:pt x="33041" y="56459"/>
                  <a:pt x="39562" y="60284"/>
                  <a:pt x="47289" y="60284"/>
                </a:cubicBezTo>
                <a:cubicBezTo>
                  <a:pt x="56318" y="60284"/>
                  <a:pt x="63669" y="55064"/>
                  <a:pt x="64202" y="48497"/>
                </a:cubicBezTo>
                <a:cubicBezTo>
                  <a:pt x="65033" y="48606"/>
                  <a:pt x="65864" y="48700"/>
                  <a:pt x="66710" y="48700"/>
                </a:cubicBezTo>
                <a:cubicBezTo>
                  <a:pt x="76459" y="48700"/>
                  <a:pt x="84359" y="40801"/>
                  <a:pt x="84359" y="31051"/>
                </a:cubicBezTo>
                <a:cubicBezTo>
                  <a:pt x="84359" y="21317"/>
                  <a:pt x="76459" y="13417"/>
                  <a:pt x="66710" y="13417"/>
                </a:cubicBezTo>
                <a:cubicBezTo>
                  <a:pt x="66287" y="13417"/>
                  <a:pt x="65879" y="13449"/>
                  <a:pt x="65456" y="13480"/>
                </a:cubicBezTo>
                <a:cubicBezTo>
                  <a:pt x="60816" y="5424"/>
                  <a:pt x="52133" y="0"/>
                  <a:pt x="42180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761625" y="2612550"/>
            <a:ext cx="1491992" cy="1066442"/>
          </a:xfrm>
          <a:custGeom>
            <a:rect b="b" l="l" r="r" t="t"/>
            <a:pathLst>
              <a:path extrusionOk="0" h="36522" w="5110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57194" y="1662626"/>
            <a:ext cx="1297828" cy="927792"/>
          </a:xfrm>
          <a:custGeom>
            <a:rect b="b" l="l" r="r" t="t"/>
            <a:pathLst>
              <a:path extrusionOk="0" h="43058" w="60238">
                <a:moveTo>
                  <a:pt x="30111" y="0"/>
                </a:moveTo>
                <a:cubicBezTo>
                  <a:pt x="23011" y="0"/>
                  <a:pt x="16804" y="3872"/>
                  <a:pt x="13496" y="9624"/>
                </a:cubicBezTo>
                <a:cubicBezTo>
                  <a:pt x="13198" y="9609"/>
                  <a:pt x="12901" y="9577"/>
                  <a:pt x="12587" y="9577"/>
                </a:cubicBezTo>
                <a:cubicBezTo>
                  <a:pt x="5643" y="9577"/>
                  <a:pt x="1" y="15220"/>
                  <a:pt x="1" y="22179"/>
                </a:cubicBezTo>
                <a:cubicBezTo>
                  <a:pt x="1" y="29139"/>
                  <a:pt x="5643" y="34782"/>
                  <a:pt x="12587" y="34782"/>
                </a:cubicBezTo>
                <a:cubicBezTo>
                  <a:pt x="13198" y="34782"/>
                  <a:pt x="13794" y="34719"/>
                  <a:pt x="14390" y="34641"/>
                </a:cubicBezTo>
                <a:cubicBezTo>
                  <a:pt x="14766" y="39327"/>
                  <a:pt x="20017" y="43058"/>
                  <a:pt x="26475" y="43058"/>
                </a:cubicBezTo>
                <a:cubicBezTo>
                  <a:pt x="31992" y="43058"/>
                  <a:pt x="36632" y="40330"/>
                  <a:pt x="38105" y="36600"/>
                </a:cubicBezTo>
                <a:cubicBezTo>
                  <a:pt x="39735" y="35847"/>
                  <a:pt x="41240" y="34876"/>
                  <a:pt x="42588" y="33716"/>
                </a:cubicBezTo>
                <a:cubicBezTo>
                  <a:pt x="44140" y="34390"/>
                  <a:pt x="45848" y="34782"/>
                  <a:pt x="47635" y="34782"/>
                </a:cubicBezTo>
                <a:cubicBezTo>
                  <a:pt x="54594" y="34782"/>
                  <a:pt x="60237" y="29139"/>
                  <a:pt x="60237" y="22179"/>
                </a:cubicBezTo>
                <a:cubicBezTo>
                  <a:pt x="60237" y="15220"/>
                  <a:pt x="54594" y="9577"/>
                  <a:pt x="47635" y="9577"/>
                </a:cubicBezTo>
                <a:cubicBezTo>
                  <a:pt x="47337" y="9577"/>
                  <a:pt x="47039" y="9609"/>
                  <a:pt x="46742" y="9624"/>
                </a:cubicBezTo>
                <a:cubicBezTo>
                  <a:pt x="43434" y="3872"/>
                  <a:pt x="37227" y="0"/>
                  <a:pt x="3011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2707675" y="2481168"/>
            <a:ext cx="1176864" cy="841279"/>
          </a:xfrm>
          <a:custGeom>
            <a:rect b="b" l="l" r="r" t="t"/>
            <a:pathLst>
              <a:path extrusionOk="0" h="37118" w="51930">
                <a:moveTo>
                  <a:pt x="25957" y="0"/>
                </a:moveTo>
                <a:cubicBezTo>
                  <a:pt x="19829" y="0"/>
                  <a:pt x="14484" y="3355"/>
                  <a:pt x="11631" y="8308"/>
                </a:cubicBezTo>
                <a:cubicBezTo>
                  <a:pt x="11380" y="8292"/>
                  <a:pt x="11129" y="8261"/>
                  <a:pt x="10863" y="8261"/>
                </a:cubicBezTo>
                <a:cubicBezTo>
                  <a:pt x="4860" y="8261"/>
                  <a:pt x="1" y="13120"/>
                  <a:pt x="1" y="19123"/>
                </a:cubicBezTo>
                <a:cubicBezTo>
                  <a:pt x="1" y="25111"/>
                  <a:pt x="4860" y="29985"/>
                  <a:pt x="10863" y="29985"/>
                </a:cubicBezTo>
                <a:cubicBezTo>
                  <a:pt x="11380" y="29985"/>
                  <a:pt x="11897" y="29923"/>
                  <a:pt x="12399" y="29860"/>
                </a:cubicBezTo>
                <a:cubicBezTo>
                  <a:pt x="12728" y="33904"/>
                  <a:pt x="17258" y="37117"/>
                  <a:pt x="22822" y="37117"/>
                </a:cubicBezTo>
                <a:cubicBezTo>
                  <a:pt x="27572" y="37117"/>
                  <a:pt x="31584" y="34766"/>
                  <a:pt x="32854" y="31537"/>
                </a:cubicBezTo>
                <a:cubicBezTo>
                  <a:pt x="34249" y="30894"/>
                  <a:pt x="35550" y="30064"/>
                  <a:pt x="36710" y="29061"/>
                </a:cubicBezTo>
                <a:cubicBezTo>
                  <a:pt x="38042" y="29656"/>
                  <a:pt x="39516" y="29985"/>
                  <a:pt x="41067" y="29985"/>
                </a:cubicBezTo>
                <a:cubicBezTo>
                  <a:pt x="47071" y="29985"/>
                  <a:pt x="51930" y="25111"/>
                  <a:pt x="51930" y="19123"/>
                </a:cubicBezTo>
                <a:cubicBezTo>
                  <a:pt x="51930" y="13120"/>
                  <a:pt x="47071" y="8261"/>
                  <a:pt x="41067" y="8261"/>
                </a:cubicBezTo>
                <a:cubicBezTo>
                  <a:pt x="40801" y="8261"/>
                  <a:pt x="40550" y="8292"/>
                  <a:pt x="40284" y="8308"/>
                </a:cubicBezTo>
                <a:cubicBezTo>
                  <a:pt x="37447" y="3355"/>
                  <a:pt x="32086" y="0"/>
                  <a:pt x="2595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2074251" y="3477725"/>
            <a:ext cx="1492050" cy="1065958"/>
          </a:xfrm>
          <a:custGeom>
            <a:rect b="b" l="l" r="r" t="t"/>
            <a:pathLst>
              <a:path extrusionOk="0" h="45331" w="63451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4837200" y="1466525"/>
            <a:ext cx="3849600" cy="468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4837200" y="2218325"/>
            <a:ext cx="3849600" cy="493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4914800" y="2827075"/>
            <a:ext cx="3849600" cy="468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4853000" y="1140125"/>
            <a:ext cx="3849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Storage limitation and the need for energy-efficient devices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970225" y="2325007"/>
            <a:ext cx="38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management and the organization of data achievement technologies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5025650" y="2827075"/>
            <a:ext cx="384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 concerns and the vulnerability of devices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63664" y="19354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sz="1600"/>
          </a:p>
        </p:txBody>
      </p:sp>
      <p:sp>
        <p:nvSpPr>
          <p:cNvPr id="195" name="Google Shape;195;p18"/>
          <p:cNvSpPr txBox="1"/>
          <p:nvPr/>
        </p:nvSpPr>
        <p:spPr>
          <a:xfrm>
            <a:off x="2420489" y="157243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5%</a:t>
            </a:r>
            <a:endParaRPr sz="1600"/>
          </a:p>
        </p:txBody>
      </p:sp>
      <p:sp>
        <p:nvSpPr>
          <p:cNvPr id="196" name="Google Shape;196;p18"/>
          <p:cNvSpPr txBox="1"/>
          <p:nvPr/>
        </p:nvSpPr>
        <p:spPr>
          <a:xfrm>
            <a:off x="2477789" y="381961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600"/>
          </a:p>
        </p:txBody>
      </p:sp>
      <p:sp>
        <p:nvSpPr>
          <p:cNvPr id="197" name="Google Shape;197;p18"/>
          <p:cNvSpPr txBox="1"/>
          <p:nvPr/>
        </p:nvSpPr>
        <p:spPr>
          <a:xfrm>
            <a:off x="1165164" y="295466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600"/>
          </a:p>
        </p:txBody>
      </p:sp>
      <p:sp>
        <p:nvSpPr>
          <p:cNvPr id="198" name="Google Shape;198;p18"/>
          <p:cNvSpPr txBox="1"/>
          <p:nvPr/>
        </p:nvSpPr>
        <p:spPr>
          <a:xfrm>
            <a:off x="3001189" y="26960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  <p:sp>
        <p:nvSpPr>
          <p:cNvPr id="199" name="Google Shape;199;p18"/>
          <p:cNvSpPr/>
          <p:nvPr/>
        </p:nvSpPr>
        <p:spPr>
          <a:xfrm>
            <a:off x="4970225" y="4061625"/>
            <a:ext cx="3849600" cy="468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5025650" y="3531944"/>
            <a:ext cx="38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Mobilization challenges and the impact of high growth in fog level layers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5081075" y="4061625"/>
            <a:ext cx="384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Integration between cloud and fog nodes for distributed framework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8380350" y="4745375"/>
            <a:ext cx="76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9"/>
          <p:cNvCxnSpPr/>
          <p:nvPr/>
        </p:nvCxnSpPr>
        <p:spPr>
          <a:xfrm>
            <a:off x="2102300" y="1836975"/>
            <a:ext cx="1724700" cy="418500"/>
          </a:xfrm>
          <a:prstGeom prst="curvedConnector3">
            <a:avLst>
              <a:gd fmla="val 62131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1765525" y="2132925"/>
            <a:ext cx="1041000" cy="91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 flipH="1" rot="5400000">
            <a:off x="642700" y="2908275"/>
            <a:ext cx="1214700" cy="13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19"/>
          <p:cNvGrpSpPr/>
          <p:nvPr/>
        </p:nvGrpSpPr>
        <p:grpSpPr>
          <a:xfrm>
            <a:off x="3588150" y="1296825"/>
            <a:ext cx="1194875" cy="1498775"/>
            <a:chOff x="673875" y="2871950"/>
            <a:chExt cx="1194875" cy="1498775"/>
          </a:xfrm>
        </p:grpSpPr>
        <p:sp>
          <p:nvSpPr>
            <p:cNvPr id="211" name="Google Shape;211;p19"/>
            <p:cNvSpPr/>
            <p:nvPr/>
          </p:nvSpPr>
          <p:spPr>
            <a:xfrm>
              <a:off x="673875" y="3990375"/>
              <a:ext cx="597125" cy="380350"/>
            </a:xfrm>
            <a:custGeom>
              <a:rect b="b" l="l" r="r" t="t"/>
              <a:pathLst>
                <a:path extrusionOk="0" h="15214" w="23885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270975" y="3990375"/>
              <a:ext cx="597775" cy="380350"/>
            </a:xfrm>
            <a:custGeom>
              <a:rect b="b" l="l" r="r" t="t"/>
              <a:pathLst>
                <a:path extrusionOk="0" h="15214" w="23911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673875" y="3645150"/>
              <a:ext cx="1194875" cy="690500"/>
            </a:xfrm>
            <a:custGeom>
              <a:rect b="b" l="l" r="r" t="t"/>
              <a:pathLst>
                <a:path extrusionOk="0" h="27620" w="47795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88062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28037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880625" y="2871950"/>
              <a:ext cx="799525" cy="458675"/>
            </a:xfrm>
            <a:custGeom>
              <a:rect b="b" l="l" r="r" t="t"/>
              <a:pathLst>
                <a:path extrusionOk="0" h="18347" w="31981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049175" y="2876350"/>
              <a:ext cx="462425" cy="265675"/>
            </a:xfrm>
            <a:custGeom>
              <a:rect b="b" l="l" r="r" t="t"/>
              <a:pathLst>
                <a:path extrusionOk="0" h="10627" w="18497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049175" y="3006050"/>
              <a:ext cx="231225" cy="246875"/>
            </a:xfrm>
            <a:custGeom>
              <a:rect b="b" l="l" r="r" t="t"/>
              <a:pathLst>
                <a:path extrusionOk="0" h="9875" w="9249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280375" y="3005425"/>
              <a:ext cx="230600" cy="247500"/>
            </a:xfrm>
            <a:custGeom>
              <a:rect b="b" l="l" r="r" t="t"/>
              <a:pathLst>
                <a:path extrusionOk="0" h="9900" w="9224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1143800" y="2923325"/>
              <a:ext cx="159800" cy="90250"/>
            </a:xfrm>
            <a:custGeom>
              <a:rect b="b" l="l" r="r" t="t"/>
              <a:pathLst>
                <a:path extrusionOk="0" h="3610" w="6392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184525" y="294590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1225875" y="2969075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1266600" y="299225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222750" y="3335000"/>
              <a:ext cx="36975" cy="37600"/>
            </a:xfrm>
            <a:custGeom>
              <a:rect b="b" l="l" r="r" t="t"/>
              <a:pathLst>
                <a:path extrusionOk="0" h="1504" w="1479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219600" y="3338750"/>
              <a:ext cx="33250" cy="33850"/>
            </a:xfrm>
            <a:custGeom>
              <a:rect b="b" l="l" r="r" t="t"/>
              <a:pathLst>
                <a:path extrusionOk="0" h="1354" w="133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894425" y="314387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891275" y="3147650"/>
              <a:ext cx="33875" cy="33850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222750" y="41476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1219600" y="4151400"/>
              <a:ext cx="33250" cy="33250"/>
            </a:xfrm>
            <a:custGeom>
              <a:rect b="b" l="l" r="r" t="t"/>
              <a:pathLst>
                <a:path extrusionOk="0" h="1330" w="133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894425" y="395592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891275" y="3959675"/>
              <a:ext cx="33875" cy="33875"/>
            </a:xfrm>
            <a:custGeom>
              <a:rect b="b" l="l" r="r" t="t"/>
              <a:pathLst>
                <a:path extrusionOk="0" h="1355" w="1355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363100" y="3254800"/>
              <a:ext cx="246875" cy="238100"/>
            </a:xfrm>
            <a:custGeom>
              <a:rect b="b" l="l" r="r" t="t"/>
              <a:pathLst>
                <a:path extrusionOk="0" h="9524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363100" y="3405800"/>
              <a:ext cx="246875" cy="238125"/>
            </a:xfrm>
            <a:custGeom>
              <a:rect b="b" l="l" r="r" t="t"/>
              <a:pathLst>
                <a:path extrusionOk="0" h="9525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363100" y="3556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1363100" y="3707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1363100" y="385442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918225" y="326042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918225" y="3429600"/>
              <a:ext cx="319575" cy="308925"/>
            </a:xfrm>
            <a:custGeom>
              <a:rect b="b" l="l" r="r" t="t"/>
              <a:pathLst>
                <a:path extrusionOk="0" h="12357" w="12783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918225" y="3599400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918225" y="376857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9"/>
          <p:cNvGrpSpPr/>
          <p:nvPr/>
        </p:nvGrpSpPr>
        <p:grpSpPr>
          <a:xfrm>
            <a:off x="2264138" y="2185713"/>
            <a:ext cx="1194875" cy="1498775"/>
            <a:chOff x="673875" y="2871950"/>
            <a:chExt cx="1194875" cy="1498775"/>
          </a:xfrm>
        </p:grpSpPr>
        <p:sp>
          <p:nvSpPr>
            <p:cNvPr id="242" name="Google Shape;242;p19"/>
            <p:cNvSpPr/>
            <p:nvPr/>
          </p:nvSpPr>
          <p:spPr>
            <a:xfrm>
              <a:off x="673875" y="3990375"/>
              <a:ext cx="597125" cy="380350"/>
            </a:xfrm>
            <a:custGeom>
              <a:rect b="b" l="l" r="r" t="t"/>
              <a:pathLst>
                <a:path extrusionOk="0" h="15214" w="23885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270975" y="3990375"/>
              <a:ext cx="597775" cy="380350"/>
            </a:xfrm>
            <a:custGeom>
              <a:rect b="b" l="l" r="r" t="t"/>
              <a:pathLst>
                <a:path extrusionOk="0" h="15214" w="23911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73875" y="3645150"/>
              <a:ext cx="1194875" cy="690500"/>
            </a:xfrm>
            <a:custGeom>
              <a:rect b="b" l="l" r="r" t="t"/>
              <a:pathLst>
                <a:path extrusionOk="0" h="27620" w="47795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88062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128037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880625" y="2871950"/>
              <a:ext cx="799525" cy="458675"/>
            </a:xfrm>
            <a:custGeom>
              <a:rect b="b" l="l" r="r" t="t"/>
              <a:pathLst>
                <a:path extrusionOk="0" h="18347" w="31981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049175" y="2876350"/>
              <a:ext cx="462425" cy="265675"/>
            </a:xfrm>
            <a:custGeom>
              <a:rect b="b" l="l" r="r" t="t"/>
              <a:pathLst>
                <a:path extrusionOk="0" h="10627" w="18497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049175" y="3006050"/>
              <a:ext cx="231225" cy="246875"/>
            </a:xfrm>
            <a:custGeom>
              <a:rect b="b" l="l" r="r" t="t"/>
              <a:pathLst>
                <a:path extrusionOk="0" h="9875" w="9249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80375" y="3005425"/>
              <a:ext cx="230600" cy="247500"/>
            </a:xfrm>
            <a:custGeom>
              <a:rect b="b" l="l" r="r" t="t"/>
              <a:pathLst>
                <a:path extrusionOk="0" h="9900" w="9224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143800" y="2923325"/>
              <a:ext cx="159800" cy="90250"/>
            </a:xfrm>
            <a:custGeom>
              <a:rect b="b" l="l" r="r" t="t"/>
              <a:pathLst>
                <a:path extrusionOk="0" h="3610" w="6392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184525" y="294590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225875" y="2969075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266600" y="299225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222750" y="3335000"/>
              <a:ext cx="36975" cy="37600"/>
            </a:xfrm>
            <a:custGeom>
              <a:rect b="b" l="l" r="r" t="t"/>
              <a:pathLst>
                <a:path extrusionOk="0" h="1504" w="1479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219600" y="3338750"/>
              <a:ext cx="33250" cy="33850"/>
            </a:xfrm>
            <a:custGeom>
              <a:rect b="b" l="l" r="r" t="t"/>
              <a:pathLst>
                <a:path extrusionOk="0" h="1354" w="133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894425" y="314387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891275" y="3147650"/>
              <a:ext cx="33875" cy="33850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222750" y="41476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1219600" y="4151400"/>
              <a:ext cx="33250" cy="33250"/>
            </a:xfrm>
            <a:custGeom>
              <a:rect b="b" l="l" r="r" t="t"/>
              <a:pathLst>
                <a:path extrusionOk="0" h="1330" w="133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894425" y="395592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891275" y="3959675"/>
              <a:ext cx="33875" cy="33875"/>
            </a:xfrm>
            <a:custGeom>
              <a:rect b="b" l="l" r="r" t="t"/>
              <a:pathLst>
                <a:path extrusionOk="0" h="1355" w="1355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363100" y="3254800"/>
              <a:ext cx="246875" cy="238100"/>
            </a:xfrm>
            <a:custGeom>
              <a:rect b="b" l="l" r="r" t="t"/>
              <a:pathLst>
                <a:path extrusionOk="0" h="9524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363100" y="3405800"/>
              <a:ext cx="246875" cy="238125"/>
            </a:xfrm>
            <a:custGeom>
              <a:rect b="b" l="l" r="r" t="t"/>
              <a:pathLst>
                <a:path extrusionOk="0" h="9525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1363100" y="3556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363100" y="3707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363100" y="385442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918225" y="326042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918225" y="3429600"/>
              <a:ext cx="319575" cy="308925"/>
            </a:xfrm>
            <a:custGeom>
              <a:rect b="b" l="l" r="r" t="t"/>
              <a:pathLst>
                <a:path extrusionOk="0" h="12357" w="12783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918225" y="3599400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18225" y="376857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9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273" name="Google Shape;273;p19"/>
          <p:cNvGrpSpPr/>
          <p:nvPr/>
        </p:nvGrpSpPr>
        <p:grpSpPr>
          <a:xfrm>
            <a:off x="935125" y="3069925"/>
            <a:ext cx="1194875" cy="1498775"/>
            <a:chOff x="673875" y="2871950"/>
            <a:chExt cx="1194875" cy="1498775"/>
          </a:xfrm>
        </p:grpSpPr>
        <p:sp>
          <p:nvSpPr>
            <p:cNvPr id="274" name="Google Shape;274;p19"/>
            <p:cNvSpPr/>
            <p:nvPr/>
          </p:nvSpPr>
          <p:spPr>
            <a:xfrm>
              <a:off x="673875" y="3990375"/>
              <a:ext cx="597125" cy="380350"/>
            </a:xfrm>
            <a:custGeom>
              <a:rect b="b" l="l" r="r" t="t"/>
              <a:pathLst>
                <a:path extrusionOk="0" h="15214" w="23885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270975" y="3990375"/>
              <a:ext cx="597775" cy="380350"/>
            </a:xfrm>
            <a:custGeom>
              <a:rect b="b" l="l" r="r" t="t"/>
              <a:pathLst>
                <a:path extrusionOk="0" h="15214" w="23911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73875" y="3645150"/>
              <a:ext cx="1194875" cy="690500"/>
            </a:xfrm>
            <a:custGeom>
              <a:rect b="b" l="l" r="r" t="t"/>
              <a:pathLst>
                <a:path extrusionOk="0" h="27620" w="47795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88062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8037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880625" y="2871950"/>
              <a:ext cx="799525" cy="458675"/>
            </a:xfrm>
            <a:custGeom>
              <a:rect b="b" l="l" r="r" t="t"/>
              <a:pathLst>
                <a:path extrusionOk="0" h="18347" w="31981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049175" y="2876350"/>
              <a:ext cx="462425" cy="265675"/>
            </a:xfrm>
            <a:custGeom>
              <a:rect b="b" l="l" r="r" t="t"/>
              <a:pathLst>
                <a:path extrusionOk="0" h="10627" w="18497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049175" y="3006050"/>
              <a:ext cx="231225" cy="246875"/>
            </a:xfrm>
            <a:custGeom>
              <a:rect b="b" l="l" r="r" t="t"/>
              <a:pathLst>
                <a:path extrusionOk="0" h="9875" w="9249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280375" y="3005425"/>
              <a:ext cx="230600" cy="247500"/>
            </a:xfrm>
            <a:custGeom>
              <a:rect b="b" l="l" r="r" t="t"/>
              <a:pathLst>
                <a:path extrusionOk="0" h="9900" w="9224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143800" y="2923325"/>
              <a:ext cx="159800" cy="90250"/>
            </a:xfrm>
            <a:custGeom>
              <a:rect b="b" l="l" r="r" t="t"/>
              <a:pathLst>
                <a:path extrusionOk="0" h="3610" w="6392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184525" y="294590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225875" y="2969075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266600" y="299225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222750" y="3335000"/>
              <a:ext cx="36975" cy="37600"/>
            </a:xfrm>
            <a:custGeom>
              <a:rect b="b" l="l" r="r" t="t"/>
              <a:pathLst>
                <a:path extrusionOk="0" h="1504" w="1479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1219600" y="3338750"/>
              <a:ext cx="33250" cy="33850"/>
            </a:xfrm>
            <a:custGeom>
              <a:rect b="b" l="l" r="r" t="t"/>
              <a:pathLst>
                <a:path extrusionOk="0" h="1354" w="133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894425" y="314387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891275" y="3147650"/>
              <a:ext cx="33875" cy="33850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1222750" y="41476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219600" y="4151400"/>
              <a:ext cx="33250" cy="33250"/>
            </a:xfrm>
            <a:custGeom>
              <a:rect b="b" l="l" r="r" t="t"/>
              <a:pathLst>
                <a:path extrusionOk="0" h="1330" w="133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894425" y="395592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891275" y="3959675"/>
              <a:ext cx="33875" cy="33875"/>
            </a:xfrm>
            <a:custGeom>
              <a:rect b="b" l="l" r="r" t="t"/>
              <a:pathLst>
                <a:path extrusionOk="0" h="1355" w="1355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363100" y="3254800"/>
              <a:ext cx="246875" cy="238100"/>
            </a:xfrm>
            <a:custGeom>
              <a:rect b="b" l="l" r="r" t="t"/>
              <a:pathLst>
                <a:path extrusionOk="0" h="9524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363100" y="3405800"/>
              <a:ext cx="246875" cy="238125"/>
            </a:xfrm>
            <a:custGeom>
              <a:rect b="b" l="l" r="r" t="t"/>
              <a:pathLst>
                <a:path extrusionOk="0" h="9525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363100" y="3556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363100" y="3707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363100" y="385442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918225" y="326042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918225" y="3429600"/>
              <a:ext cx="319575" cy="308925"/>
            </a:xfrm>
            <a:custGeom>
              <a:rect b="b" l="l" r="r" t="t"/>
              <a:pathLst>
                <a:path extrusionOk="0" h="12357" w="12783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918225" y="3599400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918225" y="376857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9"/>
          <p:cNvGrpSpPr/>
          <p:nvPr/>
        </p:nvGrpSpPr>
        <p:grpSpPr>
          <a:xfrm>
            <a:off x="632767" y="835778"/>
            <a:ext cx="1896113" cy="1705894"/>
            <a:chOff x="763450" y="970825"/>
            <a:chExt cx="1700550" cy="1529950"/>
          </a:xfrm>
        </p:grpSpPr>
        <p:sp>
          <p:nvSpPr>
            <p:cNvPr id="305" name="Google Shape;305;p19"/>
            <p:cNvSpPr/>
            <p:nvPr/>
          </p:nvSpPr>
          <p:spPr>
            <a:xfrm>
              <a:off x="763450" y="970825"/>
              <a:ext cx="1600300" cy="1517075"/>
            </a:xfrm>
            <a:custGeom>
              <a:rect b="b" l="l" r="r" t="t"/>
              <a:pathLst>
                <a:path extrusionOk="0" h="60683" w="64012">
                  <a:moveTo>
                    <a:pt x="33370" y="1"/>
                  </a:moveTo>
                  <a:cubicBezTo>
                    <a:pt x="31472" y="1"/>
                    <a:pt x="29377" y="603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2"/>
                    <a:pt x="9600" y="31083"/>
                    <a:pt x="8522" y="31710"/>
                  </a:cubicBezTo>
                  <a:cubicBezTo>
                    <a:pt x="3811" y="34416"/>
                    <a:pt x="1" y="41710"/>
                    <a:pt x="1" y="47975"/>
                  </a:cubicBezTo>
                  <a:cubicBezTo>
                    <a:pt x="1" y="51484"/>
                    <a:pt x="1179" y="53915"/>
                    <a:pt x="3059" y="54918"/>
                  </a:cubicBezTo>
                  <a:lnTo>
                    <a:pt x="3059" y="54943"/>
                  </a:lnTo>
                  <a:lnTo>
                    <a:pt x="13034" y="60682"/>
                  </a:lnTo>
                  <a:lnTo>
                    <a:pt x="13435" y="51609"/>
                  </a:lnTo>
                  <a:lnTo>
                    <a:pt x="46593" y="32461"/>
                  </a:lnTo>
                  <a:cubicBezTo>
                    <a:pt x="52909" y="28802"/>
                    <a:pt x="58046" y="19003"/>
                    <a:pt x="58046" y="10582"/>
                  </a:cubicBezTo>
                  <a:cubicBezTo>
                    <a:pt x="58046" y="10356"/>
                    <a:pt x="58021" y="10131"/>
                    <a:pt x="58021" y="9930"/>
                  </a:cubicBezTo>
                  <a:lnTo>
                    <a:pt x="64011" y="7048"/>
                  </a:lnTo>
                  <a:lnTo>
                    <a:pt x="54187" y="1384"/>
                  </a:lnTo>
                  <a:lnTo>
                    <a:pt x="54187" y="1409"/>
                  </a:lnTo>
                  <a:cubicBezTo>
                    <a:pt x="53289" y="858"/>
                    <a:pt x="52259" y="570"/>
                    <a:pt x="51133" y="570"/>
                  </a:cubicBezTo>
                  <a:cubicBezTo>
                    <a:pt x="49746" y="570"/>
                    <a:pt x="48211" y="1008"/>
                    <a:pt x="46593" y="1935"/>
                  </a:cubicBezTo>
                  <a:cubicBezTo>
                    <a:pt x="45465" y="2587"/>
                    <a:pt x="44387" y="3464"/>
                    <a:pt x="43360" y="4466"/>
                  </a:cubicBezTo>
                  <a:lnTo>
                    <a:pt x="37345" y="983"/>
                  </a:lnTo>
                  <a:lnTo>
                    <a:pt x="37319" y="1008"/>
                  </a:lnTo>
                  <a:cubicBezTo>
                    <a:pt x="36140" y="348"/>
                    <a:pt x="34812" y="1"/>
                    <a:pt x="3337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1012825" y="1114300"/>
              <a:ext cx="1451175" cy="1386475"/>
            </a:xfrm>
            <a:custGeom>
              <a:rect b="b" l="l" r="r" t="t"/>
              <a:pathLst>
                <a:path extrusionOk="0" h="55459" w="58047">
                  <a:moveTo>
                    <a:pt x="33391" y="0"/>
                  </a:moveTo>
                  <a:cubicBezTo>
                    <a:pt x="31482" y="0"/>
                    <a:pt x="29378" y="606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3"/>
                    <a:pt x="9600" y="31083"/>
                    <a:pt x="8522" y="31710"/>
                  </a:cubicBezTo>
                  <a:cubicBezTo>
                    <a:pt x="3811" y="34417"/>
                    <a:pt x="1" y="41710"/>
                    <a:pt x="1" y="48001"/>
                  </a:cubicBezTo>
                  <a:cubicBezTo>
                    <a:pt x="1" y="52669"/>
                    <a:pt x="2115" y="55459"/>
                    <a:pt x="5142" y="55459"/>
                  </a:cubicBezTo>
                  <a:cubicBezTo>
                    <a:pt x="6178" y="55459"/>
                    <a:pt x="7321" y="55132"/>
                    <a:pt x="8522" y="54442"/>
                  </a:cubicBezTo>
                  <a:lnTo>
                    <a:pt x="46593" y="32462"/>
                  </a:lnTo>
                  <a:cubicBezTo>
                    <a:pt x="52909" y="28803"/>
                    <a:pt x="58046" y="19028"/>
                    <a:pt x="58046" y="10582"/>
                  </a:cubicBezTo>
                  <a:cubicBezTo>
                    <a:pt x="58046" y="4310"/>
                    <a:pt x="55196" y="568"/>
                    <a:pt x="51132" y="568"/>
                  </a:cubicBezTo>
                  <a:cubicBezTo>
                    <a:pt x="49740" y="568"/>
                    <a:pt x="48205" y="1008"/>
                    <a:pt x="46593" y="1935"/>
                  </a:cubicBezTo>
                  <a:cubicBezTo>
                    <a:pt x="44813" y="2963"/>
                    <a:pt x="43134" y="4492"/>
                    <a:pt x="41630" y="6346"/>
                  </a:cubicBezTo>
                  <a:cubicBezTo>
                    <a:pt x="40059" y="2279"/>
                    <a:pt x="37092" y="0"/>
                    <a:pt x="3339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19"/>
          <p:cNvSpPr/>
          <p:nvPr/>
        </p:nvSpPr>
        <p:spPr>
          <a:xfrm>
            <a:off x="5384675" y="1661800"/>
            <a:ext cx="3302100" cy="5727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Recap of the significance of Fog Computing and IoT in smart city development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19"/>
          <p:cNvCxnSpPr>
            <a:stCxn id="307" idx="1"/>
          </p:cNvCxnSpPr>
          <p:nvPr/>
        </p:nvCxnSpPr>
        <p:spPr>
          <a:xfrm rot="10800000">
            <a:off x="4912175" y="1948150"/>
            <a:ext cx="4725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09" name="Google Shape;309;p19"/>
          <p:cNvSpPr/>
          <p:nvPr/>
        </p:nvSpPr>
        <p:spPr>
          <a:xfrm>
            <a:off x="5451200" y="3698350"/>
            <a:ext cx="3302100" cy="5727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 Acknowledgment of the challenges and the need for innovative solutions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19"/>
          <p:cNvCxnSpPr/>
          <p:nvPr/>
        </p:nvCxnSpPr>
        <p:spPr>
          <a:xfrm rot="10800000">
            <a:off x="2362700" y="3984700"/>
            <a:ext cx="3088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1" name="Google Shape;311;p19"/>
          <p:cNvSpPr/>
          <p:nvPr/>
        </p:nvSpPr>
        <p:spPr>
          <a:xfrm>
            <a:off x="5384675" y="2780850"/>
            <a:ext cx="3302100" cy="5727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Emphasis on the potential of these technologies to address urban challenges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" name="Google Shape;312;p19"/>
          <p:cNvCxnSpPr/>
          <p:nvPr/>
        </p:nvCxnSpPr>
        <p:spPr>
          <a:xfrm rot="10800000">
            <a:off x="3742200" y="3208950"/>
            <a:ext cx="1659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3" name="Google Shape;313;p19"/>
          <p:cNvSpPr/>
          <p:nvPr/>
        </p:nvSpPr>
        <p:spPr>
          <a:xfrm>
            <a:off x="5532025" y="4474100"/>
            <a:ext cx="3302100" cy="5727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Call to action for continued research and development in Fog Computing and IoT for smart cities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19"/>
          <p:cNvCxnSpPr/>
          <p:nvPr/>
        </p:nvCxnSpPr>
        <p:spPr>
          <a:xfrm flipH="1">
            <a:off x="1385725" y="4760450"/>
            <a:ext cx="4146300" cy="2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5" name="Google Shape;315;p19"/>
          <p:cNvSpPr txBox="1"/>
          <p:nvPr/>
        </p:nvSpPr>
        <p:spPr>
          <a:xfrm>
            <a:off x="8834125" y="4866250"/>
            <a:ext cx="76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7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321" name="Google Shape;321;p20"/>
          <p:cNvGrpSpPr/>
          <p:nvPr/>
        </p:nvGrpSpPr>
        <p:grpSpPr>
          <a:xfrm>
            <a:off x="4961080" y="2881288"/>
            <a:ext cx="1248521" cy="1337038"/>
            <a:chOff x="2014130" y="2343138"/>
            <a:chExt cx="1248521" cy="1337038"/>
          </a:xfrm>
        </p:grpSpPr>
        <p:grpSp>
          <p:nvGrpSpPr>
            <p:cNvPr id="322" name="Google Shape;322;p20"/>
            <p:cNvGrpSpPr/>
            <p:nvPr/>
          </p:nvGrpSpPr>
          <p:grpSpPr>
            <a:xfrm>
              <a:off x="2014130" y="2343138"/>
              <a:ext cx="1248521" cy="1281779"/>
              <a:chOff x="3466342" y="1278175"/>
              <a:chExt cx="1248521" cy="1281779"/>
            </a:xfrm>
          </p:grpSpPr>
          <p:sp>
            <p:nvSpPr>
              <p:cNvPr id="323" name="Google Shape;323;p20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20"/>
            <p:cNvGrpSpPr/>
            <p:nvPr/>
          </p:nvGrpSpPr>
          <p:grpSpPr>
            <a:xfrm>
              <a:off x="2380834" y="2747114"/>
              <a:ext cx="324157" cy="473847"/>
              <a:chOff x="2860646" y="3452626"/>
              <a:chExt cx="324157" cy="473847"/>
            </a:xfrm>
          </p:grpSpPr>
          <p:sp>
            <p:nvSpPr>
              <p:cNvPr id="329" name="Google Shape;329;p20"/>
              <p:cNvSpPr/>
              <p:nvPr/>
            </p:nvSpPr>
            <p:spPr>
              <a:xfrm>
                <a:off x="2860652" y="3704914"/>
                <a:ext cx="324152" cy="221559"/>
              </a:xfrm>
              <a:custGeom>
                <a:rect b="b" l="l" r="r" t="t"/>
                <a:pathLst>
                  <a:path extrusionOk="0" h="11204" w="16392">
                    <a:moveTo>
                      <a:pt x="0" y="1203"/>
                    </a:moveTo>
                    <a:cubicBezTo>
                      <a:pt x="0" y="1604"/>
                      <a:pt x="301" y="2081"/>
                      <a:pt x="652" y="2281"/>
                    </a:cubicBezTo>
                    <a:lnTo>
                      <a:pt x="652" y="2281"/>
                    </a:lnTo>
                    <a:lnTo>
                      <a:pt x="15740" y="11003"/>
                    </a:lnTo>
                    <a:cubicBezTo>
                      <a:pt x="16090" y="11203"/>
                      <a:pt x="16391" y="11053"/>
                      <a:pt x="16391" y="10652"/>
                    </a:cubicBezTo>
                    <a:lnTo>
                      <a:pt x="16391" y="10652"/>
                    </a:lnTo>
                    <a:lnTo>
                      <a:pt x="16391" y="9474"/>
                    </a:lnTo>
                    <a:lnTo>
                      <a:pt x="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2983059" y="3634031"/>
                <a:ext cx="22326" cy="79318"/>
              </a:xfrm>
              <a:custGeom>
                <a:rect b="b" l="l" r="r" t="t"/>
                <a:pathLst>
                  <a:path extrusionOk="0" h="4011" w="1129">
                    <a:moveTo>
                      <a:pt x="1128" y="1"/>
                    </a:moveTo>
                    <a:lnTo>
                      <a:pt x="1" y="652"/>
                    </a:lnTo>
                    <a:lnTo>
                      <a:pt x="1" y="4011"/>
                    </a:lnTo>
                    <a:lnTo>
                      <a:pt x="1128" y="335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2983059" y="3695988"/>
                <a:ext cx="71882" cy="17362"/>
              </a:xfrm>
              <a:custGeom>
                <a:rect b="b" l="l" r="r" t="t"/>
                <a:pathLst>
                  <a:path extrusionOk="0" h="878" w="3635">
                    <a:moveTo>
                      <a:pt x="3635" y="0"/>
                    </a:moveTo>
                    <a:lnTo>
                      <a:pt x="1128" y="226"/>
                    </a:lnTo>
                    <a:lnTo>
                      <a:pt x="1" y="878"/>
                    </a:lnTo>
                    <a:lnTo>
                      <a:pt x="2532" y="652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2983059" y="3568117"/>
                <a:ext cx="22326" cy="78823"/>
              </a:xfrm>
              <a:custGeom>
                <a:rect b="b" l="l" r="r" t="t"/>
                <a:pathLst>
                  <a:path extrusionOk="0" h="3986" w="1129">
                    <a:moveTo>
                      <a:pt x="1128" y="0"/>
                    </a:moveTo>
                    <a:lnTo>
                      <a:pt x="26" y="652"/>
                    </a:lnTo>
                    <a:lnTo>
                      <a:pt x="1" y="3985"/>
                    </a:lnTo>
                    <a:lnTo>
                      <a:pt x="1" y="3985"/>
                    </a:lnTo>
                    <a:lnTo>
                      <a:pt x="1128" y="3334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2983554" y="3568117"/>
                <a:ext cx="71882" cy="74848"/>
              </a:xfrm>
              <a:custGeom>
                <a:rect b="b" l="l" r="r" t="t"/>
                <a:pathLst>
                  <a:path extrusionOk="0" h="3785" w="3635">
                    <a:moveTo>
                      <a:pt x="1103" y="0"/>
                    </a:moveTo>
                    <a:lnTo>
                      <a:pt x="1" y="652"/>
                    </a:lnTo>
                    <a:lnTo>
                      <a:pt x="2507" y="3785"/>
                    </a:lnTo>
                    <a:lnTo>
                      <a:pt x="3635" y="313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0"/>
              <p:cNvSpPr/>
              <p:nvPr/>
            </p:nvSpPr>
            <p:spPr>
              <a:xfrm>
                <a:off x="3033112" y="3692014"/>
                <a:ext cx="71902" cy="16888"/>
              </a:xfrm>
              <a:custGeom>
                <a:rect b="b" l="l" r="r" t="t"/>
                <a:pathLst>
                  <a:path extrusionOk="0" h="854" w="3636">
                    <a:moveTo>
                      <a:pt x="3635" y="1"/>
                    </a:moveTo>
                    <a:lnTo>
                      <a:pt x="1104" y="201"/>
                    </a:lnTo>
                    <a:lnTo>
                      <a:pt x="1" y="853"/>
                    </a:lnTo>
                    <a:lnTo>
                      <a:pt x="2532" y="653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0"/>
              <p:cNvSpPr/>
              <p:nvPr/>
            </p:nvSpPr>
            <p:spPr>
              <a:xfrm>
                <a:off x="3033112" y="3630075"/>
                <a:ext cx="71902" cy="74848"/>
              </a:xfrm>
              <a:custGeom>
                <a:rect b="b" l="l" r="r" t="t"/>
                <a:pathLst>
                  <a:path extrusionOk="0" h="3785" w="3636">
                    <a:moveTo>
                      <a:pt x="1129" y="0"/>
                    </a:moveTo>
                    <a:lnTo>
                      <a:pt x="1" y="652"/>
                    </a:lnTo>
                    <a:lnTo>
                      <a:pt x="2532" y="3785"/>
                    </a:lnTo>
                    <a:lnTo>
                      <a:pt x="3635" y="3133"/>
                    </a:lnTo>
                    <a:lnTo>
                      <a:pt x="1129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2860646" y="3452626"/>
                <a:ext cx="324152" cy="422295"/>
              </a:xfrm>
              <a:custGeom>
                <a:rect b="b" l="l" r="r" t="t"/>
                <a:pathLst>
                  <a:path extrusionOk="0" h="21355" w="16392">
                    <a:moveTo>
                      <a:pt x="25" y="452"/>
                    </a:moveTo>
                    <a:lnTo>
                      <a:pt x="0" y="11880"/>
                    </a:lnTo>
                    <a:lnTo>
                      <a:pt x="16366" y="21354"/>
                    </a:lnTo>
                    <a:lnTo>
                      <a:pt x="16391" y="9900"/>
                    </a:lnTo>
                    <a:cubicBezTo>
                      <a:pt x="16391" y="9499"/>
                      <a:pt x="16116" y="9023"/>
                      <a:pt x="15765" y="8823"/>
                    </a:cubicBezTo>
                    <a:lnTo>
                      <a:pt x="15765" y="8823"/>
                    </a:lnTo>
                    <a:lnTo>
                      <a:pt x="652" y="101"/>
                    </a:lnTo>
                    <a:cubicBezTo>
                      <a:pt x="552" y="26"/>
                      <a:pt x="451" y="1"/>
                      <a:pt x="376" y="1"/>
                    </a:cubicBezTo>
                    <a:lnTo>
                      <a:pt x="376" y="1"/>
                    </a:lnTo>
                    <a:cubicBezTo>
                      <a:pt x="176" y="1"/>
                      <a:pt x="25" y="176"/>
                      <a:pt x="25" y="452"/>
                    </a:cubicBezTo>
                    <a:moveTo>
                      <a:pt x="6191" y="9825"/>
                    </a:moveTo>
                    <a:lnTo>
                      <a:pt x="6216" y="6492"/>
                    </a:lnTo>
                    <a:lnTo>
                      <a:pt x="8722" y="9625"/>
                    </a:lnTo>
                    <a:lnTo>
                      <a:pt x="11253" y="12758"/>
                    </a:lnTo>
                    <a:lnTo>
                      <a:pt x="8722" y="12958"/>
                    </a:lnTo>
                    <a:lnTo>
                      <a:pt x="6191" y="13184"/>
                    </a:ln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2983059" y="3580992"/>
                <a:ext cx="100141" cy="132354"/>
              </a:xfrm>
              <a:custGeom>
                <a:rect b="b" l="l" r="r" t="t"/>
                <a:pathLst>
                  <a:path extrusionOk="0" h="6693" w="5064">
                    <a:moveTo>
                      <a:pt x="26" y="1"/>
                    </a:moveTo>
                    <a:lnTo>
                      <a:pt x="1" y="3334"/>
                    </a:lnTo>
                    <a:lnTo>
                      <a:pt x="1" y="6693"/>
                    </a:lnTo>
                    <a:lnTo>
                      <a:pt x="2532" y="6467"/>
                    </a:lnTo>
                    <a:lnTo>
                      <a:pt x="5063" y="6267"/>
                    </a:lnTo>
                    <a:lnTo>
                      <a:pt x="2532" y="3134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38" name="Google Shape;338;p20"/>
            <p:cNvCxnSpPr/>
            <p:nvPr/>
          </p:nvCxnSpPr>
          <p:spPr>
            <a:xfrm>
              <a:off x="2461500" y="333307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39" name="Google Shape;339;p20"/>
          <p:cNvGrpSpPr/>
          <p:nvPr/>
        </p:nvGrpSpPr>
        <p:grpSpPr>
          <a:xfrm>
            <a:off x="6546205" y="3680175"/>
            <a:ext cx="1248521" cy="1328088"/>
            <a:chOff x="4653955" y="2344500"/>
            <a:chExt cx="1248521" cy="1328088"/>
          </a:xfrm>
        </p:grpSpPr>
        <p:grpSp>
          <p:nvGrpSpPr>
            <p:cNvPr id="340" name="Google Shape;340;p20"/>
            <p:cNvGrpSpPr/>
            <p:nvPr/>
          </p:nvGrpSpPr>
          <p:grpSpPr>
            <a:xfrm>
              <a:off x="4653955" y="2344500"/>
              <a:ext cx="1248521" cy="1281779"/>
              <a:chOff x="3466342" y="1278175"/>
              <a:chExt cx="1248521" cy="1281779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" name="Google Shape;346;p20"/>
            <p:cNvGrpSpPr/>
            <p:nvPr/>
          </p:nvGrpSpPr>
          <p:grpSpPr>
            <a:xfrm>
              <a:off x="5001920" y="2711648"/>
              <a:ext cx="379116" cy="456565"/>
              <a:chOff x="1580907" y="3472185"/>
              <a:chExt cx="379116" cy="456565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1611125" y="3655843"/>
                <a:ext cx="57525" cy="56517"/>
              </a:xfrm>
              <a:custGeom>
                <a:rect b="b" l="l" r="r" t="t"/>
                <a:pathLst>
                  <a:path extrusionOk="0" h="2858" w="2909">
                    <a:moveTo>
                      <a:pt x="1830" y="0"/>
                    </a:moveTo>
                    <a:lnTo>
                      <a:pt x="226" y="953"/>
                    </a:lnTo>
                    <a:cubicBezTo>
                      <a:pt x="176" y="978"/>
                      <a:pt x="126" y="1003"/>
                      <a:pt x="101" y="1053"/>
                    </a:cubicBezTo>
                    <a:cubicBezTo>
                      <a:pt x="101" y="1078"/>
                      <a:pt x="101" y="1078"/>
                      <a:pt x="76" y="1078"/>
                    </a:cubicBezTo>
                    <a:cubicBezTo>
                      <a:pt x="76" y="1103"/>
                      <a:pt x="76" y="1103"/>
                      <a:pt x="51" y="1128"/>
                    </a:cubicBezTo>
                    <a:cubicBezTo>
                      <a:pt x="51" y="1153"/>
                      <a:pt x="51" y="1153"/>
                      <a:pt x="51" y="1178"/>
                    </a:cubicBezTo>
                    <a:cubicBezTo>
                      <a:pt x="26" y="1178"/>
                      <a:pt x="26" y="1203"/>
                      <a:pt x="26" y="1203"/>
                    </a:cubicBezTo>
                    <a:cubicBezTo>
                      <a:pt x="26" y="1228"/>
                      <a:pt x="26" y="1228"/>
                      <a:pt x="26" y="1254"/>
                    </a:cubicBezTo>
                    <a:cubicBezTo>
                      <a:pt x="1" y="1279"/>
                      <a:pt x="1" y="1279"/>
                      <a:pt x="1" y="1279"/>
                    </a:cubicBezTo>
                    <a:cubicBezTo>
                      <a:pt x="1" y="1279"/>
                      <a:pt x="1" y="1304"/>
                      <a:pt x="1" y="1304"/>
                    </a:cubicBezTo>
                    <a:cubicBezTo>
                      <a:pt x="1" y="1329"/>
                      <a:pt x="1" y="1329"/>
                      <a:pt x="1" y="1354"/>
                    </a:cubicBezTo>
                    <a:cubicBezTo>
                      <a:pt x="1" y="1354"/>
                      <a:pt x="1" y="1379"/>
                      <a:pt x="1" y="1379"/>
                    </a:cubicBezTo>
                    <a:cubicBezTo>
                      <a:pt x="1" y="1404"/>
                      <a:pt x="1" y="1404"/>
                      <a:pt x="1" y="1429"/>
                    </a:cubicBezTo>
                    <a:cubicBezTo>
                      <a:pt x="1" y="1454"/>
                      <a:pt x="1" y="1454"/>
                      <a:pt x="1" y="1479"/>
                    </a:cubicBezTo>
                    <a:cubicBezTo>
                      <a:pt x="1" y="1479"/>
                      <a:pt x="1" y="1504"/>
                      <a:pt x="1" y="1504"/>
                    </a:cubicBezTo>
                    <a:cubicBezTo>
                      <a:pt x="1" y="1529"/>
                      <a:pt x="1" y="1529"/>
                      <a:pt x="1" y="1554"/>
                    </a:cubicBezTo>
                    <a:cubicBezTo>
                      <a:pt x="1" y="1554"/>
                      <a:pt x="1" y="1579"/>
                      <a:pt x="1" y="1579"/>
                    </a:cubicBezTo>
                    <a:lnTo>
                      <a:pt x="1" y="1604"/>
                    </a:lnTo>
                    <a:cubicBezTo>
                      <a:pt x="1" y="1604"/>
                      <a:pt x="1" y="1604"/>
                      <a:pt x="1" y="1629"/>
                    </a:cubicBezTo>
                    <a:lnTo>
                      <a:pt x="26" y="1629"/>
                    </a:lnTo>
                    <a:cubicBezTo>
                      <a:pt x="26" y="1629"/>
                      <a:pt x="26" y="1655"/>
                      <a:pt x="26" y="1655"/>
                    </a:cubicBezTo>
                    <a:cubicBezTo>
                      <a:pt x="26" y="1680"/>
                      <a:pt x="26" y="1705"/>
                      <a:pt x="26" y="1705"/>
                    </a:cubicBezTo>
                    <a:cubicBezTo>
                      <a:pt x="26" y="1730"/>
                      <a:pt x="26" y="1730"/>
                      <a:pt x="26" y="1755"/>
                    </a:cubicBezTo>
                    <a:cubicBezTo>
                      <a:pt x="51" y="1755"/>
                      <a:pt x="51" y="1780"/>
                      <a:pt x="51" y="1780"/>
                    </a:cubicBezTo>
                    <a:cubicBezTo>
                      <a:pt x="51" y="1780"/>
                      <a:pt x="51" y="1805"/>
                      <a:pt x="51" y="1805"/>
                    </a:cubicBezTo>
                    <a:cubicBezTo>
                      <a:pt x="51" y="1805"/>
                      <a:pt x="51" y="1805"/>
                      <a:pt x="51" y="1830"/>
                    </a:cubicBezTo>
                    <a:cubicBezTo>
                      <a:pt x="51" y="1830"/>
                      <a:pt x="76" y="1855"/>
                      <a:pt x="76" y="1855"/>
                    </a:cubicBezTo>
                    <a:cubicBezTo>
                      <a:pt x="76" y="1880"/>
                      <a:pt x="76" y="1880"/>
                      <a:pt x="76" y="1905"/>
                    </a:cubicBezTo>
                    <a:lnTo>
                      <a:pt x="101" y="1930"/>
                    </a:lnTo>
                    <a:cubicBezTo>
                      <a:pt x="101" y="1930"/>
                      <a:pt x="101" y="1955"/>
                      <a:pt x="101" y="1955"/>
                    </a:cubicBezTo>
                    <a:lnTo>
                      <a:pt x="126" y="1980"/>
                    </a:lnTo>
                    <a:cubicBezTo>
                      <a:pt x="126" y="2005"/>
                      <a:pt x="126" y="2005"/>
                      <a:pt x="126" y="2005"/>
                    </a:cubicBezTo>
                    <a:cubicBezTo>
                      <a:pt x="126" y="2005"/>
                      <a:pt x="126" y="2030"/>
                      <a:pt x="151" y="2030"/>
                    </a:cubicBezTo>
                    <a:cubicBezTo>
                      <a:pt x="151" y="2056"/>
                      <a:pt x="151" y="2056"/>
                      <a:pt x="151" y="2081"/>
                    </a:cubicBezTo>
                    <a:cubicBezTo>
                      <a:pt x="176" y="2081"/>
                      <a:pt x="176" y="2106"/>
                      <a:pt x="176" y="2131"/>
                    </a:cubicBezTo>
                    <a:cubicBezTo>
                      <a:pt x="201" y="2131"/>
                      <a:pt x="201" y="2156"/>
                      <a:pt x="226" y="2181"/>
                    </a:cubicBezTo>
                    <a:cubicBezTo>
                      <a:pt x="251" y="2231"/>
                      <a:pt x="277" y="2256"/>
                      <a:pt x="277" y="2281"/>
                    </a:cubicBezTo>
                    <a:cubicBezTo>
                      <a:pt x="302" y="2306"/>
                      <a:pt x="327" y="2331"/>
                      <a:pt x="327" y="2356"/>
                    </a:cubicBezTo>
                    <a:cubicBezTo>
                      <a:pt x="352" y="2356"/>
                      <a:pt x="352" y="2381"/>
                      <a:pt x="352" y="2381"/>
                    </a:cubicBezTo>
                    <a:cubicBezTo>
                      <a:pt x="377" y="2406"/>
                      <a:pt x="377" y="2406"/>
                      <a:pt x="377" y="2431"/>
                    </a:cubicBezTo>
                    <a:cubicBezTo>
                      <a:pt x="402" y="2431"/>
                      <a:pt x="402" y="2457"/>
                      <a:pt x="427" y="2457"/>
                    </a:cubicBezTo>
                    <a:cubicBezTo>
                      <a:pt x="427" y="2457"/>
                      <a:pt x="427" y="2482"/>
                      <a:pt x="452" y="2482"/>
                    </a:cubicBezTo>
                    <a:cubicBezTo>
                      <a:pt x="452" y="2507"/>
                      <a:pt x="452" y="2507"/>
                      <a:pt x="452" y="2507"/>
                    </a:cubicBezTo>
                    <a:cubicBezTo>
                      <a:pt x="477" y="2507"/>
                      <a:pt x="477" y="2507"/>
                      <a:pt x="477" y="2532"/>
                    </a:cubicBezTo>
                    <a:lnTo>
                      <a:pt x="502" y="2557"/>
                    </a:lnTo>
                    <a:cubicBezTo>
                      <a:pt x="502" y="2557"/>
                      <a:pt x="527" y="2582"/>
                      <a:pt x="527" y="2582"/>
                    </a:cubicBezTo>
                    <a:cubicBezTo>
                      <a:pt x="552" y="2582"/>
                      <a:pt x="552" y="2607"/>
                      <a:pt x="577" y="2607"/>
                    </a:cubicBezTo>
                    <a:cubicBezTo>
                      <a:pt x="577" y="2607"/>
                      <a:pt x="602" y="2632"/>
                      <a:pt x="602" y="2632"/>
                    </a:cubicBezTo>
                    <a:cubicBezTo>
                      <a:pt x="602" y="2657"/>
                      <a:pt x="627" y="2657"/>
                      <a:pt x="627" y="2657"/>
                    </a:cubicBezTo>
                    <a:cubicBezTo>
                      <a:pt x="652" y="2682"/>
                      <a:pt x="652" y="2682"/>
                      <a:pt x="678" y="2682"/>
                    </a:cubicBezTo>
                    <a:cubicBezTo>
                      <a:pt x="678" y="2707"/>
                      <a:pt x="703" y="2707"/>
                      <a:pt x="703" y="2707"/>
                    </a:cubicBezTo>
                    <a:cubicBezTo>
                      <a:pt x="728" y="2732"/>
                      <a:pt x="728" y="2732"/>
                      <a:pt x="753" y="2732"/>
                    </a:cubicBezTo>
                    <a:cubicBezTo>
                      <a:pt x="753" y="2757"/>
                      <a:pt x="778" y="2757"/>
                      <a:pt x="778" y="2757"/>
                    </a:cubicBezTo>
                    <a:cubicBezTo>
                      <a:pt x="803" y="2757"/>
                      <a:pt x="803" y="2757"/>
                      <a:pt x="803" y="2782"/>
                    </a:cubicBezTo>
                    <a:lnTo>
                      <a:pt x="853" y="2782"/>
                    </a:lnTo>
                    <a:cubicBezTo>
                      <a:pt x="853" y="2782"/>
                      <a:pt x="878" y="2807"/>
                      <a:pt x="878" y="2807"/>
                    </a:cubicBezTo>
                    <a:lnTo>
                      <a:pt x="903" y="2807"/>
                    </a:lnTo>
                    <a:cubicBezTo>
                      <a:pt x="928" y="2807"/>
                      <a:pt x="928" y="2807"/>
                      <a:pt x="928" y="2832"/>
                    </a:cubicBezTo>
                    <a:lnTo>
                      <a:pt x="1053" y="2832"/>
                    </a:lnTo>
                    <a:cubicBezTo>
                      <a:pt x="1079" y="2832"/>
                      <a:pt x="1079" y="2858"/>
                      <a:pt x="1104" y="2858"/>
                    </a:cubicBezTo>
                    <a:cubicBezTo>
                      <a:pt x="1104" y="2858"/>
                      <a:pt x="1129" y="2832"/>
                      <a:pt x="1129" y="2832"/>
                    </a:cubicBezTo>
                    <a:lnTo>
                      <a:pt x="1229" y="2832"/>
                    </a:lnTo>
                    <a:cubicBezTo>
                      <a:pt x="1254" y="2807"/>
                      <a:pt x="1279" y="2807"/>
                      <a:pt x="1279" y="2807"/>
                    </a:cubicBezTo>
                    <a:lnTo>
                      <a:pt x="2908" y="1855"/>
                    </a:lnTo>
                    <a:lnTo>
                      <a:pt x="2908" y="1855"/>
                    </a:lnTo>
                    <a:cubicBezTo>
                      <a:pt x="2858" y="1880"/>
                      <a:pt x="2808" y="1905"/>
                      <a:pt x="2783" y="1905"/>
                    </a:cubicBezTo>
                    <a:lnTo>
                      <a:pt x="2658" y="1905"/>
                    </a:lnTo>
                    <a:cubicBezTo>
                      <a:pt x="2607" y="1905"/>
                      <a:pt x="2557" y="1880"/>
                      <a:pt x="2507" y="1880"/>
                    </a:cubicBezTo>
                    <a:cubicBezTo>
                      <a:pt x="2457" y="1855"/>
                      <a:pt x="2407" y="1830"/>
                      <a:pt x="2357" y="1805"/>
                    </a:cubicBezTo>
                    <a:cubicBezTo>
                      <a:pt x="2307" y="1780"/>
                      <a:pt x="2257" y="1730"/>
                      <a:pt x="2206" y="1705"/>
                    </a:cubicBezTo>
                    <a:cubicBezTo>
                      <a:pt x="2156" y="1655"/>
                      <a:pt x="2106" y="1629"/>
                      <a:pt x="2081" y="1579"/>
                    </a:cubicBezTo>
                    <a:lnTo>
                      <a:pt x="2056" y="1579"/>
                    </a:lnTo>
                    <a:cubicBezTo>
                      <a:pt x="2031" y="1529"/>
                      <a:pt x="1981" y="1479"/>
                      <a:pt x="1931" y="1429"/>
                    </a:cubicBezTo>
                    <a:cubicBezTo>
                      <a:pt x="1906" y="1354"/>
                      <a:pt x="1855" y="1304"/>
                      <a:pt x="1830" y="1254"/>
                    </a:cubicBezTo>
                    <a:cubicBezTo>
                      <a:pt x="1780" y="1178"/>
                      <a:pt x="1755" y="1128"/>
                      <a:pt x="1730" y="1053"/>
                    </a:cubicBezTo>
                    <a:cubicBezTo>
                      <a:pt x="1705" y="1003"/>
                      <a:pt x="1680" y="928"/>
                      <a:pt x="1655" y="878"/>
                    </a:cubicBezTo>
                    <a:cubicBezTo>
                      <a:pt x="1655" y="802"/>
                      <a:pt x="1630" y="752"/>
                      <a:pt x="1630" y="677"/>
                    </a:cubicBezTo>
                    <a:cubicBezTo>
                      <a:pt x="1605" y="627"/>
                      <a:pt x="1605" y="552"/>
                      <a:pt x="1605" y="502"/>
                    </a:cubicBezTo>
                    <a:cubicBezTo>
                      <a:pt x="1605" y="426"/>
                      <a:pt x="1605" y="376"/>
                      <a:pt x="1630" y="326"/>
                    </a:cubicBezTo>
                    <a:cubicBezTo>
                      <a:pt x="1630" y="276"/>
                      <a:pt x="1655" y="251"/>
                      <a:pt x="1655" y="201"/>
                    </a:cubicBezTo>
                    <a:cubicBezTo>
                      <a:pt x="1680" y="176"/>
                      <a:pt x="1705" y="151"/>
                      <a:pt x="1705" y="126"/>
                    </a:cubicBezTo>
                    <a:cubicBezTo>
                      <a:pt x="1730" y="76"/>
                      <a:pt x="1780" y="51"/>
                      <a:pt x="1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1636418" y="3692528"/>
                <a:ext cx="32233" cy="18846"/>
              </a:xfrm>
              <a:custGeom>
                <a:rect b="b" l="l" r="r" t="t"/>
                <a:pathLst>
                  <a:path extrusionOk="0" h="953" w="1630">
                    <a:moveTo>
                      <a:pt x="1629" y="0"/>
                    </a:moveTo>
                    <a:lnTo>
                      <a:pt x="25" y="927"/>
                    </a:lnTo>
                    <a:cubicBezTo>
                      <a:pt x="25" y="927"/>
                      <a:pt x="25" y="927"/>
                      <a:pt x="0" y="952"/>
                    </a:cubicBez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1580907" y="3518559"/>
                <a:ext cx="98143" cy="250292"/>
              </a:xfrm>
              <a:custGeom>
                <a:rect b="b" l="l" r="r" t="t"/>
                <a:pathLst>
                  <a:path extrusionOk="0" h="12657" w="4963">
                    <a:moveTo>
                      <a:pt x="251" y="50"/>
                    </a:moveTo>
                    <a:cubicBezTo>
                      <a:pt x="100" y="125"/>
                      <a:pt x="25" y="301"/>
                      <a:pt x="25" y="526"/>
                    </a:cubicBezTo>
                    <a:lnTo>
                      <a:pt x="25" y="526"/>
                    </a:lnTo>
                    <a:lnTo>
                      <a:pt x="0" y="9248"/>
                    </a:lnTo>
                    <a:cubicBezTo>
                      <a:pt x="0" y="9474"/>
                      <a:pt x="75" y="9724"/>
                      <a:pt x="226" y="9975"/>
                    </a:cubicBezTo>
                    <a:lnTo>
                      <a:pt x="226" y="9975"/>
                    </a:lnTo>
                    <a:cubicBezTo>
                      <a:pt x="376" y="10251"/>
                      <a:pt x="551" y="10426"/>
                      <a:pt x="752" y="10551"/>
                    </a:cubicBezTo>
                    <a:lnTo>
                      <a:pt x="752" y="10551"/>
                    </a:lnTo>
                    <a:lnTo>
                      <a:pt x="4160" y="12531"/>
                    </a:lnTo>
                    <a:cubicBezTo>
                      <a:pt x="4386" y="12632"/>
                      <a:pt x="4561" y="12657"/>
                      <a:pt x="4712" y="12556"/>
                    </a:cubicBezTo>
                    <a:lnTo>
                      <a:pt x="4712" y="12556"/>
                    </a:lnTo>
                    <a:cubicBezTo>
                      <a:pt x="4862" y="12481"/>
                      <a:pt x="4937" y="12331"/>
                      <a:pt x="4937" y="12080"/>
                    </a:cubicBezTo>
                    <a:lnTo>
                      <a:pt x="4937" y="12080"/>
                    </a:lnTo>
                    <a:lnTo>
                      <a:pt x="4962" y="3383"/>
                    </a:lnTo>
                    <a:cubicBezTo>
                      <a:pt x="4962" y="3133"/>
                      <a:pt x="4887" y="2882"/>
                      <a:pt x="4737" y="2632"/>
                    </a:cubicBezTo>
                    <a:lnTo>
                      <a:pt x="4737" y="2632"/>
                    </a:lnTo>
                    <a:cubicBezTo>
                      <a:pt x="4587" y="2381"/>
                      <a:pt x="4411" y="2180"/>
                      <a:pt x="4211" y="2055"/>
                    </a:cubicBezTo>
                    <a:lnTo>
                      <a:pt x="4211" y="2055"/>
                    </a:lnTo>
                    <a:lnTo>
                      <a:pt x="802" y="100"/>
                    </a:lnTo>
                    <a:cubicBezTo>
                      <a:pt x="677" y="25"/>
                      <a:pt x="551" y="0"/>
                      <a:pt x="451" y="0"/>
                    </a:cubicBezTo>
                    <a:lnTo>
                      <a:pt x="451" y="0"/>
                    </a:lnTo>
                    <a:cubicBezTo>
                      <a:pt x="376" y="0"/>
                      <a:pt x="326" y="0"/>
                      <a:pt x="251" y="50"/>
                    </a:cubicBezTo>
                    <a:moveTo>
                      <a:pt x="2281" y="9674"/>
                    </a:moveTo>
                    <a:cubicBezTo>
                      <a:pt x="2080" y="9549"/>
                      <a:pt x="1880" y="9373"/>
                      <a:pt x="1754" y="9123"/>
                    </a:cubicBezTo>
                    <a:lnTo>
                      <a:pt x="1754" y="9123"/>
                    </a:lnTo>
                    <a:cubicBezTo>
                      <a:pt x="1604" y="8872"/>
                      <a:pt x="1529" y="8622"/>
                      <a:pt x="1529" y="8371"/>
                    </a:cubicBezTo>
                    <a:lnTo>
                      <a:pt x="1529" y="8371"/>
                    </a:lnTo>
                    <a:cubicBezTo>
                      <a:pt x="1529" y="8145"/>
                      <a:pt x="1604" y="7970"/>
                      <a:pt x="1754" y="7895"/>
                    </a:cubicBezTo>
                    <a:lnTo>
                      <a:pt x="1754" y="7895"/>
                    </a:lnTo>
                    <a:cubicBezTo>
                      <a:pt x="1905" y="7795"/>
                      <a:pt x="2080" y="7820"/>
                      <a:pt x="2281" y="7945"/>
                    </a:cubicBezTo>
                    <a:lnTo>
                      <a:pt x="2281" y="7945"/>
                    </a:lnTo>
                    <a:cubicBezTo>
                      <a:pt x="2481" y="8045"/>
                      <a:pt x="2682" y="8246"/>
                      <a:pt x="2807" y="8496"/>
                    </a:cubicBezTo>
                    <a:lnTo>
                      <a:pt x="2807" y="8496"/>
                    </a:lnTo>
                    <a:cubicBezTo>
                      <a:pt x="2957" y="8772"/>
                      <a:pt x="3033" y="9023"/>
                      <a:pt x="3033" y="9248"/>
                    </a:cubicBezTo>
                    <a:lnTo>
                      <a:pt x="3033" y="9248"/>
                    </a:lnTo>
                    <a:cubicBezTo>
                      <a:pt x="3033" y="9499"/>
                      <a:pt x="2957" y="9649"/>
                      <a:pt x="2807" y="9749"/>
                    </a:cubicBezTo>
                    <a:lnTo>
                      <a:pt x="2807" y="9749"/>
                    </a:lnTo>
                    <a:cubicBezTo>
                      <a:pt x="2757" y="9774"/>
                      <a:pt x="2682" y="9800"/>
                      <a:pt x="2607" y="9800"/>
                    </a:cubicBezTo>
                    <a:lnTo>
                      <a:pt x="2607" y="9800"/>
                    </a:lnTo>
                    <a:cubicBezTo>
                      <a:pt x="2506" y="9800"/>
                      <a:pt x="2406" y="9749"/>
                      <a:pt x="2281" y="9674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1696837" y="3472185"/>
                <a:ext cx="263185" cy="456565"/>
              </a:xfrm>
              <a:custGeom>
                <a:rect b="b" l="l" r="r" t="t"/>
                <a:pathLst>
                  <a:path extrusionOk="0" h="23088" w="13309">
                    <a:moveTo>
                      <a:pt x="5790" y="0"/>
                    </a:moveTo>
                    <a:cubicBezTo>
                      <a:pt x="5715" y="0"/>
                      <a:pt x="5664" y="25"/>
                      <a:pt x="5589" y="50"/>
                    </a:cubicBezTo>
                    <a:cubicBezTo>
                      <a:pt x="5439" y="150"/>
                      <a:pt x="5289" y="301"/>
                      <a:pt x="5188" y="501"/>
                    </a:cubicBezTo>
                    <a:cubicBezTo>
                      <a:pt x="5063" y="702"/>
                      <a:pt x="4988" y="902"/>
                      <a:pt x="4963" y="1078"/>
                    </a:cubicBezTo>
                    <a:cubicBezTo>
                      <a:pt x="4913" y="1253"/>
                      <a:pt x="4862" y="1504"/>
                      <a:pt x="4812" y="1830"/>
                    </a:cubicBezTo>
                    <a:cubicBezTo>
                      <a:pt x="4737" y="2155"/>
                      <a:pt x="4687" y="2406"/>
                      <a:pt x="4637" y="2556"/>
                    </a:cubicBezTo>
                    <a:cubicBezTo>
                      <a:pt x="4612" y="2707"/>
                      <a:pt x="4537" y="2882"/>
                      <a:pt x="4436" y="3108"/>
                    </a:cubicBezTo>
                    <a:cubicBezTo>
                      <a:pt x="4336" y="3308"/>
                      <a:pt x="4211" y="3459"/>
                      <a:pt x="4060" y="3534"/>
                    </a:cubicBezTo>
                    <a:cubicBezTo>
                      <a:pt x="3810" y="3684"/>
                      <a:pt x="3409" y="4010"/>
                      <a:pt x="2857" y="4486"/>
                    </a:cubicBezTo>
                    <a:cubicBezTo>
                      <a:pt x="2481" y="4837"/>
                      <a:pt x="2080" y="5163"/>
                      <a:pt x="1654" y="5439"/>
                    </a:cubicBezTo>
                    <a:cubicBezTo>
                      <a:pt x="1355" y="5644"/>
                      <a:pt x="1112" y="5752"/>
                      <a:pt x="924" y="5752"/>
                    </a:cubicBezTo>
                    <a:cubicBezTo>
                      <a:pt x="860" y="5752"/>
                      <a:pt x="803" y="5740"/>
                      <a:pt x="752" y="5714"/>
                    </a:cubicBezTo>
                    <a:cubicBezTo>
                      <a:pt x="652" y="5664"/>
                      <a:pt x="558" y="5639"/>
                      <a:pt x="473" y="5639"/>
                    </a:cubicBezTo>
                    <a:cubicBezTo>
                      <a:pt x="389" y="5639"/>
                      <a:pt x="314" y="5664"/>
                      <a:pt x="251" y="5714"/>
                    </a:cubicBezTo>
                    <a:cubicBezTo>
                      <a:pt x="101" y="5790"/>
                      <a:pt x="25" y="5940"/>
                      <a:pt x="25" y="6165"/>
                    </a:cubicBezTo>
                    <a:lnTo>
                      <a:pt x="0" y="14912"/>
                    </a:lnTo>
                    <a:cubicBezTo>
                      <a:pt x="0" y="15138"/>
                      <a:pt x="75" y="15389"/>
                      <a:pt x="226" y="15639"/>
                    </a:cubicBezTo>
                    <a:cubicBezTo>
                      <a:pt x="376" y="15890"/>
                      <a:pt x="552" y="16090"/>
                      <a:pt x="752" y="16216"/>
                    </a:cubicBezTo>
                    <a:cubicBezTo>
                      <a:pt x="1028" y="16391"/>
                      <a:pt x="1654" y="16942"/>
                      <a:pt x="2632" y="17895"/>
                    </a:cubicBezTo>
                    <a:cubicBezTo>
                      <a:pt x="3233" y="18471"/>
                      <a:pt x="3710" y="18922"/>
                      <a:pt x="4060" y="19248"/>
                    </a:cubicBezTo>
                    <a:cubicBezTo>
                      <a:pt x="4411" y="19574"/>
                      <a:pt x="4888" y="19975"/>
                      <a:pt x="5489" y="20476"/>
                    </a:cubicBezTo>
                    <a:cubicBezTo>
                      <a:pt x="6116" y="20978"/>
                      <a:pt x="6692" y="21379"/>
                      <a:pt x="7193" y="21679"/>
                    </a:cubicBezTo>
                    <a:lnTo>
                      <a:pt x="8722" y="22557"/>
                    </a:lnTo>
                    <a:cubicBezTo>
                      <a:pt x="9350" y="22916"/>
                      <a:pt x="9880" y="23087"/>
                      <a:pt x="10318" y="23087"/>
                    </a:cubicBezTo>
                    <a:cubicBezTo>
                      <a:pt x="10613" y="23087"/>
                      <a:pt x="10866" y="23009"/>
                      <a:pt x="11078" y="22857"/>
                    </a:cubicBezTo>
                    <a:cubicBezTo>
                      <a:pt x="11529" y="22481"/>
                      <a:pt x="11730" y="21780"/>
                      <a:pt x="11654" y="20727"/>
                    </a:cubicBezTo>
                    <a:cubicBezTo>
                      <a:pt x="11955" y="20552"/>
                      <a:pt x="12181" y="20251"/>
                      <a:pt x="12306" y="19800"/>
                    </a:cubicBezTo>
                    <a:cubicBezTo>
                      <a:pt x="12431" y="19323"/>
                      <a:pt x="12431" y="18797"/>
                      <a:pt x="12306" y="18221"/>
                    </a:cubicBezTo>
                    <a:cubicBezTo>
                      <a:pt x="12657" y="17870"/>
                      <a:pt x="12832" y="17343"/>
                      <a:pt x="12807" y="16642"/>
                    </a:cubicBezTo>
                    <a:cubicBezTo>
                      <a:pt x="12807" y="16341"/>
                      <a:pt x="12757" y="15965"/>
                      <a:pt x="12657" y="15514"/>
                    </a:cubicBezTo>
                    <a:cubicBezTo>
                      <a:pt x="13083" y="15188"/>
                      <a:pt x="13309" y="14637"/>
                      <a:pt x="13309" y="13860"/>
                    </a:cubicBezTo>
                    <a:cubicBezTo>
                      <a:pt x="13309" y="13133"/>
                      <a:pt x="13083" y="12406"/>
                      <a:pt x="12632" y="11629"/>
                    </a:cubicBezTo>
                    <a:cubicBezTo>
                      <a:pt x="12181" y="10852"/>
                      <a:pt x="11654" y="10276"/>
                      <a:pt x="11028" y="9925"/>
                    </a:cubicBezTo>
                    <a:lnTo>
                      <a:pt x="7745" y="8020"/>
                    </a:lnTo>
                    <a:cubicBezTo>
                      <a:pt x="7795" y="7920"/>
                      <a:pt x="7820" y="7820"/>
                      <a:pt x="7845" y="7744"/>
                    </a:cubicBezTo>
                    <a:cubicBezTo>
                      <a:pt x="7870" y="7694"/>
                      <a:pt x="7920" y="7619"/>
                      <a:pt x="7970" y="7544"/>
                    </a:cubicBezTo>
                    <a:cubicBezTo>
                      <a:pt x="8045" y="7444"/>
                      <a:pt x="8070" y="7394"/>
                      <a:pt x="8096" y="7343"/>
                    </a:cubicBezTo>
                    <a:cubicBezTo>
                      <a:pt x="8246" y="7143"/>
                      <a:pt x="8346" y="6942"/>
                      <a:pt x="8421" y="6792"/>
                    </a:cubicBezTo>
                    <a:cubicBezTo>
                      <a:pt x="8497" y="6617"/>
                      <a:pt x="8572" y="6391"/>
                      <a:pt x="8647" y="6090"/>
                    </a:cubicBezTo>
                    <a:cubicBezTo>
                      <a:pt x="8722" y="5790"/>
                      <a:pt x="8772" y="5464"/>
                      <a:pt x="8772" y="5113"/>
                    </a:cubicBezTo>
                    <a:cubicBezTo>
                      <a:pt x="8772" y="4912"/>
                      <a:pt x="8772" y="4737"/>
                      <a:pt x="8772" y="4587"/>
                    </a:cubicBezTo>
                    <a:cubicBezTo>
                      <a:pt x="8772" y="4461"/>
                      <a:pt x="8747" y="4236"/>
                      <a:pt x="8697" y="3935"/>
                    </a:cubicBezTo>
                    <a:cubicBezTo>
                      <a:pt x="8672" y="3659"/>
                      <a:pt x="8622" y="3384"/>
                      <a:pt x="8572" y="3183"/>
                    </a:cubicBezTo>
                    <a:cubicBezTo>
                      <a:pt x="8497" y="2957"/>
                      <a:pt x="8421" y="2707"/>
                      <a:pt x="8296" y="2406"/>
                    </a:cubicBezTo>
                    <a:cubicBezTo>
                      <a:pt x="8146" y="2105"/>
                      <a:pt x="7995" y="1830"/>
                      <a:pt x="7820" y="1579"/>
                    </a:cubicBezTo>
                    <a:cubicBezTo>
                      <a:pt x="7619" y="1328"/>
                      <a:pt x="7394" y="1078"/>
                      <a:pt x="7093" y="802"/>
                    </a:cubicBezTo>
                    <a:cubicBezTo>
                      <a:pt x="6817" y="551"/>
                      <a:pt x="6492" y="326"/>
                      <a:pt x="6116" y="100"/>
                    </a:cubicBezTo>
                    <a:cubicBezTo>
                      <a:pt x="6015" y="50"/>
                      <a:pt x="5890" y="0"/>
                      <a:pt x="57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1" name="Google Shape;351;p20"/>
            <p:cNvCxnSpPr/>
            <p:nvPr/>
          </p:nvCxnSpPr>
          <p:spPr>
            <a:xfrm>
              <a:off x="5091350" y="3325488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2" name="Google Shape;352;p20"/>
          <p:cNvGrpSpPr/>
          <p:nvPr/>
        </p:nvGrpSpPr>
        <p:grpSpPr>
          <a:xfrm>
            <a:off x="7419442" y="2336913"/>
            <a:ext cx="1248521" cy="1343263"/>
            <a:chOff x="7419442" y="2336913"/>
            <a:chExt cx="1248521" cy="1343263"/>
          </a:xfrm>
        </p:grpSpPr>
        <p:grpSp>
          <p:nvGrpSpPr>
            <p:cNvPr id="353" name="Google Shape;353;p20"/>
            <p:cNvGrpSpPr/>
            <p:nvPr/>
          </p:nvGrpSpPr>
          <p:grpSpPr>
            <a:xfrm>
              <a:off x="7419442" y="2336913"/>
              <a:ext cx="1248521" cy="1281779"/>
              <a:chOff x="3466342" y="1278175"/>
              <a:chExt cx="1248521" cy="1281779"/>
            </a:xfrm>
          </p:grpSpPr>
          <p:sp>
            <p:nvSpPr>
              <p:cNvPr id="354" name="Google Shape;354;p20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20"/>
            <p:cNvGrpSpPr/>
            <p:nvPr/>
          </p:nvGrpSpPr>
          <p:grpSpPr>
            <a:xfrm>
              <a:off x="7794146" y="2711707"/>
              <a:ext cx="284009" cy="491551"/>
              <a:chOff x="457196" y="3472970"/>
              <a:chExt cx="284009" cy="491551"/>
            </a:xfrm>
          </p:grpSpPr>
          <p:sp>
            <p:nvSpPr>
              <p:cNvPr id="360" name="Google Shape;360;p20"/>
              <p:cNvSpPr/>
              <p:nvPr/>
            </p:nvSpPr>
            <p:spPr>
              <a:xfrm>
                <a:off x="524600" y="3848501"/>
                <a:ext cx="149202" cy="116020"/>
              </a:xfrm>
              <a:custGeom>
                <a:rect b="b" l="l" r="r" t="t"/>
                <a:pathLst>
                  <a:path extrusionOk="0" h="5867" w="7545">
                    <a:moveTo>
                      <a:pt x="1" y="1"/>
                    </a:moveTo>
                    <a:lnTo>
                      <a:pt x="1" y="1"/>
                    </a:lnTo>
                    <a:cubicBezTo>
                      <a:pt x="502" y="2131"/>
                      <a:pt x="1981" y="4311"/>
                      <a:pt x="3760" y="5339"/>
                    </a:cubicBezTo>
                    <a:cubicBezTo>
                      <a:pt x="4396" y="5697"/>
                      <a:pt x="4997" y="5867"/>
                      <a:pt x="5529" y="5867"/>
                    </a:cubicBezTo>
                    <a:cubicBezTo>
                      <a:pt x="6487" y="5867"/>
                      <a:pt x="7223" y="5319"/>
                      <a:pt x="7545" y="4336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457196" y="3472970"/>
                <a:ext cx="284009" cy="433191"/>
              </a:xfrm>
              <a:custGeom>
                <a:rect b="b" l="l" r="r" t="t"/>
                <a:pathLst>
                  <a:path extrusionOk="0" h="21906" w="14362">
                    <a:moveTo>
                      <a:pt x="4085" y="0"/>
                    </a:moveTo>
                    <a:cubicBezTo>
                      <a:pt x="1880" y="0"/>
                      <a:pt x="301" y="1655"/>
                      <a:pt x="126" y="4512"/>
                    </a:cubicBezTo>
                    <a:cubicBezTo>
                      <a:pt x="0" y="6642"/>
                      <a:pt x="652" y="9048"/>
                      <a:pt x="1780" y="11228"/>
                    </a:cubicBezTo>
                    <a:cubicBezTo>
                      <a:pt x="2882" y="13359"/>
                      <a:pt x="3434" y="15614"/>
                      <a:pt x="3434" y="17569"/>
                    </a:cubicBezTo>
                    <a:lnTo>
                      <a:pt x="10978" y="21905"/>
                    </a:lnTo>
                    <a:cubicBezTo>
                      <a:pt x="10978" y="19900"/>
                      <a:pt x="11604" y="18321"/>
                      <a:pt x="12707" y="17419"/>
                    </a:cubicBezTo>
                    <a:cubicBezTo>
                      <a:pt x="13735" y="16617"/>
                      <a:pt x="14336" y="15163"/>
                      <a:pt x="14361" y="13183"/>
                    </a:cubicBezTo>
                    <a:cubicBezTo>
                      <a:pt x="14361" y="8697"/>
                      <a:pt x="11178" y="3208"/>
                      <a:pt x="7243" y="953"/>
                    </a:cubicBezTo>
                    <a:cubicBezTo>
                      <a:pt x="7093" y="878"/>
                      <a:pt x="6943" y="802"/>
                      <a:pt x="6792" y="727"/>
                    </a:cubicBezTo>
                    <a:cubicBezTo>
                      <a:pt x="5840" y="226"/>
                      <a:pt x="4913" y="0"/>
                      <a:pt x="408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62" name="Google Shape;362;p20"/>
            <p:cNvCxnSpPr/>
            <p:nvPr/>
          </p:nvCxnSpPr>
          <p:spPr>
            <a:xfrm>
              <a:off x="7870325" y="333307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sp>
        <p:nvSpPr>
          <p:cNvPr id="363" name="Google Shape;363;p20"/>
          <p:cNvSpPr txBox="1"/>
          <p:nvPr/>
        </p:nvSpPr>
        <p:spPr>
          <a:xfrm>
            <a:off x="292800" y="753775"/>
            <a:ext cx="4411500" cy="3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P. Rana, K. Walia and A. Kaur, "Challenges in Conglomerating Fog computing with IOT for building Smart City," 2021 2nd International Conference on Computational Methods in Science &amp; Technology (ICCMST), Mohali, India, 2021, pp. 35-40, doi: 10.1109/ICCMST54943.2021.00019.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4" name="Google Shape;364;p20"/>
          <p:cNvGrpSpPr/>
          <p:nvPr/>
        </p:nvGrpSpPr>
        <p:grpSpPr>
          <a:xfrm>
            <a:off x="5437680" y="1300438"/>
            <a:ext cx="1248521" cy="1390188"/>
            <a:chOff x="3415055" y="1131338"/>
            <a:chExt cx="1248521" cy="1390188"/>
          </a:xfrm>
        </p:grpSpPr>
        <p:grpSp>
          <p:nvGrpSpPr>
            <p:cNvPr id="365" name="Google Shape;365;p20"/>
            <p:cNvGrpSpPr/>
            <p:nvPr/>
          </p:nvGrpSpPr>
          <p:grpSpPr>
            <a:xfrm>
              <a:off x="3415055" y="1131338"/>
              <a:ext cx="1248521" cy="1281779"/>
              <a:chOff x="3466342" y="1278175"/>
              <a:chExt cx="1248521" cy="1281779"/>
            </a:xfrm>
          </p:grpSpPr>
          <p:sp>
            <p:nvSpPr>
              <p:cNvPr id="366" name="Google Shape;366;p20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20"/>
            <p:cNvGrpSpPr/>
            <p:nvPr/>
          </p:nvGrpSpPr>
          <p:grpSpPr>
            <a:xfrm>
              <a:off x="3544839" y="1510252"/>
              <a:ext cx="569985" cy="460459"/>
              <a:chOff x="2376926" y="1700964"/>
              <a:chExt cx="569985" cy="460459"/>
            </a:xfrm>
          </p:grpSpPr>
          <p:sp>
            <p:nvSpPr>
              <p:cNvPr id="372" name="Google Shape;372;p20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rect b="b" l="l" r="r" t="t"/>
                <a:pathLst>
                  <a:path extrusionOk="0" h="1079" w="128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2685707" y="1999837"/>
                <a:ext cx="22820" cy="16868"/>
              </a:xfrm>
              <a:custGeom>
                <a:rect b="b" l="l" r="r" t="t"/>
                <a:pathLst>
                  <a:path extrusionOk="0" h="853" w="11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7"/>
                      <a:pt x="176" y="702"/>
                      <a:pt x="251" y="852"/>
                    </a:cubicBezTo>
                    <a:lnTo>
                      <a:pt x="1154" y="451"/>
                    </a:lnTo>
                    <a:cubicBezTo>
                      <a:pt x="1053" y="301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2690671" y="2008756"/>
                <a:ext cx="22326" cy="14891"/>
              </a:xfrm>
              <a:custGeom>
                <a:rect b="b" l="l" r="r" t="t"/>
                <a:pathLst>
                  <a:path extrusionOk="0" h="753" w="1129">
                    <a:moveTo>
                      <a:pt x="903" y="0"/>
                    </a:moveTo>
                    <a:lnTo>
                      <a:pt x="0" y="401"/>
                    </a:lnTo>
                    <a:cubicBezTo>
                      <a:pt x="76" y="527"/>
                      <a:pt x="151" y="652"/>
                      <a:pt x="226" y="752"/>
                    </a:cubicBezTo>
                    <a:lnTo>
                      <a:pt x="1128" y="376"/>
                    </a:lnTo>
                    <a:cubicBezTo>
                      <a:pt x="1053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2695141" y="2016192"/>
                <a:ext cx="22801" cy="14891"/>
              </a:xfrm>
              <a:custGeom>
                <a:rect b="b" l="l" r="r" t="t"/>
                <a:pathLst>
                  <a:path extrusionOk="0" h="753" w="115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75" y="502"/>
                      <a:pt x="175" y="627"/>
                      <a:pt x="251" y="752"/>
                    </a:cubicBezTo>
                    <a:lnTo>
                      <a:pt x="1153" y="376"/>
                    </a:lnTo>
                    <a:cubicBezTo>
                      <a:pt x="1053" y="251"/>
                      <a:pt x="97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2700085" y="2023628"/>
                <a:ext cx="22326" cy="13882"/>
              </a:xfrm>
              <a:custGeom>
                <a:rect b="b" l="l" r="r" t="t"/>
                <a:pathLst>
                  <a:path extrusionOk="0" h="7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602"/>
                      <a:pt x="226" y="702"/>
                    </a:cubicBezTo>
                    <a:lnTo>
                      <a:pt x="1129" y="326"/>
                    </a:lnTo>
                    <a:cubicBezTo>
                      <a:pt x="1053" y="22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2704554" y="2030075"/>
                <a:ext cx="22820" cy="14376"/>
              </a:xfrm>
              <a:custGeom>
                <a:rect b="b" l="l" r="r" t="t"/>
                <a:pathLst>
                  <a:path extrusionOk="0" h="727" w="11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0" y="501"/>
                      <a:pt x="176" y="627"/>
                      <a:pt x="251" y="727"/>
                    </a:cubicBezTo>
                    <a:lnTo>
                      <a:pt x="1153" y="351"/>
                    </a:lnTo>
                    <a:cubicBezTo>
                      <a:pt x="107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2709498" y="2036996"/>
                <a:ext cx="23315" cy="14396"/>
              </a:xfrm>
              <a:custGeom>
                <a:rect b="b" l="l" r="r" t="t"/>
                <a:pathLst>
                  <a:path extrusionOk="0" h="728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502"/>
                      <a:pt x="176" y="602"/>
                      <a:pt x="277" y="728"/>
                    </a:cubicBezTo>
                    <a:lnTo>
                      <a:pt x="1179" y="352"/>
                    </a:lnTo>
                    <a:cubicBezTo>
                      <a:pt x="1079" y="226"/>
                      <a:pt x="1003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2714956" y="2043938"/>
                <a:ext cx="23315" cy="13902"/>
              </a:xfrm>
              <a:custGeom>
                <a:rect b="b" l="l" r="r" t="t"/>
                <a:pathLst>
                  <a:path extrusionOk="0" h="703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76" y="602"/>
                      <a:pt x="276" y="703"/>
                    </a:cubicBezTo>
                    <a:lnTo>
                      <a:pt x="1179" y="327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2720414" y="2050385"/>
                <a:ext cx="23315" cy="13902"/>
              </a:xfrm>
              <a:custGeom>
                <a:rect b="b" l="l" r="r" t="t"/>
                <a:pathLst>
                  <a:path extrusionOk="0" h="703" w="117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76" y="577"/>
                      <a:pt x="276" y="702"/>
                    </a:cubicBezTo>
                    <a:lnTo>
                      <a:pt x="1178" y="301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2725853" y="2056337"/>
                <a:ext cx="23315" cy="13902"/>
              </a:xfrm>
              <a:custGeom>
                <a:rect b="b" l="l" r="r" t="t"/>
                <a:pathLst>
                  <a:path extrusionOk="0" h="703" w="1179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01" y="502"/>
                      <a:pt x="176" y="602"/>
                      <a:pt x="277" y="702"/>
                    </a:cubicBezTo>
                    <a:lnTo>
                      <a:pt x="1179" y="301"/>
                    </a:lnTo>
                    <a:cubicBezTo>
                      <a:pt x="1079" y="226"/>
                      <a:pt x="1003" y="126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2731311" y="2062290"/>
                <a:ext cx="23315" cy="13388"/>
              </a:xfrm>
              <a:custGeom>
                <a:rect b="b" l="l" r="r" t="t"/>
                <a:pathLst>
                  <a:path extrusionOk="0" h="677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677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2737263" y="2068223"/>
                <a:ext cx="23315" cy="12419"/>
              </a:xfrm>
              <a:custGeom>
                <a:rect b="b" l="l" r="r" t="t"/>
                <a:pathLst>
                  <a:path extrusionOk="0" h="628" w="1179">
                    <a:moveTo>
                      <a:pt x="878" y="1"/>
                    </a:moveTo>
                    <a:lnTo>
                      <a:pt x="0" y="377"/>
                    </a:lnTo>
                    <a:cubicBezTo>
                      <a:pt x="76" y="452"/>
                      <a:pt x="176" y="552"/>
                      <a:pt x="276" y="627"/>
                    </a:cubicBezTo>
                    <a:lnTo>
                      <a:pt x="1178" y="251"/>
                    </a:lnTo>
                    <a:cubicBezTo>
                      <a:pt x="1078" y="176"/>
                      <a:pt x="978" y="76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2742721" y="2073186"/>
                <a:ext cx="23315" cy="12419"/>
              </a:xfrm>
              <a:custGeom>
                <a:rect b="b" l="l" r="r" t="t"/>
                <a:pathLst>
                  <a:path extrusionOk="0" h="628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52"/>
                      <a:pt x="176" y="527"/>
                      <a:pt x="276" y="627"/>
                    </a:cubicBezTo>
                    <a:lnTo>
                      <a:pt x="1178" y="251"/>
                    </a:lnTo>
                    <a:cubicBezTo>
                      <a:pt x="1078" y="151"/>
                      <a:pt x="978" y="76"/>
                      <a:pt x="902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2748160" y="2078150"/>
                <a:ext cx="23315" cy="11905"/>
              </a:xfrm>
              <a:custGeom>
                <a:rect b="b" l="l" r="r" t="t"/>
                <a:pathLst>
                  <a:path extrusionOk="0" h="602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51"/>
                      <a:pt x="176" y="526"/>
                      <a:pt x="276" y="602"/>
                    </a:cubicBezTo>
                    <a:lnTo>
                      <a:pt x="1179" y="201"/>
                    </a:lnTo>
                    <a:cubicBezTo>
                      <a:pt x="1078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2753618" y="2082105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1"/>
                    </a:moveTo>
                    <a:lnTo>
                      <a:pt x="0" y="402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51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2697118" y="1865519"/>
                <a:ext cx="18351" cy="11410"/>
              </a:xfrm>
              <a:custGeom>
                <a:rect b="b" l="l" r="r" t="t"/>
                <a:pathLst>
                  <a:path extrusionOk="0" h="577" w="928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6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2697118" y="1869475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2697118" y="1873944"/>
                <a:ext cx="17857" cy="11410"/>
              </a:xfrm>
              <a:custGeom>
                <a:rect b="b" l="l" r="r" t="t"/>
                <a:pathLst>
                  <a:path extrusionOk="0" h="577" w="9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697118" y="1877899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2697118" y="1882369"/>
                <a:ext cx="17857" cy="11905"/>
              </a:xfrm>
              <a:custGeom>
                <a:rect b="b" l="l" r="r" t="t"/>
                <a:pathLst>
                  <a:path extrusionOk="0" h="602" w="9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2697118" y="1886818"/>
                <a:ext cx="18351" cy="11924"/>
              </a:xfrm>
              <a:custGeom>
                <a:rect b="b" l="l" r="r" t="t"/>
                <a:pathLst>
                  <a:path extrusionOk="0" h="603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2697613" y="1891287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03" y="151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2698107" y="1895737"/>
                <a:ext cx="18351" cy="11924"/>
              </a:xfrm>
              <a:custGeom>
                <a:rect b="b" l="l" r="r" t="t"/>
                <a:pathLst>
                  <a:path extrusionOk="0" h="603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25" y="527"/>
                      <a:pt x="25" y="603"/>
                    </a:cubicBezTo>
                    <a:lnTo>
                      <a:pt x="928" y="227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2698601" y="1900206"/>
                <a:ext cx="18351" cy="12419"/>
              </a:xfrm>
              <a:custGeom>
                <a:rect b="b" l="l" r="r" t="t"/>
                <a:pathLst>
                  <a:path extrusionOk="0" h="628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52"/>
                      <a:pt x="26" y="552"/>
                      <a:pt x="51" y="627"/>
                    </a:cubicBezTo>
                    <a:lnTo>
                      <a:pt x="928" y="251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2699590" y="1905170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51"/>
                      <a:pt x="26" y="527"/>
                      <a:pt x="26" y="602"/>
                    </a:cubicBezTo>
                    <a:lnTo>
                      <a:pt x="928" y="226"/>
                    </a:lnTo>
                    <a:cubicBezTo>
                      <a:pt x="928" y="151"/>
                      <a:pt x="903" y="75"/>
                      <a:pt x="878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2700085" y="1909620"/>
                <a:ext cx="18865" cy="11924"/>
              </a:xfrm>
              <a:custGeom>
                <a:rect b="b" l="l" r="r" t="t"/>
                <a:pathLst>
                  <a:path extrusionOk="0" h="603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2701073" y="1914089"/>
                <a:ext cx="18865" cy="11905"/>
              </a:xfrm>
              <a:custGeom>
                <a:rect b="b" l="l" r="r" t="t"/>
                <a:pathLst>
                  <a:path extrusionOk="0" h="60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2702062" y="1918539"/>
                <a:ext cx="18865" cy="11430"/>
              </a:xfrm>
              <a:custGeom>
                <a:rect b="b" l="l" r="r" t="t"/>
                <a:pathLst>
                  <a:path extrusionOk="0" h="5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02"/>
                      <a:pt x="76" y="577"/>
                    </a:cubicBezTo>
                    <a:lnTo>
                      <a:pt x="953" y="201"/>
                    </a:lnTo>
                    <a:cubicBezTo>
                      <a:pt x="953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2703565" y="1922514"/>
                <a:ext cx="18846" cy="11905"/>
              </a:xfrm>
              <a:custGeom>
                <a:rect b="b" l="l" r="r" t="t"/>
                <a:pathLst>
                  <a:path extrusionOk="0" h="602" w="9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50" y="602"/>
                    </a:cubicBezTo>
                    <a:lnTo>
                      <a:pt x="953" y="226"/>
                    </a:lnTo>
                    <a:cubicBezTo>
                      <a:pt x="927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2704554" y="1926963"/>
                <a:ext cx="18846" cy="11924"/>
              </a:xfrm>
              <a:custGeom>
                <a:rect b="b" l="l" r="r" t="t"/>
                <a:pathLst>
                  <a:path extrusionOk="0" h="603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50" y="527"/>
                      <a:pt x="75" y="602"/>
                    </a:cubicBezTo>
                    <a:lnTo>
                      <a:pt x="953" y="227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2706037" y="1931433"/>
                <a:ext cx="19340" cy="11924"/>
              </a:xfrm>
              <a:custGeom>
                <a:rect b="b" l="l" r="r" t="t"/>
                <a:pathLst>
                  <a:path extrusionOk="0" h="603" w="978">
                    <a:moveTo>
                      <a:pt x="878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03" y="76"/>
                      <a:pt x="878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2707520" y="1935902"/>
                <a:ext cx="19854" cy="12893"/>
              </a:xfrm>
              <a:custGeom>
                <a:rect b="b" l="l" r="r" t="t"/>
                <a:pathLst>
                  <a:path extrusionOk="0" h="65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51"/>
                      <a:pt x="101" y="652"/>
                    </a:cubicBezTo>
                    <a:lnTo>
                      <a:pt x="1003" y="276"/>
                    </a:lnTo>
                    <a:cubicBezTo>
                      <a:pt x="953" y="176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2709498" y="1941340"/>
                <a:ext cx="20843" cy="15385"/>
              </a:xfrm>
              <a:custGeom>
                <a:rect b="b" l="l" r="r" t="t"/>
                <a:pathLst>
                  <a:path extrusionOk="0" h="7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101" y="652"/>
                      <a:pt x="151" y="778"/>
                    </a:cubicBezTo>
                    <a:lnTo>
                      <a:pt x="1054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2712484" y="1949270"/>
                <a:ext cx="22820" cy="18371"/>
              </a:xfrm>
              <a:custGeom>
                <a:rect b="b" l="l" r="r" t="t"/>
                <a:pathLst>
                  <a:path extrusionOk="0" h="929" w="11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552"/>
                      <a:pt x="176" y="753"/>
                      <a:pt x="251" y="928"/>
                    </a:cubicBezTo>
                    <a:lnTo>
                      <a:pt x="1153" y="552"/>
                    </a:lnTo>
                    <a:cubicBezTo>
                      <a:pt x="1078" y="377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2717428" y="1960187"/>
                <a:ext cx="22326" cy="15879"/>
              </a:xfrm>
              <a:custGeom>
                <a:rect b="b" l="l" r="r" t="t"/>
                <a:pathLst>
                  <a:path extrusionOk="0" h="803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6"/>
                      <a:pt x="151" y="652"/>
                      <a:pt x="226" y="802"/>
                    </a:cubicBezTo>
                    <a:lnTo>
                      <a:pt x="1129" y="426"/>
                    </a:lnTo>
                    <a:cubicBezTo>
                      <a:pt x="1054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2721897" y="1968611"/>
                <a:ext cx="20843" cy="12893"/>
              </a:xfrm>
              <a:custGeom>
                <a:rect b="b" l="l" r="r" t="t"/>
                <a:pathLst>
                  <a:path extrusionOk="0" h="652" w="10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2724864" y="1974050"/>
                <a:ext cx="20843" cy="11924"/>
              </a:xfrm>
              <a:custGeom>
                <a:rect b="b" l="l" r="r" t="t"/>
                <a:pathLst>
                  <a:path extrusionOk="0" h="603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2727850" y="1978025"/>
                <a:ext cx="20329" cy="11905"/>
              </a:xfrm>
              <a:custGeom>
                <a:rect b="b" l="l" r="r" t="t"/>
                <a:pathLst>
                  <a:path extrusionOk="0" h="602" w="1028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52"/>
                      <a:pt x="100" y="527"/>
                      <a:pt x="126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2730322" y="1982474"/>
                <a:ext cx="20843" cy="11430"/>
              </a:xfrm>
              <a:custGeom>
                <a:rect b="b" l="l" r="r" t="t"/>
                <a:pathLst>
                  <a:path extrusionOk="0" h="5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577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2733288" y="1986449"/>
                <a:ext cx="20843" cy="11905"/>
              </a:xfrm>
              <a:custGeom>
                <a:rect b="b" l="l" r="r" t="t"/>
                <a:pathLst>
                  <a:path extrusionOk="0" h="602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4" y="201"/>
                    </a:lnTo>
                    <a:cubicBezTo>
                      <a:pt x="1003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>
                <a:off x="2736275" y="1990404"/>
                <a:ext cx="20823" cy="11924"/>
              </a:xfrm>
              <a:custGeom>
                <a:rect b="b" l="l" r="r" t="t"/>
                <a:pathLst>
                  <a:path extrusionOk="0" h="603" w="1053">
                    <a:moveTo>
                      <a:pt x="903" y="1"/>
                    </a:moveTo>
                    <a:lnTo>
                      <a:pt x="0" y="402"/>
                    </a:lnTo>
                    <a:cubicBezTo>
                      <a:pt x="50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2739241" y="1994379"/>
                <a:ext cx="21337" cy="11410"/>
              </a:xfrm>
              <a:custGeom>
                <a:rect b="b" l="l" r="r" t="t"/>
                <a:pathLst>
                  <a:path extrusionOk="0" h="577" w="1079">
                    <a:moveTo>
                      <a:pt x="903" y="0"/>
                    </a:moveTo>
                    <a:lnTo>
                      <a:pt x="1" y="401"/>
                    </a:lnTo>
                    <a:cubicBezTo>
                      <a:pt x="76" y="452"/>
                      <a:pt x="126" y="527"/>
                      <a:pt x="176" y="577"/>
                    </a:cubicBezTo>
                    <a:lnTo>
                      <a:pt x="1078" y="201"/>
                    </a:lnTo>
                    <a:cubicBezTo>
                      <a:pt x="1028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2742721" y="1998334"/>
                <a:ext cx="21317" cy="11430"/>
              </a:xfrm>
              <a:custGeom>
                <a:rect b="b" l="l" r="r" t="t"/>
                <a:pathLst>
                  <a:path extrusionOk="0" h="578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52"/>
                      <a:pt x="100" y="527"/>
                      <a:pt x="176" y="577"/>
                    </a:cubicBezTo>
                    <a:lnTo>
                      <a:pt x="1078" y="201"/>
                    </a:lnTo>
                    <a:cubicBezTo>
                      <a:pt x="1003" y="151"/>
                      <a:pt x="952" y="76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2746182" y="2002309"/>
                <a:ext cx="20843" cy="10916"/>
              </a:xfrm>
              <a:custGeom>
                <a:rect b="b" l="l" r="r" t="t"/>
                <a:pathLst>
                  <a:path extrusionOk="0" h="552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2749643" y="2005770"/>
                <a:ext cx="20843" cy="10936"/>
              </a:xfrm>
              <a:custGeom>
                <a:rect b="b" l="l" r="r" t="t"/>
                <a:pathLst>
                  <a:path extrusionOk="0" h="553" w="10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52"/>
                    </a:cubicBezTo>
                    <a:lnTo>
                      <a:pt x="1054" y="176"/>
                    </a:lnTo>
                    <a:cubicBezTo>
                      <a:pt x="1003" y="126"/>
                      <a:pt x="953" y="51"/>
                      <a:pt x="878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2752629" y="2009251"/>
                <a:ext cx="21337" cy="10421"/>
              </a:xfrm>
              <a:custGeom>
                <a:rect b="b" l="l" r="r" t="t"/>
                <a:pathLst>
                  <a:path extrusionOk="0" h="527" w="10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26" y="477"/>
                      <a:pt x="176" y="527"/>
                    </a:cubicBezTo>
                    <a:lnTo>
                      <a:pt x="1078" y="151"/>
                    </a:lnTo>
                    <a:cubicBezTo>
                      <a:pt x="1028" y="101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2756090" y="2012217"/>
                <a:ext cx="20843" cy="10441"/>
              </a:xfrm>
              <a:custGeom>
                <a:rect b="b" l="l" r="r" t="t"/>
                <a:pathLst>
                  <a:path extrusionOk="0" h="52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477"/>
                      <a:pt x="176" y="527"/>
                    </a:cubicBezTo>
                    <a:lnTo>
                      <a:pt x="1053" y="151"/>
                    </a:lnTo>
                    <a:cubicBezTo>
                      <a:pt x="1003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2759571" y="2015203"/>
                <a:ext cx="20823" cy="9927"/>
              </a:xfrm>
              <a:custGeom>
                <a:rect b="b" l="l" r="r" t="t"/>
                <a:pathLst>
                  <a:path extrusionOk="0" h="502" w="10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6"/>
                      <a:pt x="100" y="451"/>
                      <a:pt x="151" y="501"/>
                    </a:cubicBezTo>
                    <a:lnTo>
                      <a:pt x="1053" y="125"/>
                    </a:lnTo>
                    <a:cubicBezTo>
                      <a:pt x="1003" y="75"/>
                      <a:pt x="953" y="50"/>
                      <a:pt x="877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2762537" y="2017675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1" y="376"/>
                    </a:lnTo>
                    <a:lnTo>
                      <a:pt x="51" y="401"/>
                    </a:lnTo>
                    <a:lnTo>
                      <a:pt x="953" y="26"/>
                    </a:lnTo>
                    <a:cubicBezTo>
                      <a:pt x="928" y="26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rect b="b" l="l" r="r" t="t"/>
                <a:pathLst>
                  <a:path extrusionOk="0" h="502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2723381" y="1883852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0"/>
                    </a:moveTo>
                    <a:lnTo>
                      <a:pt x="26" y="376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2723381" y="1886818"/>
                <a:ext cx="17857" cy="9947"/>
              </a:xfrm>
              <a:custGeom>
                <a:rect b="b" l="l" r="r" t="t"/>
                <a:pathLst>
                  <a:path extrusionOk="0" h="503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02"/>
                    </a:cubicBezTo>
                    <a:lnTo>
                      <a:pt x="903" y="126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2723381" y="1889310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27"/>
                    </a:cubicBezTo>
                    <a:lnTo>
                      <a:pt x="903" y="151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2723381" y="1892276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2723381" y="1895243"/>
                <a:ext cx="17857" cy="10441"/>
              </a:xfrm>
              <a:custGeom>
                <a:rect b="b" l="l" r="r" t="t"/>
                <a:pathLst>
                  <a:path extrusionOk="0" h="528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2723381" y="1898229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>
                <a:off x="2723381" y="1901195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2723875" y="1904181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2724369" y="1907148"/>
                <a:ext cx="18371" cy="10916"/>
              </a:xfrm>
              <a:custGeom>
                <a:rect b="b" l="l" r="r" t="t"/>
                <a:pathLst>
                  <a:path extrusionOk="0" h="5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7"/>
                      <a:pt x="26" y="502"/>
                      <a:pt x="26" y="552"/>
                    </a:cubicBezTo>
                    <a:lnTo>
                      <a:pt x="928" y="176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2724864" y="1910609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2725358" y="1913595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2725853" y="1916561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51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2726861" y="1919547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6"/>
                    </a:cubicBezTo>
                    <a:lnTo>
                      <a:pt x="927" y="125"/>
                    </a:lnTo>
                    <a:cubicBezTo>
                      <a:pt x="902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2727356" y="1922019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25" y="477"/>
                      <a:pt x="50" y="527"/>
                    </a:cubicBezTo>
                    <a:lnTo>
                      <a:pt x="953" y="151"/>
                    </a:lnTo>
                    <a:cubicBezTo>
                      <a:pt x="927" y="101"/>
                      <a:pt x="927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2728344" y="1924986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27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2729333" y="1927972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1" y="526"/>
                    </a:cubicBezTo>
                    <a:lnTo>
                      <a:pt x="953" y="150"/>
                    </a:lnTo>
                    <a:cubicBezTo>
                      <a:pt x="928" y="100"/>
                      <a:pt x="903" y="50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2730322" y="1930938"/>
                <a:ext cx="18846" cy="11410"/>
              </a:xfrm>
              <a:custGeom>
                <a:rect b="b" l="l" r="r" t="t"/>
                <a:pathLst>
                  <a:path extrusionOk="0" h="577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2"/>
                      <a:pt x="26" y="502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2731311" y="1934893"/>
                <a:ext cx="20348" cy="12913"/>
              </a:xfrm>
              <a:custGeom>
                <a:rect b="b" l="l" r="r" t="t"/>
                <a:pathLst>
                  <a:path extrusionOk="0" h="653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76" y="552"/>
                      <a:pt x="126" y="653"/>
                    </a:cubicBezTo>
                    <a:lnTo>
                      <a:pt x="1028" y="252"/>
                    </a:lnTo>
                    <a:cubicBezTo>
                      <a:pt x="978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2733783" y="1939857"/>
                <a:ext cx="20843" cy="14891"/>
              </a:xfrm>
              <a:custGeom>
                <a:rect b="b" l="l" r="r" t="t"/>
                <a:pathLst>
                  <a:path extrusionOk="0" h="753" w="1054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502"/>
                      <a:pt x="101" y="627"/>
                      <a:pt x="151" y="752"/>
                    </a:cubicBezTo>
                    <a:lnTo>
                      <a:pt x="1054" y="377"/>
                    </a:lnTo>
                    <a:cubicBezTo>
                      <a:pt x="1003" y="251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2736769" y="1947293"/>
                <a:ext cx="20823" cy="12913"/>
              </a:xfrm>
              <a:custGeom>
                <a:rect b="b" l="l" r="r" t="t"/>
                <a:pathLst>
                  <a:path extrusionOk="0" h="653" w="1053">
                    <a:moveTo>
                      <a:pt x="903" y="1"/>
                    </a:moveTo>
                    <a:lnTo>
                      <a:pt x="0" y="376"/>
                    </a:lnTo>
                    <a:cubicBezTo>
                      <a:pt x="50" y="477"/>
                      <a:pt x="101" y="577"/>
                      <a:pt x="151" y="652"/>
                    </a:cubicBezTo>
                    <a:lnTo>
                      <a:pt x="1053" y="276"/>
                    </a:lnTo>
                    <a:cubicBezTo>
                      <a:pt x="1003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2739735" y="1952751"/>
                <a:ext cx="19854" cy="11410"/>
              </a:xfrm>
              <a:custGeom>
                <a:rect b="b" l="l" r="r" t="t"/>
                <a:pathLst>
                  <a:path extrusionOk="0" h="57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76" y="501"/>
                      <a:pt x="126" y="577"/>
                    </a:cubicBezTo>
                    <a:lnTo>
                      <a:pt x="1003" y="201"/>
                    </a:lnTo>
                    <a:cubicBezTo>
                      <a:pt x="978" y="12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2742227" y="1956706"/>
                <a:ext cx="19340" cy="10441"/>
              </a:xfrm>
              <a:custGeom>
                <a:rect b="b" l="l" r="r" t="t"/>
                <a:pathLst>
                  <a:path extrusionOk="0" h="528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7" y="151"/>
                    </a:lnTo>
                    <a:cubicBezTo>
                      <a:pt x="952" y="101"/>
                      <a:pt x="927" y="51"/>
                      <a:pt x="877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2743710" y="1959692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6"/>
                      <a:pt x="75" y="451"/>
                      <a:pt x="100" y="501"/>
                    </a:cubicBezTo>
                    <a:lnTo>
                      <a:pt x="1003" y="125"/>
                    </a:lnTo>
                    <a:cubicBezTo>
                      <a:pt x="978" y="7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2745688" y="1962164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2747665" y="1965131"/>
                <a:ext cx="19854" cy="9947"/>
              </a:xfrm>
              <a:custGeom>
                <a:rect b="b" l="l" r="r" t="t"/>
                <a:pathLst>
                  <a:path extrusionOk="0" h="50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477"/>
                      <a:pt x="101" y="502"/>
                    </a:cubicBezTo>
                    <a:lnTo>
                      <a:pt x="1003" y="126"/>
                    </a:lnTo>
                    <a:cubicBezTo>
                      <a:pt x="953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2749643" y="1967622"/>
                <a:ext cx="19854" cy="10421"/>
              </a:xfrm>
              <a:custGeom>
                <a:rect b="b" l="l" r="r" t="t"/>
                <a:pathLst>
                  <a:path extrusionOk="0" h="52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>
                <a:off x="2751640" y="1970589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7"/>
                      <a:pt x="75" y="452"/>
                      <a:pt x="100" y="502"/>
                    </a:cubicBezTo>
                    <a:lnTo>
                      <a:pt x="1003" y="126"/>
                    </a:lnTo>
                    <a:cubicBezTo>
                      <a:pt x="978" y="7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2753618" y="1973061"/>
                <a:ext cx="20348" cy="9947"/>
              </a:xfrm>
              <a:custGeom>
                <a:rect b="b" l="l" r="r" t="t"/>
                <a:pathLst>
                  <a:path extrusionOk="0" h="503" w="10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27"/>
                      <a:pt x="76" y="452"/>
                      <a:pt x="126" y="502"/>
                    </a:cubicBezTo>
                    <a:lnTo>
                      <a:pt x="1028" y="126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>
                <a:off x="2756090" y="1975553"/>
                <a:ext cx="19854" cy="9927"/>
              </a:xfrm>
              <a:custGeom>
                <a:rect b="b" l="l" r="r" t="t"/>
                <a:pathLst>
                  <a:path extrusionOk="0" h="50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501"/>
                    </a:cubicBezTo>
                    <a:lnTo>
                      <a:pt x="1003" y="125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2758087" y="1978025"/>
                <a:ext cx="20329" cy="9433"/>
              </a:xfrm>
              <a:custGeom>
                <a:rect b="b" l="l" r="r" t="t"/>
                <a:pathLst>
                  <a:path extrusionOk="0" h="477" w="10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52"/>
                      <a:pt x="125" y="477"/>
                    </a:cubicBezTo>
                    <a:lnTo>
                      <a:pt x="1028" y="101"/>
                    </a:lnTo>
                    <a:cubicBezTo>
                      <a:pt x="977" y="76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2760559" y="1980002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27"/>
                      <a:pt x="76" y="452"/>
                      <a:pt x="101" y="502"/>
                    </a:cubicBezTo>
                    <a:lnTo>
                      <a:pt x="1003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2762537" y="1981980"/>
                <a:ext cx="20348" cy="9452"/>
              </a:xfrm>
              <a:custGeom>
                <a:rect b="b" l="l" r="r" t="t"/>
                <a:pathLst>
                  <a:path extrusionOk="0" h="478" w="1029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2765009" y="1983977"/>
                <a:ext cx="19854" cy="9433"/>
              </a:xfrm>
              <a:custGeom>
                <a:rect b="b" l="l" r="r" t="t"/>
                <a:pathLst>
                  <a:path extrusionOk="0" h="47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2767006" y="1985955"/>
                <a:ext cx="18351" cy="7950"/>
              </a:xfrm>
              <a:custGeom>
                <a:rect b="b" l="l" r="r" t="t"/>
                <a:pathLst>
                  <a:path extrusionOk="0" h="402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25" y="376"/>
                      <a:pt x="25" y="401"/>
                    </a:cubicBezTo>
                    <a:lnTo>
                      <a:pt x="927" y="25"/>
                    </a:lnTo>
                    <a:cubicBezTo>
                      <a:pt x="927" y="0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2755101" y="2083094"/>
                <a:ext cx="21832" cy="10936"/>
              </a:xfrm>
              <a:custGeom>
                <a:rect b="b" l="l" r="r" t="t"/>
                <a:pathLst>
                  <a:path extrusionOk="0" h="553" w="11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26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2759076" y="2086575"/>
                <a:ext cx="23315" cy="10916"/>
              </a:xfrm>
              <a:custGeom>
                <a:rect b="b" l="l" r="r" t="t"/>
                <a:pathLst>
                  <a:path extrusionOk="0" h="552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501"/>
                      <a:pt x="276" y="552"/>
                    </a:cubicBezTo>
                    <a:lnTo>
                      <a:pt x="1178" y="176"/>
                    </a:lnTo>
                    <a:cubicBezTo>
                      <a:pt x="1078" y="125"/>
                      <a:pt x="978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>
                <a:off x="2764515" y="2090035"/>
                <a:ext cx="22820" cy="10916"/>
              </a:xfrm>
              <a:custGeom>
                <a:rect b="b" l="l" r="r" t="t"/>
                <a:pathLst>
                  <a:path extrusionOk="0" h="552" w="11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77" y="552"/>
                    </a:cubicBezTo>
                    <a:lnTo>
                      <a:pt x="1154" y="176"/>
                    </a:lnTo>
                    <a:cubicBezTo>
                      <a:pt x="1079" y="12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>
                <a:off x="2769973" y="2093516"/>
                <a:ext cx="22820" cy="10421"/>
              </a:xfrm>
              <a:custGeom>
                <a:rect b="b" l="l" r="r" t="t"/>
                <a:pathLst>
                  <a:path extrusionOk="0" h="527" w="11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26"/>
                      <a:pt x="176" y="476"/>
                      <a:pt x="251" y="526"/>
                    </a:cubicBezTo>
                    <a:lnTo>
                      <a:pt x="1153" y="150"/>
                    </a:lnTo>
                    <a:cubicBezTo>
                      <a:pt x="1078" y="100"/>
                      <a:pt x="978" y="50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2774936" y="2096482"/>
                <a:ext cx="23315" cy="10421"/>
              </a:xfrm>
              <a:custGeom>
                <a:rect b="b" l="l" r="r" t="t"/>
                <a:pathLst>
                  <a:path extrusionOk="0" h="527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52"/>
                      <a:pt x="201" y="477"/>
                      <a:pt x="276" y="527"/>
                    </a:cubicBezTo>
                    <a:lnTo>
                      <a:pt x="1178" y="151"/>
                    </a:lnTo>
                    <a:cubicBezTo>
                      <a:pt x="1078" y="101"/>
                      <a:pt x="1003" y="51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2780375" y="2099449"/>
                <a:ext cx="23315" cy="9947"/>
              </a:xfrm>
              <a:custGeom>
                <a:rect b="b" l="l" r="r" t="t"/>
                <a:pathLst>
                  <a:path extrusionOk="0" h="503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77"/>
                      <a:pt x="277" y="502"/>
                    </a:cubicBezTo>
                    <a:lnTo>
                      <a:pt x="1179" y="126"/>
                    </a:lnTo>
                    <a:cubicBezTo>
                      <a:pt x="1079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2785833" y="2101940"/>
                <a:ext cx="23315" cy="9927"/>
              </a:xfrm>
              <a:custGeom>
                <a:rect b="b" l="l" r="r" t="t"/>
                <a:pathLst>
                  <a:path extrusionOk="0" h="502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26"/>
                      <a:pt x="201" y="476"/>
                      <a:pt x="301" y="501"/>
                    </a:cubicBezTo>
                    <a:lnTo>
                      <a:pt x="1178" y="125"/>
                    </a:lnTo>
                    <a:cubicBezTo>
                      <a:pt x="1103" y="100"/>
                      <a:pt x="1003" y="5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2791786" y="2104412"/>
                <a:ext cx="23315" cy="9433"/>
              </a:xfrm>
              <a:custGeom>
                <a:rect b="b" l="l" r="r" t="t"/>
                <a:pathLst>
                  <a:path extrusionOk="0" h="477" w="1179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27"/>
                      <a:pt x="176" y="452"/>
                      <a:pt x="276" y="477"/>
                    </a:cubicBezTo>
                    <a:lnTo>
                      <a:pt x="1178" y="101"/>
                    </a:lnTo>
                    <a:cubicBezTo>
                      <a:pt x="1078" y="76"/>
                      <a:pt x="978" y="51"/>
                      <a:pt x="87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2797224" y="2106390"/>
                <a:ext cx="23809" cy="9433"/>
              </a:xfrm>
              <a:custGeom>
                <a:rect b="b" l="l" r="r" t="t"/>
                <a:pathLst>
                  <a:path extrusionOk="0" h="477" w="12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52"/>
                      <a:pt x="302" y="477"/>
                    </a:cubicBezTo>
                    <a:lnTo>
                      <a:pt x="1204" y="101"/>
                    </a:lnTo>
                    <a:cubicBezTo>
                      <a:pt x="1104" y="76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2803176" y="2108368"/>
                <a:ext cx="23809" cy="8958"/>
              </a:xfrm>
              <a:custGeom>
                <a:rect b="b" l="l" r="r" t="t"/>
                <a:pathLst>
                  <a:path extrusionOk="0" h="453" w="12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02"/>
                      <a:pt x="201" y="427"/>
                      <a:pt x="327" y="452"/>
                    </a:cubicBezTo>
                    <a:lnTo>
                      <a:pt x="1204" y="76"/>
                    </a:lnTo>
                    <a:cubicBezTo>
                      <a:pt x="1104" y="51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2809623" y="2109871"/>
                <a:ext cx="24303" cy="8444"/>
              </a:xfrm>
              <a:custGeom>
                <a:rect b="b" l="l" r="r" t="t"/>
                <a:pathLst>
                  <a:path extrusionOk="0" h="427" w="122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9" y="50"/>
                    </a:lnTo>
                    <a:cubicBezTo>
                      <a:pt x="1103" y="25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2816070" y="2110859"/>
                <a:ext cx="24798" cy="7950"/>
              </a:xfrm>
              <a:custGeom>
                <a:rect b="b" l="l" r="r" t="t"/>
                <a:pathLst>
                  <a:path extrusionOk="0" h="402" w="12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401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53" y="25"/>
                      <a:pt x="1028" y="25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rect b="b" l="l" r="r" t="t"/>
                <a:pathLst>
                  <a:path extrusionOk="0" h="388" w="1304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rect b="b" l="l" r="r" t="t"/>
                <a:pathLst>
                  <a:path extrusionOk="0" h="388" w="1304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2831436" y="2109871"/>
                <a:ext cx="28258" cy="8938"/>
              </a:xfrm>
              <a:custGeom>
                <a:rect b="b" l="l" r="r" t="t"/>
                <a:pathLst>
                  <a:path extrusionOk="0" h="452" w="1429">
                    <a:moveTo>
                      <a:pt x="1429" y="0"/>
                    </a:moveTo>
                    <a:cubicBezTo>
                      <a:pt x="1253" y="50"/>
                      <a:pt x="1078" y="50"/>
                      <a:pt x="903" y="75"/>
                    </a:cubicBezTo>
                    <a:lnTo>
                      <a:pt x="0" y="451"/>
                    </a:lnTo>
                    <a:cubicBezTo>
                      <a:pt x="176" y="451"/>
                      <a:pt x="351" y="426"/>
                      <a:pt x="527" y="376"/>
                    </a:cubicBez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2841838" y="2105896"/>
                <a:ext cx="29761" cy="11430"/>
              </a:xfrm>
              <a:custGeom>
                <a:rect b="b" l="l" r="r" t="t"/>
                <a:pathLst>
                  <a:path extrusionOk="0" h="578" w="1505">
                    <a:moveTo>
                      <a:pt x="1504" y="1"/>
                    </a:moveTo>
                    <a:lnTo>
                      <a:pt x="1275" y="96"/>
                    </a:lnTo>
                    <a:lnTo>
                      <a:pt x="1275" y="96"/>
                    </a:lnTo>
                    <a:cubicBezTo>
                      <a:pt x="1351" y="70"/>
                      <a:pt x="1428" y="39"/>
                      <a:pt x="1504" y="1"/>
                    </a:cubicBezTo>
                    <a:close/>
                    <a:moveTo>
                      <a:pt x="1275" y="96"/>
                    </a:moveTo>
                    <a:cubicBezTo>
                      <a:pt x="1151" y="139"/>
                      <a:pt x="1027" y="170"/>
                      <a:pt x="903" y="201"/>
                    </a:cubicBezTo>
                    <a:lnTo>
                      <a:pt x="1" y="577"/>
                    </a:lnTo>
                    <a:cubicBezTo>
                      <a:pt x="201" y="527"/>
                      <a:pt x="427" y="477"/>
                      <a:pt x="602" y="377"/>
                    </a:cubicBezTo>
                    <a:lnTo>
                      <a:pt x="1275" y="96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2759571" y="2049396"/>
                <a:ext cx="20823" cy="9927"/>
              </a:xfrm>
              <a:custGeom>
                <a:rect b="b" l="l" r="r" t="t"/>
                <a:pathLst>
                  <a:path extrusionOk="0" h="502" w="10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7"/>
                      <a:pt x="100" y="452"/>
                      <a:pt x="151" y="502"/>
                    </a:cubicBezTo>
                    <a:lnTo>
                      <a:pt x="1053" y="126"/>
                    </a:lnTo>
                    <a:cubicBezTo>
                      <a:pt x="1003" y="76"/>
                      <a:pt x="953" y="51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2762537" y="2051868"/>
                <a:ext cx="22326" cy="10441"/>
              </a:xfrm>
              <a:custGeom>
                <a:rect b="b" l="l" r="r" t="t"/>
                <a:pathLst>
                  <a:path extrusionOk="0" h="528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2767006" y="2054854"/>
                <a:ext cx="21812" cy="9927"/>
              </a:xfrm>
              <a:custGeom>
                <a:rect b="b" l="l" r="r" t="t"/>
                <a:pathLst>
                  <a:path extrusionOk="0" h="502" w="11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51" y="476"/>
                      <a:pt x="201" y="501"/>
                    </a:cubicBezTo>
                    <a:lnTo>
                      <a:pt x="1103" y="125"/>
                    </a:lnTo>
                    <a:cubicBezTo>
                      <a:pt x="102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2770961" y="2057326"/>
                <a:ext cx="22326" cy="9927"/>
              </a:xfrm>
              <a:custGeom>
                <a:rect b="b" l="l" r="r" t="t"/>
                <a:pathLst>
                  <a:path extrusionOk="0" h="5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51" y="477"/>
                      <a:pt x="226" y="502"/>
                    </a:cubicBezTo>
                    <a:lnTo>
                      <a:pt x="1128" y="126"/>
                    </a:lnTo>
                    <a:cubicBezTo>
                      <a:pt x="1053" y="101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2775431" y="2059798"/>
                <a:ext cx="21812" cy="9947"/>
              </a:xfrm>
              <a:custGeom>
                <a:rect b="b" l="l" r="r" t="t"/>
                <a:pathLst>
                  <a:path extrusionOk="0" h="503" w="11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27"/>
                      <a:pt x="151" y="477"/>
                      <a:pt x="226" y="502"/>
                    </a:cubicBezTo>
                    <a:lnTo>
                      <a:pt x="1103" y="126"/>
                    </a:lnTo>
                    <a:cubicBezTo>
                      <a:pt x="1028" y="101"/>
                      <a:pt x="978" y="51"/>
                      <a:pt x="902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2779386" y="2062290"/>
                <a:ext cx="22326" cy="9433"/>
              </a:xfrm>
              <a:custGeom>
                <a:rect b="b" l="l" r="r" t="t"/>
                <a:pathLst>
                  <a:path extrusionOk="0" h="47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9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2783855" y="2064267"/>
                <a:ext cx="22326" cy="9433"/>
              </a:xfrm>
              <a:custGeom>
                <a:rect b="b" l="l" r="r" t="t"/>
                <a:pathLst>
                  <a:path extrusionOk="0" h="477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426"/>
                      <a:pt x="151" y="451"/>
                      <a:pt x="226" y="477"/>
                    </a:cubicBezTo>
                    <a:lnTo>
                      <a:pt x="1128" y="101"/>
                    </a:lnTo>
                    <a:cubicBezTo>
                      <a:pt x="1053" y="76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2788305" y="2066245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02"/>
                      <a:pt x="151" y="427"/>
                      <a:pt x="226" y="452"/>
                    </a:cubicBezTo>
                    <a:lnTo>
                      <a:pt x="1129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2792774" y="2067728"/>
                <a:ext cx="22820" cy="8938"/>
              </a:xfrm>
              <a:custGeom>
                <a:rect b="b" l="l" r="r" t="t"/>
                <a:pathLst>
                  <a:path extrusionOk="0" h="452" w="11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02"/>
                      <a:pt x="151" y="427"/>
                      <a:pt x="251" y="452"/>
                    </a:cubicBezTo>
                    <a:lnTo>
                      <a:pt x="1153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2797738" y="2069211"/>
                <a:ext cx="22306" cy="8464"/>
              </a:xfrm>
              <a:custGeom>
                <a:rect b="b" l="l" r="r" t="t"/>
                <a:pathLst>
                  <a:path extrusionOk="0" h="428" w="112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02"/>
                      <a:pt x="150" y="427"/>
                      <a:pt x="251" y="427"/>
                    </a:cubicBezTo>
                    <a:lnTo>
                      <a:pt x="1128" y="51"/>
                    </a:lnTo>
                    <a:cubicBezTo>
                      <a:pt x="1053" y="51"/>
                      <a:pt x="977" y="26"/>
                      <a:pt x="877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2802682" y="2070220"/>
                <a:ext cx="22820" cy="8444"/>
              </a:xfrm>
              <a:custGeom>
                <a:rect b="b" l="l" r="r" t="t"/>
                <a:pathLst>
                  <a:path extrusionOk="0" h="427" w="11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01"/>
                      <a:pt x="176" y="426"/>
                      <a:pt x="251" y="426"/>
                    </a:cubicBezTo>
                    <a:lnTo>
                      <a:pt x="1154" y="50"/>
                    </a:lnTo>
                    <a:cubicBezTo>
                      <a:pt x="1053" y="50"/>
                      <a:pt x="978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2807646" y="2071209"/>
                <a:ext cx="23809" cy="7950"/>
              </a:xfrm>
              <a:custGeom>
                <a:rect b="b" l="l" r="r" t="t"/>
                <a:pathLst>
                  <a:path extrusionOk="0" h="402" w="120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201" y="401"/>
                      <a:pt x="301" y="401"/>
                    </a:cubicBezTo>
                    <a:lnTo>
                      <a:pt x="1203" y="25"/>
                    </a:lnTo>
                    <a:cubicBezTo>
                      <a:pt x="1103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2813598" y="2071703"/>
                <a:ext cx="24303" cy="7455"/>
              </a:xfrm>
              <a:custGeom>
                <a:rect b="b" l="l" r="r" t="t"/>
                <a:pathLst>
                  <a:path extrusionOk="0" h="377" w="1229">
                    <a:moveTo>
                      <a:pt x="902" y="0"/>
                    </a:moveTo>
                    <a:lnTo>
                      <a:pt x="0" y="376"/>
                    </a:lnTo>
                    <a:lnTo>
                      <a:pt x="326" y="37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2820026" y="2070220"/>
                <a:ext cx="25806" cy="8938"/>
              </a:xfrm>
              <a:custGeom>
                <a:rect b="b" l="l" r="r" t="t"/>
                <a:pathLst>
                  <a:path extrusionOk="0" h="452" w="1305">
                    <a:moveTo>
                      <a:pt x="1304" y="0"/>
                    </a:moveTo>
                    <a:cubicBezTo>
                      <a:pt x="1179" y="50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51" y="426"/>
                      <a:pt x="277" y="426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2827956" y="2067234"/>
                <a:ext cx="27290" cy="10936"/>
              </a:xfrm>
              <a:custGeom>
                <a:rect b="b" l="l" r="r" t="t"/>
                <a:pathLst>
                  <a:path extrusionOk="0" h="553" w="1380">
                    <a:moveTo>
                      <a:pt x="1379" y="1"/>
                    </a:moveTo>
                    <a:lnTo>
                      <a:pt x="1195" y="80"/>
                    </a:lnTo>
                    <a:lnTo>
                      <a:pt x="1195" y="80"/>
                    </a:lnTo>
                    <a:cubicBezTo>
                      <a:pt x="1257" y="58"/>
                      <a:pt x="1318" y="31"/>
                      <a:pt x="1379" y="1"/>
                    </a:cubicBezTo>
                    <a:close/>
                    <a:moveTo>
                      <a:pt x="1195" y="80"/>
                    </a:moveTo>
                    <a:lnTo>
                      <a:pt x="1195" y="80"/>
                    </a:lnTo>
                    <a:cubicBezTo>
                      <a:pt x="1103" y="112"/>
                      <a:pt x="1008" y="136"/>
                      <a:pt x="903" y="151"/>
                    </a:cubicBezTo>
                    <a:lnTo>
                      <a:pt x="1" y="552"/>
                    </a:lnTo>
                    <a:cubicBezTo>
                      <a:pt x="176" y="502"/>
                      <a:pt x="327" y="452"/>
                      <a:pt x="502" y="377"/>
                    </a:cubicBezTo>
                    <a:lnTo>
                      <a:pt x="1195" y="8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2763526" y="2018170"/>
                <a:ext cx="20348" cy="9433"/>
              </a:xfrm>
              <a:custGeom>
                <a:rect b="b" l="l" r="r" t="t"/>
                <a:pathLst>
                  <a:path extrusionOk="0" h="477" w="1029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2766017" y="2020147"/>
                <a:ext cx="20823" cy="9947"/>
              </a:xfrm>
              <a:custGeom>
                <a:rect b="b" l="l" r="r" t="t"/>
                <a:pathLst>
                  <a:path extrusionOk="0" h="503" w="10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00" y="452"/>
                      <a:pt x="150" y="502"/>
                    </a:cubicBezTo>
                    <a:lnTo>
                      <a:pt x="1053" y="126"/>
                    </a:lnTo>
                    <a:cubicBezTo>
                      <a:pt x="1003" y="76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2768984" y="2022639"/>
                <a:ext cx="21337" cy="9433"/>
              </a:xfrm>
              <a:custGeom>
                <a:rect b="b" l="l" r="r" t="t"/>
                <a:pathLst>
                  <a:path extrusionOk="0" h="477" w="10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26" y="426"/>
                      <a:pt x="176" y="476"/>
                    </a:cubicBezTo>
                    <a:lnTo>
                      <a:pt x="1078" y="10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2772445" y="2024617"/>
                <a:ext cx="20843" cy="9433"/>
              </a:xfrm>
              <a:custGeom>
                <a:rect b="b" l="l" r="r" t="t"/>
                <a:pathLst>
                  <a:path extrusionOk="0" h="477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7"/>
                    </a:cubicBezTo>
                    <a:lnTo>
                      <a:pt x="1053" y="101"/>
                    </a:lnTo>
                    <a:cubicBezTo>
                      <a:pt x="1003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2775431" y="2026594"/>
                <a:ext cx="21317" cy="8938"/>
              </a:xfrm>
              <a:custGeom>
                <a:rect b="b" l="l" r="r" t="t"/>
                <a:pathLst>
                  <a:path extrusionOk="0" h="452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02"/>
                      <a:pt x="126" y="427"/>
                      <a:pt x="176" y="452"/>
                    </a:cubicBezTo>
                    <a:lnTo>
                      <a:pt x="1078" y="76"/>
                    </a:lnTo>
                    <a:cubicBezTo>
                      <a:pt x="1028" y="51"/>
                      <a:pt x="953" y="26"/>
                      <a:pt x="902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2778892" y="2028077"/>
                <a:ext cx="20843" cy="8938"/>
              </a:xfrm>
              <a:custGeom>
                <a:rect b="b" l="l" r="r" t="t"/>
                <a:pathLst>
                  <a:path extrusionOk="0" h="452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27"/>
                      <a:pt x="151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2781878" y="2029561"/>
                <a:ext cx="21317" cy="8958"/>
              </a:xfrm>
              <a:custGeom>
                <a:rect b="b" l="l" r="r" t="t"/>
                <a:pathLst>
                  <a:path extrusionOk="0" h="453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25" y="427"/>
                      <a:pt x="175" y="452"/>
                    </a:cubicBezTo>
                    <a:lnTo>
                      <a:pt x="1078" y="76"/>
                    </a:lnTo>
                    <a:cubicBezTo>
                      <a:pt x="1028" y="51"/>
                      <a:pt x="952" y="26"/>
                      <a:pt x="902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2785339" y="2031064"/>
                <a:ext cx="21337" cy="8444"/>
              </a:xfrm>
              <a:custGeom>
                <a:rect b="b" l="l" r="r" t="t"/>
                <a:pathLst>
                  <a:path extrusionOk="0" h="427" w="10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126" y="426"/>
                      <a:pt x="176" y="426"/>
                    </a:cubicBezTo>
                    <a:lnTo>
                      <a:pt x="1078" y="5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2788799" y="2032052"/>
                <a:ext cx="21337" cy="8938"/>
              </a:xfrm>
              <a:custGeom>
                <a:rect b="b" l="l" r="r" t="t"/>
                <a:pathLst>
                  <a:path extrusionOk="0" h="452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26" y="426"/>
                      <a:pt x="176" y="451"/>
                    </a:cubicBezTo>
                    <a:lnTo>
                      <a:pt x="1079" y="75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2792280" y="2033536"/>
                <a:ext cx="21832" cy="7950"/>
              </a:xfrm>
              <a:custGeom>
                <a:rect b="b" l="l" r="r" t="t"/>
                <a:pathLst>
                  <a:path extrusionOk="0" h="402" w="110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376"/>
                      <a:pt x="126" y="401"/>
                      <a:pt x="201" y="401"/>
                    </a:cubicBezTo>
                    <a:lnTo>
                      <a:pt x="1103" y="26"/>
                    </a:lnTo>
                    <a:cubicBezTo>
                      <a:pt x="1028" y="26"/>
                      <a:pt x="978" y="0"/>
                      <a:pt x="903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2796235" y="2034030"/>
                <a:ext cx="21832" cy="8444"/>
              </a:xfrm>
              <a:custGeom>
                <a:rect b="b" l="l" r="r" t="t"/>
                <a:pathLst>
                  <a:path extrusionOk="0" h="427" w="110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26" y="402"/>
                      <a:pt x="201" y="427"/>
                    </a:cubicBezTo>
                    <a:lnTo>
                      <a:pt x="1104" y="51"/>
                    </a:lnTo>
                    <a:cubicBezTo>
                      <a:pt x="1028" y="2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2800210" y="2035019"/>
                <a:ext cx="21832" cy="7455"/>
              </a:xfrm>
              <a:custGeom>
                <a:rect b="b" l="l" r="r" t="t"/>
                <a:pathLst>
                  <a:path extrusionOk="0" h="377" w="1104">
                    <a:moveTo>
                      <a:pt x="903" y="1"/>
                    </a:moveTo>
                    <a:lnTo>
                      <a:pt x="0" y="377"/>
                    </a:lnTo>
                    <a:lnTo>
                      <a:pt x="226" y="377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2804660" y="2035019"/>
                <a:ext cx="22326" cy="7831"/>
              </a:xfrm>
              <a:custGeom>
                <a:rect b="b" l="l" r="r" t="t"/>
                <a:pathLst>
                  <a:path extrusionOk="0" h="396" w="112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39" y="389"/>
                      <a:pt x="76" y="395"/>
                      <a:pt x="117" y="395"/>
                    </a:cubicBezTo>
                    <a:cubicBezTo>
                      <a:pt x="158" y="395"/>
                      <a:pt x="201" y="389"/>
                      <a:pt x="252" y="377"/>
                    </a:cubicBezTo>
                    <a:lnTo>
                      <a:pt x="1129" y="1"/>
                    </a:lnTo>
                    <a:cubicBezTo>
                      <a:pt x="1079" y="1"/>
                      <a:pt x="1029" y="12"/>
                      <a:pt x="971" y="12"/>
                    </a:cubicBezTo>
                    <a:cubicBezTo>
                      <a:pt x="942" y="12"/>
                      <a:pt x="912" y="9"/>
                      <a:pt x="8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2809623" y="2034030"/>
                <a:ext cx="23809" cy="8444"/>
              </a:xfrm>
              <a:custGeom>
                <a:rect b="b" l="l" r="r" t="t"/>
                <a:pathLst>
                  <a:path extrusionOk="0" h="427" w="1204">
                    <a:moveTo>
                      <a:pt x="1204" y="1"/>
                    </a:moveTo>
                    <a:lnTo>
                      <a:pt x="1204" y="1"/>
                    </a:lnTo>
                    <a:cubicBezTo>
                      <a:pt x="1103" y="26"/>
                      <a:pt x="1003" y="51"/>
                      <a:pt x="878" y="51"/>
                    </a:cubicBezTo>
                    <a:lnTo>
                      <a:pt x="1" y="427"/>
                    </a:lnTo>
                    <a:cubicBezTo>
                      <a:pt x="101" y="427"/>
                      <a:pt x="201" y="402"/>
                      <a:pt x="301" y="402"/>
                    </a:cubicBezTo>
                    <a:lnTo>
                      <a:pt x="1204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2815576" y="2032052"/>
                <a:ext cx="24798" cy="9927"/>
              </a:xfrm>
              <a:custGeom>
                <a:rect b="b" l="l" r="r" t="t"/>
                <a:pathLst>
                  <a:path extrusionOk="0" h="502" w="1254">
                    <a:moveTo>
                      <a:pt x="1253" y="0"/>
                    </a:moveTo>
                    <a:lnTo>
                      <a:pt x="1185" y="29"/>
                    </a:lnTo>
                    <a:lnTo>
                      <a:pt x="1185" y="29"/>
                    </a:lnTo>
                    <a:cubicBezTo>
                      <a:pt x="1209" y="21"/>
                      <a:pt x="1232" y="11"/>
                      <a:pt x="1253" y="0"/>
                    </a:cubicBezTo>
                    <a:close/>
                    <a:moveTo>
                      <a:pt x="1185" y="29"/>
                    </a:moveTo>
                    <a:lnTo>
                      <a:pt x="1185" y="29"/>
                    </a:lnTo>
                    <a:cubicBezTo>
                      <a:pt x="1099" y="61"/>
                      <a:pt x="1001" y="81"/>
                      <a:pt x="903" y="101"/>
                    </a:cubicBezTo>
                    <a:lnTo>
                      <a:pt x="0" y="502"/>
                    </a:lnTo>
                    <a:cubicBezTo>
                      <a:pt x="126" y="451"/>
                      <a:pt x="251" y="426"/>
                      <a:pt x="376" y="376"/>
                    </a:cubicBezTo>
                    <a:lnTo>
                      <a:pt x="1185" y="29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2767501" y="1986449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01"/>
                      <a:pt x="100" y="427"/>
                    </a:cubicBezTo>
                    <a:lnTo>
                      <a:pt x="1003" y="51"/>
                    </a:lnTo>
                    <a:cubicBezTo>
                      <a:pt x="953" y="2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2769478" y="1987438"/>
                <a:ext cx="19834" cy="8938"/>
              </a:xfrm>
              <a:custGeom>
                <a:rect b="b" l="l" r="r" t="t"/>
                <a:pathLst>
                  <a:path extrusionOk="0" h="452" w="10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2771456" y="1988921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2773433" y="1990404"/>
                <a:ext cx="20348" cy="8958"/>
              </a:xfrm>
              <a:custGeom>
                <a:rect b="b" l="l" r="r" t="t"/>
                <a:pathLst>
                  <a:path extrusionOk="0" h="453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29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2775925" y="1991907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75" y="401"/>
                      <a:pt x="101" y="426"/>
                    </a:cubicBezTo>
                    <a:lnTo>
                      <a:pt x="1003" y="50"/>
                    </a:lnTo>
                    <a:cubicBezTo>
                      <a:pt x="97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2777903" y="1992896"/>
                <a:ext cx="19854" cy="8444"/>
              </a:xfrm>
              <a:custGeom>
                <a:rect b="b" l="l" r="r" t="t"/>
                <a:pathLst>
                  <a:path extrusionOk="0" h="42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01"/>
                      <a:pt x="126" y="426"/>
                    </a:cubicBezTo>
                    <a:lnTo>
                      <a:pt x="1003" y="50"/>
                    </a:lnTo>
                    <a:cubicBezTo>
                      <a:pt x="97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2780375" y="1993885"/>
                <a:ext cx="19854" cy="8444"/>
              </a:xfrm>
              <a:custGeom>
                <a:rect b="b" l="l" r="r" t="t"/>
                <a:pathLst>
                  <a:path extrusionOk="0" h="427" w="100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01"/>
                      <a:pt x="76" y="401"/>
                      <a:pt x="101" y="426"/>
                    </a:cubicBezTo>
                    <a:lnTo>
                      <a:pt x="1003" y="51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2782372" y="1994874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2" y="1"/>
                    </a:moveTo>
                    <a:lnTo>
                      <a:pt x="0" y="376"/>
                    </a:lnTo>
                    <a:cubicBezTo>
                      <a:pt x="50" y="376"/>
                      <a:pt x="75" y="402"/>
                      <a:pt x="125" y="427"/>
                    </a:cubicBezTo>
                    <a:lnTo>
                      <a:pt x="1003" y="26"/>
                    </a:lnTo>
                    <a:cubicBezTo>
                      <a:pt x="978" y="26"/>
                      <a:pt x="927" y="1"/>
                      <a:pt x="902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2784844" y="1995368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878" y="1"/>
                    </a:moveTo>
                    <a:lnTo>
                      <a:pt x="0" y="402"/>
                    </a:lnTo>
                    <a:cubicBezTo>
                      <a:pt x="25" y="402"/>
                      <a:pt x="76" y="427"/>
                      <a:pt x="126" y="427"/>
                    </a:cubicBezTo>
                    <a:lnTo>
                      <a:pt x="1003" y="51"/>
                    </a:lnTo>
                    <a:cubicBezTo>
                      <a:pt x="978" y="51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2787316" y="1996357"/>
                <a:ext cx="19854" cy="7950"/>
              </a:xfrm>
              <a:custGeom>
                <a:rect b="b" l="l" r="r" t="t"/>
                <a:pathLst>
                  <a:path extrusionOk="0" h="402" w="10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377"/>
                      <a:pt x="76" y="402"/>
                      <a:pt x="126" y="402"/>
                    </a:cubicBezTo>
                    <a:lnTo>
                      <a:pt x="1003" y="26"/>
                    </a:lnTo>
                    <a:cubicBezTo>
                      <a:pt x="978" y="26"/>
                      <a:pt x="928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2789294" y="1996851"/>
                <a:ext cx="20843" cy="7950"/>
              </a:xfrm>
              <a:custGeom>
                <a:rect b="b" l="l" r="r" t="t"/>
                <a:pathLst>
                  <a:path extrusionOk="0" h="402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02"/>
                      <a:pt x="151" y="402"/>
                    </a:cubicBezTo>
                    <a:lnTo>
                      <a:pt x="1054" y="26"/>
                    </a:lnTo>
                    <a:cubicBezTo>
                      <a:pt x="1003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2792280" y="1997346"/>
                <a:ext cx="20823" cy="7950"/>
              </a:xfrm>
              <a:custGeom>
                <a:rect b="b" l="l" r="r" t="t"/>
                <a:pathLst>
                  <a:path extrusionOk="0" h="402" w="10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377"/>
                      <a:pt x="101" y="377"/>
                      <a:pt x="151" y="402"/>
                    </a:cubicBez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2795246" y="1997346"/>
                <a:ext cx="20843" cy="7950"/>
              </a:xfrm>
              <a:custGeom>
                <a:rect b="b" l="l" r="r" t="t"/>
                <a:pathLst>
                  <a:path extrusionOk="0" h="402" w="1054">
                    <a:moveTo>
                      <a:pt x="1053" y="1"/>
                    </a:move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37" y="9"/>
                      <a:pt x="1045" y="5"/>
                      <a:pt x="1053" y="1"/>
                    </a:cubicBezTo>
                    <a:close/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02"/>
                      <a:pt x="101" y="402"/>
                      <a:pt x="151" y="377"/>
                    </a:cubicBez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12" y="17"/>
                      <a:pt x="995" y="20"/>
                      <a:pt x="978" y="20"/>
                    </a:cubicBezTo>
                    <a:cubicBezTo>
                      <a:pt x="953" y="20"/>
                      <a:pt x="928" y="13"/>
                      <a:pt x="903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2798232" y="1996851"/>
                <a:ext cx="22306" cy="7950"/>
              </a:xfrm>
              <a:custGeom>
                <a:rect b="b" l="l" r="r" t="t"/>
                <a:pathLst>
                  <a:path extrusionOk="0" h="402" w="1128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1053" y="26"/>
                      <a:pt x="978" y="26"/>
                      <a:pt x="902" y="26"/>
                    </a:cubicBezTo>
                    <a:lnTo>
                      <a:pt x="0" y="402"/>
                    </a:lnTo>
                    <a:cubicBezTo>
                      <a:pt x="75" y="402"/>
                      <a:pt x="150" y="402"/>
                      <a:pt x="226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2802682" y="1995368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053" y="26"/>
                      <a:pt x="978" y="51"/>
                      <a:pt x="903" y="76"/>
                    </a:cubicBezTo>
                    <a:lnTo>
                      <a:pt x="1" y="452"/>
                    </a:lnTo>
                    <a:cubicBezTo>
                      <a:pt x="76" y="452"/>
                      <a:pt x="151" y="427"/>
                      <a:pt x="251" y="377"/>
                    </a:cubicBez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2771456" y="1956706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2772445" y="1957201"/>
                <a:ext cx="18865" cy="8444"/>
              </a:xfrm>
              <a:custGeom>
                <a:rect b="b" l="l" r="r" t="t"/>
                <a:pathLst>
                  <a:path extrusionOk="0" h="427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02"/>
                      <a:pt x="76" y="427"/>
                    </a:cubicBezTo>
                    <a:lnTo>
                      <a:pt x="953" y="51"/>
                    </a:lnTo>
                    <a:cubicBezTo>
                      <a:pt x="953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2773433" y="1958189"/>
                <a:ext cx="19360" cy="7950"/>
              </a:xfrm>
              <a:custGeom>
                <a:rect b="b" l="l" r="r" t="t"/>
                <a:pathLst>
                  <a:path extrusionOk="0" h="402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76" y="402"/>
                    </a:cubicBezTo>
                    <a:lnTo>
                      <a:pt x="978" y="26"/>
                    </a:lnTo>
                    <a:cubicBezTo>
                      <a:pt x="953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2774936" y="1958684"/>
                <a:ext cx="18846" cy="8464"/>
              </a:xfrm>
              <a:custGeom>
                <a:rect b="b" l="l" r="r" t="t"/>
                <a:pathLst>
                  <a:path extrusionOk="0" h="428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02"/>
                      <a:pt x="50" y="427"/>
                    </a:cubicBezTo>
                    <a:lnTo>
                      <a:pt x="953" y="51"/>
                    </a:lnTo>
                    <a:cubicBezTo>
                      <a:pt x="927" y="2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2775925" y="1959692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5" y="401"/>
                    </a:cubicBezTo>
                    <a:lnTo>
                      <a:pt x="953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2777408" y="1960187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376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2778397" y="1960681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2779386" y="1961176"/>
                <a:ext cx="19360" cy="7950"/>
              </a:xfrm>
              <a:custGeom>
                <a:rect b="b" l="l" r="r" t="t"/>
                <a:pathLst>
                  <a:path extrusionOk="0" h="402" w="9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78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2780869" y="1961670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53" y="25"/>
                    </a:lnTo>
                    <a:cubicBezTo>
                      <a:pt x="928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2782372" y="1962164"/>
                <a:ext cx="18846" cy="7455"/>
              </a:xfrm>
              <a:custGeom>
                <a:rect b="b" l="l" r="r" t="t"/>
                <a:pathLst>
                  <a:path extrusionOk="0" h="377" w="953">
                    <a:moveTo>
                      <a:pt x="877" y="0"/>
                    </a:moveTo>
                    <a:lnTo>
                      <a:pt x="0" y="376"/>
                    </a:lnTo>
                    <a:lnTo>
                      <a:pt x="50" y="376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2783361" y="1962164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8" y="25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2784844" y="1962659"/>
                <a:ext cx="19340" cy="7455"/>
              </a:xfrm>
              <a:custGeom>
                <a:rect b="b" l="l" r="r" t="t"/>
                <a:pathLst>
                  <a:path extrusionOk="0" h="377" w="978">
                    <a:moveTo>
                      <a:pt x="903" y="0"/>
                    </a:moveTo>
                    <a:lnTo>
                      <a:pt x="0" y="376"/>
                    </a:lnTo>
                    <a:lnTo>
                      <a:pt x="76" y="376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0"/>
              <p:cNvSpPr/>
              <p:nvPr/>
            </p:nvSpPr>
            <p:spPr>
              <a:xfrm>
                <a:off x="2786327" y="1962659"/>
                <a:ext cx="19854" cy="7455"/>
              </a:xfrm>
              <a:custGeom>
                <a:rect b="b" l="l" r="r" t="t"/>
                <a:pathLst>
                  <a:path extrusionOk="0" h="377" w="1004">
                    <a:moveTo>
                      <a:pt x="903" y="0"/>
                    </a:moveTo>
                    <a:lnTo>
                      <a:pt x="1" y="376"/>
                    </a:lnTo>
                    <a:lnTo>
                      <a:pt x="101" y="376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0"/>
              <p:cNvSpPr/>
              <p:nvPr/>
            </p:nvSpPr>
            <p:spPr>
              <a:xfrm>
                <a:off x="2788305" y="1962164"/>
                <a:ext cx="19854" cy="7950"/>
              </a:xfrm>
              <a:custGeom>
                <a:rect b="b" l="l" r="r" t="t"/>
                <a:pathLst>
                  <a:path extrusionOk="0" h="402" w="1004">
                    <a:moveTo>
                      <a:pt x="1003" y="0"/>
                    </a:moveTo>
                    <a:lnTo>
                      <a:pt x="949" y="23"/>
                    </a:lnTo>
                    <a:lnTo>
                      <a:pt x="949" y="23"/>
                    </a:lnTo>
                    <a:cubicBezTo>
                      <a:pt x="969" y="20"/>
                      <a:pt x="990" y="14"/>
                      <a:pt x="1003" y="0"/>
                    </a:cubicBezTo>
                    <a:close/>
                    <a:moveTo>
                      <a:pt x="949" y="23"/>
                    </a:moveTo>
                    <a:lnTo>
                      <a:pt x="949" y="23"/>
                    </a:lnTo>
                    <a:cubicBezTo>
                      <a:pt x="932" y="25"/>
                      <a:pt x="915" y="25"/>
                      <a:pt x="903" y="25"/>
                    </a:cubicBezTo>
                    <a:lnTo>
                      <a:pt x="1" y="401"/>
                    </a:lnTo>
                    <a:cubicBezTo>
                      <a:pt x="51" y="401"/>
                      <a:pt x="76" y="401"/>
                      <a:pt x="101" y="376"/>
                    </a:cubicBezTo>
                    <a:lnTo>
                      <a:pt x="949" y="2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>
                <a:off x="2790302" y="1961670"/>
                <a:ext cx="20823" cy="7950"/>
              </a:xfrm>
              <a:custGeom>
                <a:rect b="b" l="l" r="r" t="t"/>
                <a:pathLst>
                  <a:path extrusionOk="0" h="402" w="1053">
                    <a:moveTo>
                      <a:pt x="1053" y="0"/>
                    </a:moveTo>
                    <a:cubicBezTo>
                      <a:pt x="1003" y="0"/>
                      <a:pt x="952" y="25"/>
                      <a:pt x="902" y="25"/>
                    </a:cubicBezTo>
                    <a:lnTo>
                      <a:pt x="0" y="401"/>
                    </a:lnTo>
                    <a:cubicBezTo>
                      <a:pt x="50" y="401"/>
                      <a:pt x="100" y="401"/>
                      <a:pt x="150" y="376"/>
                    </a:cubicBezTo>
                    <a:lnTo>
                      <a:pt x="1053" y="0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753124" y="1881380"/>
                <a:ext cx="23809" cy="11905"/>
              </a:xfrm>
              <a:custGeom>
                <a:rect b="b" l="l" r="r" t="t"/>
                <a:pathLst>
                  <a:path extrusionOk="0" h="602" w="1204">
                    <a:moveTo>
                      <a:pt x="1203" y="0"/>
                    </a:moveTo>
                    <a:lnTo>
                      <a:pt x="1203" y="0"/>
                    </a:lnTo>
                    <a:cubicBezTo>
                      <a:pt x="1168" y="9"/>
                      <a:pt x="1132" y="24"/>
                      <a:pt x="1096" y="46"/>
                    </a:cubicBezTo>
                    <a:lnTo>
                      <a:pt x="1096" y="46"/>
                    </a:lnTo>
                    <a:lnTo>
                      <a:pt x="1203" y="0"/>
                    </a:lnTo>
                    <a:close/>
                    <a:moveTo>
                      <a:pt x="1096" y="46"/>
                    </a:moveTo>
                    <a:lnTo>
                      <a:pt x="326" y="376"/>
                    </a:lnTo>
                    <a:cubicBezTo>
                      <a:pt x="201" y="401"/>
                      <a:pt x="101" y="501"/>
                      <a:pt x="0" y="602"/>
                    </a:cubicBezTo>
                    <a:lnTo>
                      <a:pt x="903" y="226"/>
                    </a:lnTo>
                    <a:cubicBezTo>
                      <a:pt x="967" y="145"/>
                      <a:pt x="1032" y="85"/>
                      <a:pt x="1096" y="46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2752135" y="1885829"/>
                <a:ext cx="18846" cy="9433"/>
              </a:xfrm>
              <a:custGeom>
                <a:rect b="b" l="l" r="r" t="t"/>
                <a:pathLst>
                  <a:path extrusionOk="0" h="477" w="953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25" y="402"/>
                      <a:pt x="25" y="427"/>
                      <a:pt x="0" y="477"/>
                    </a:cubicBezTo>
                    <a:lnTo>
                      <a:pt x="877" y="101"/>
                    </a:lnTo>
                    <a:cubicBezTo>
                      <a:pt x="903" y="51"/>
                      <a:pt x="928" y="26"/>
                      <a:pt x="953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0"/>
              <p:cNvSpPr/>
              <p:nvPr/>
            </p:nvSpPr>
            <p:spPr>
              <a:xfrm>
                <a:off x="2751146" y="1887807"/>
                <a:ext cx="18351" cy="8958"/>
              </a:xfrm>
              <a:custGeom>
                <a:rect b="b" l="l" r="r" t="t"/>
                <a:pathLst>
                  <a:path extrusionOk="0" h="453" w="928">
                    <a:moveTo>
                      <a:pt x="927" y="1"/>
                    </a:moveTo>
                    <a:lnTo>
                      <a:pt x="50" y="377"/>
                    </a:lnTo>
                    <a:cubicBezTo>
                      <a:pt x="25" y="402"/>
                      <a:pt x="0" y="427"/>
                      <a:pt x="0" y="452"/>
                    </a:cubicBezTo>
                    <a:lnTo>
                      <a:pt x="902" y="76"/>
                    </a:lnTo>
                    <a:cubicBezTo>
                      <a:pt x="902" y="51"/>
                      <a:pt x="927" y="26"/>
                      <a:pt x="92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750157" y="1889310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25" y="401"/>
                      <a:pt x="25" y="426"/>
                      <a:pt x="0" y="451"/>
                    </a:cubicBezTo>
                    <a:lnTo>
                      <a:pt x="902" y="75"/>
                    </a:lnTo>
                    <a:cubicBezTo>
                      <a:pt x="902" y="50"/>
                      <a:pt x="927" y="25"/>
                      <a:pt x="92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>
                <a:off x="2749643" y="1890793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2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0"/>
              <p:cNvSpPr/>
              <p:nvPr/>
            </p:nvSpPr>
            <p:spPr>
              <a:xfrm>
                <a:off x="2749149" y="1892276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748654" y="1893759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2748160" y="1895243"/>
                <a:ext cx="18371" cy="8958"/>
              </a:xfrm>
              <a:custGeom>
                <a:rect b="b" l="l" r="r" t="t"/>
                <a:pathLst>
                  <a:path extrusionOk="0" h="453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2748160" y="1896746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2747665" y="1898229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0"/>
              <p:cNvSpPr/>
              <p:nvPr/>
            </p:nvSpPr>
            <p:spPr>
              <a:xfrm>
                <a:off x="2747665" y="1899712"/>
                <a:ext cx="17857" cy="8938"/>
              </a:xfrm>
              <a:custGeom>
                <a:rect b="b" l="l" r="r" t="t"/>
                <a:pathLst>
                  <a:path extrusionOk="0" h="452" w="903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747665" y="1901195"/>
                <a:ext cx="17857" cy="8938"/>
              </a:xfrm>
              <a:custGeom>
                <a:rect b="b" l="l" r="r" t="t"/>
                <a:pathLst>
                  <a:path extrusionOk="0" h="452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2747665" y="1902678"/>
                <a:ext cx="17857" cy="8958"/>
              </a:xfrm>
              <a:custGeom>
                <a:rect b="b" l="l" r="r" t="t"/>
                <a:pathLst>
                  <a:path extrusionOk="0" h="453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2747665" y="1904181"/>
                <a:ext cx="17362" cy="8938"/>
              </a:xfrm>
              <a:custGeom>
                <a:rect b="b" l="l" r="r" t="t"/>
                <a:pathLst>
                  <a:path extrusionOk="0" h="452" w="878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747665" y="1905665"/>
                <a:ext cx="17362" cy="8938"/>
              </a:xfrm>
              <a:custGeom>
                <a:rect b="b" l="l" r="r" t="t"/>
                <a:pathLst>
                  <a:path extrusionOk="0" h="452" w="878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2747665" y="1907148"/>
                <a:ext cx="17857" cy="8938"/>
              </a:xfrm>
              <a:custGeom>
                <a:rect b="b" l="l" r="r" t="t"/>
                <a:pathLst>
                  <a:path extrusionOk="0" h="452" w="903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2747665" y="1908631"/>
                <a:ext cx="17857" cy="9433"/>
              </a:xfrm>
              <a:custGeom>
                <a:rect b="b" l="l" r="r" t="t"/>
                <a:pathLst>
                  <a:path extrusionOk="0" h="477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77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747665" y="1910114"/>
                <a:ext cx="17857" cy="9452"/>
              </a:xfrm>
              <a:custGeom>
                <a:rect b="b" l="l" r="r" t="t"/>
                <a:pathLst>
                  <a:path extrusionOk="0" h="478" w="903">
                    <a:moveTo>
                      <a:pt x="903" y="1"/>
                    </a:moveTo>
                    <a:lnTo>
                      <a:pt x="1" y="402"/>
                    </a:lnTo>
                    <a:cubicBezTo>
                      <a:pt x="1" y="427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2747665" y="1912111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2748160" y="1913595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51"/>
                      <a:pt x="1" y="476"/>
                    </a:cubicBezTo>
                    <a:lnTo>
                      <a:pt x="903" y="101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2748160" y="1915572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2748654" y="1917055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2749149" y="1918539"/>
                <a:ext cx="17877" cy="8958"/>
              </a:xfrm>
              <a:custGeom>
                <a:rect b="b" l="l" r="r" t="t"/>
                <a:pathLst>
                  <a:path extrusionOk="0" h="453" w="9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2749149" y="1920042"/>
                <a:ext cx="18371" cy="9433"/>
              </a:xfrm>
              <a:custGeom>
                <a:rect b="b" l="l" r="r" t="t"/>
                <a:pathLst>
                  <a:path extrusionOk="0" h="47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1"/>
                      <a:pt x="26" y="476"/>
                    </a:cubicBezTo>
                    <a:lnTo>
                      <a:pt x="928" y="100"/>
                    </a:lnTo>
                    <a:cubicBezTo>
                      <a:pt x="928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2749643" y="1922019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6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2750157" y="1923502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2" y="1"/>
                    </a:moveTo>
                    <a:lnTo>
                      <a:pt x="0" y="376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2750652" y="1924986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2751146" y="1926469"/>
                <a:ext cx="18351" cy="9452"/>
              </a:xfrm>
              <a:custGeom>
                <a:rect b="b" l="l" r="r" t="t"/>
                <a:pathLst>
                  <a:path extrusionOk="0" h="478" w="92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25" y="452"/>
                      <a:pt x="50" y="477"/>
                    </a:cubicBezTo>
                    <a:lnTo>
                      <a:pt x="927" y="101"/>
                    </a:lnTo>
                    <a:cubicBezTo>
                      <a:pt x="927" y="76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2752135" y="1928466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1"/>
                    </a:lnTo>
                    <a:cubicBezTo>
                      <a:pt x="928" y="100"/>
                      <a:pt x="903" y="50"/>
                      <a:pt x="877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0"/>
              <p:cNvSpPr/>
              <p:nvPr/>
            </p:nvSpPr>
            <p:spPr>
              <a:xfrm>
                <a:off x="2753124" y="1931433"/>
                <a:ext cx="19340" cy="11410"/>
              </a:xfrm>
              <a:custGeom>
                <a:rect b="b" l="l" r="r" t="t"/>
                <a:pathLst>
                  <a:path extrusionOk="0" h="577" w="978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101" y="577"/>
                    </a:cubicBezTo>
                    <a:lnTo>
                      <a:pt x="978" y="201"/>
                    </a:lnTo>
                    <a:cubicBezTo>
                      <a:pt x="953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2755101" y="1935408"/>
                <a:ext cx="19360" cy="10421"/>
              </a:xfrm>
              <a:custGeom>
                <a:rect b="b" l="l" r="r" t="t"/>
                <a:pathLst>
                  <a:path extrusionOk="0" h="527" w="97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6"/>
                      <a:pt x="76" y="526"/>
                    </a:cubicBezTo>
                    <a:lnTo>
                      <a:pt x="978" y="150"/>
                    </a:lnTo>
                    <a:cubicBezTo>
                      <a:pt x="953" y="100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2756584" y="1938374"/>
                <a:ext cx="18865" cy="9433"/>
              </a:xfrm>
              <a:custGeom>
                <a:rect b="b" l="l" r="r" t="t"/>
                <a:pathLst>
                  <a:path extrusionOk="0" h="477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2"/>
                      <a:pt x="51" y="477"/>
                    </a:cubicBezTo>
                    <a:lnTo>
                      <a:pt x="953" y="101"/>
                    </a:lnTo>
                    <a:cubicBezTo>
                      <a:pt x="928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2757573" y="1940351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0"/>
              <p:cNvSpPr/>
              <p:nvPr/>
            </p:nvSpPr>
            <p:spPr>
              <a:xfrm>
                <a:off x="2758582" y="1941835"/>
                <a:ext cx="18846" cy="9452"/>
              </a:xfrm>
              <a:custGeom>
                <a:rect b="b" l="l" r="r" t="t"/>
                <a:pathLst>
                  <a:path extrusionOk="0" h="478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52"/>
                      <a:pt x="50" y="477"/>
                    </a:cubicBezTo>
                    <a:lnTo>
                      <a:pt x="952" y="76"/>
                    </a:lnTo>
                    <a:cubicBezTo>
                      <a:pt x="927" y="51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0"/>
              <p:cNvSpPr/>
              <p:nvPr/>
            </p:nvSpPr>
            <p:spPr>
              <a:xfrm>
                <a:off x="2759571" y="1943338"/>
                <a:ext cx="18846" cy="9433"/>
              </a:xfrm>
              <a:custGeom>
                <a:rect b="b" l="l" r="r" t="t"/>
                <a:pathLst>
                  <a:path extrusionOk="0" h="477" w="95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76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0"/>
              <p:cNvSpPr/>
              <p:nvPr/>
            </p:nvSpPr>
            <p:spPr>
              <a:xfrm>
                <a:off x="2760559" y="1944821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51"/>
                    </a:cubicBezTo>
                    <a:lnTo>
                      <a:pt x="953" y="75"/>
                    </a:lnTo>
                    <a:cubicBezTo>
                      <a:pt x="953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2761548" y="1946304"/>
                <a:ext cx="19340" cy="8938"/>
              </a:xfrm>
              <a:custGeom>
                <a:rect b="b" l="l" r="r" t="t"/>
                <a:pathLst>
                  <a:path extrusionOk="0" h="452" w="9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01"/>
                      <a:pt x="51" y="426"/>
                      <a:pt x="76" y="452"/>
                    </a:cubicBezTo>
                    <a:lnTo>
                      <a:pt x="978" y="76"/>
                    </a:lnTo>
                    <a:cubicBezTo>
                      <a:pt x="953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0"/>
              <p:cNvSpPr/>
              <p:nvPr/>
            </p:nvSpPr>
            <p:spPr>
              <a:xfrm>
                <a:off x="2763031" y="1947787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0"/>
              <p:cNvSpPr/>
              <p:nvPr/>
            </p:nvSpPr>
            <p:spPr>
              <a:xfrm>
                <a:off x="2764020" y="1949270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0"/>
              <p:cNvSpPr/>
              <p:nvPr/>
            </p:nvSpPr>
            <p:spPr>
              <a:xfrm>
                <a:off x="2765503" y="1950754"/>
                <a:ext cx="18865" cy="8958"/>
              </a:xfrm>
              <a:custGeom>
                <a:rect b="b" l="l" r="r" t="t"/>
                <a:pathLst>
                  <a:path extrusionOk="0" h="453" w="9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2766512" y="1952257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50" y="426"/>
                    </a:cubicBezTo>
                    <a:lnTo>
                      <a:pt x="952" y="50"/>
                    </a:lnTo>
                    <a:cubicBezTo>
                      <a:pt x="927" y="25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2767501" y="1953245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2768984" y="1954234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26"/>
                    </a:cubicBezTo>
                    <a:lnTo>
                      <a:pt x="953" y="51"/>
                    </a:lnTo>
                    <a:cubicBezTo>
                      <a:pt x="928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2769973" y="1955223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51" y="427"/>
                      <a:pt x="76" y="427"/>
                    </a:cubicBezTo>
                    <a:lnTo>
                      <a:pt x="978" y="51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0"/>
              <p:cNvSpPr/>
              <p:nvPr/>
            </p:nvSpPr>
            <p:spPr>
              <a:xfrm>
                <a:off x="2771456" y="1956212"/>
                <a:ext cx="17857" cy="7950"/>
              </a:xfrm>
              <a:custGeom>
                <a:rect b="b" l="l" r="r" t="t"/>
                <a:pathLst>
                  <a:path extrusionOk="0" h="402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02"/>
                      <a:pt x="1" y="402"/>
                    </a:cubicBezTo>
                    <a:lnTo>
                      <a:pt x="903" y="26"/>
                    </a:lnTo>
                    <a:cubicBezTo>
                      <a:pt x="903" y="26"/>
                      <a:pt x="903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0"/>
              <p:cNvSpPr/>
              <p:nvPr/>
            </p:nvSpPr>
            <p:spPr>
              <a:xfrm>
                <a:off x="2734297" y="1847167"/>
                <a:ext cx="28753" cy="15879"/>
              </a:xfrm>
              <a:custGeom>
                <a:rect b="b" l="l" r="r" t="t"/>
                <a:pathLst>
                  <a:path extrusionOk="0" h="803" w="1454">
                    <a:moveTo>
                      <a:pt x="1454" y="1"/>
                    </a:moveTo>
                    <a:lnTo>
                      <a:pt x="551" y="377"/>
                    </a:lnTo>
                    <a:cubicBezTo>
                      <a:pt x="326" y="477"/>
                      <a:pt x="150" y="602"/>
                      <a:pt x="0" y="803"/>
                    </a:cubicBezTo>
                    <a:lnTo>
                      <a:pt x="877" y="427"/>
                    </a:lnTo>
                    <a:cubicBezTo>
                      <a:pt x="1053" y="226"/>
                      <a:pt x="1228" y="101"/>
                      <a:pt x="1454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0"/>
              <p:cNvSpPr/>
              <p:nvPr/>
            </p:nvSpPr>
            <p:spPr>
              <a:xfrm>
                <a:off x="2731311" y="1855592"/>
                <a:ext cx="20348" cy="10936"/>
              </a:xfrm>
              <a:custGeom>
                <a:rect b="b" l="l" r="r" t="t"/>
                <a:pathLst>
                  <a:path extrusionOk="0" h="553" w="1029">
                    <a:moveTo>
                      <a:pt x="1028" y="1"/>
                    </a:moveTo>
                    <a:lnTo>
                      <a:pt x="151" y="377"/>
                    </a:lnTo>
                    <a:cubicBezTo>
                      <a:pt x="101" y="427"/>
                      <a:pt x="51" y="502"/>
                      <a:pt x="1" y="552"/>
                    </a:cubicBezTo>
                    <a:lnTo>
                      <a:pt x="903" y="176"/>
                    </a:lnTo>
                    <a:cubicBezTo>
                      <a:pt x="953" y="126"/>
                      <a:pt x="1003" y="51"/>
                      <a:pt x="102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0"/>
              <p:cNvSpPr/>
              <p:nvPr/>
            </p:nvSpPr>
            <p:spPr>
              <a:xfrm>
                <a:off x="2729828" y="1859073"/>
                <a:ext cx="19340" cy="10421"/>
              </a:xfrm>
              <a:custGeom>
                <a:rect b="b" l="l" r="r" t="t"/>
                <a:pathLst>
                  <a:path extrusionOk="0" h="527" w="978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6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0"/>
              <p:cNvSpPr/>
              <p:nvPr/>
            </p:nvSpPr>
            <p:spPr>
              <a:xfrm>
                <a:off x="2728344" y="1862039"/>
                <a:ext cx="19340" cy="10441"/>
              </a:xfrm>
              <a:custGeom>
                <a:rect b="b" l="l" r="r" t="t"/>
                <a:pathLst>
                  <a:path extrusionOk="0" h="528" w="978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27"/>
                      <a:pt x="25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0"/>
              <p:cNvSpPr/>
              <p:nvPr/>
            </p:nvSpPr>
            <p:spPr>
              <a:xfrm>
                <a:off x="2727356" y="1865025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26"/>
                      <a:pt x="0" y="476"/>
                      <a:pt x="0" y="526"/>
                    </a:cubicBezTo>
                    <a:lnTo>
                      <a:pt x="902" y="150"/>
                    </a:lnTo>
                    <a:cubicBezTo>
                      <a:pt x="902" y="100"/>
                      <a:pt x="927" y="50"/>
                      <a:pt x="953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0"/>
              <p:cNvSpPr/>
              <p:nvPr/>
            </p:nvSpPr>
            <p:spPr>
              <a:xfrm>
                <a:off x="2726367" y="1867991"/>
                <a:ext cx="18846" cy="9927"/>
              </a:xfrm>
              <a:custGeom>
                <a:rect b="b" l="l" r="r" t="t"/>
                <a:pathLst>
                  <a:path extrusionOk="0" h="502" w="953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25" y="427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27" y="26"/>
                      <a:pt x="95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2725358" y="1870463"/>
                <a:ext cx="18865" cy="10441"/>
              </a:xfrm>
              <a:custGeom>
                <a:rect b="b" l="l" r="r" t="t"/>
                <a:pathLst>
                  <a:path extrusionOk="0" h="528" w="954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0"/>
              <p:cNvSpPr/>
              <p:nvPr/>
            </p:nvSpPr>
            <p:spPr>
              <a:xfrm>
                <a:off x="2724864" y="1872955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76"/>
                      <a:pt x="1" y="526"/>
                    </a:cubicBezTo>
                    <a:lnTo>
                      <a:pt x="903" y="150"/>
                    </a:lnTo>
                    <a:cubicBezTo>
                      <a:pt x="903" y="100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0"/>
              <p:cNvSpPr/>
              <p:nvPr/>
            </p:nvSpPr>
            <p:spPr>
              <a:xfrm>
                <a:off x="2724369" y="1875922"/>
                <a:ext cx="18371" cy="9927"/>
              </a:xfrm>
              <a:custGeom>
                <a:rect b="b" l="l" r="r" t="t"/>
                <a:pathLst>
                  <a:path extrusionOk="0" h="50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7"/>
                      <a:pt x="1" y="452"/>
                      <a:pt x="1" y="502"/>
                    </a:cubicBezTo>
                    <a:lnTo>
                      <a:pt x="903" y="126"/>
                    </a:lnTo>
                    <a:cubicBezTo>
                      <a:pt x="903" y="76"/>
                      <a:pt x="928" y="51"/>
                      <a:pt x="92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0"/>
              <p:cNvSpPr/>
              <p:nvPr/>
            </p:nvSpPr>
            <p:spPr>
              <a:xfrm>
                <a:off x="2723875" y="1878394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rect b="b" l="l" r="r" t="t"/>
                <a:pathLst>
                  <a:path extrusionOk="0" h="502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0"/>
              <p:cNvSpPr/>
              <p:nvPr/>
            </p:nvSpPr>
            <p:spPr>
              <a:xfrm>
                <a:off x="2713473" y="1810503"/>
                <a:ext cx="34211" cy="19834"/>
              </a:xfrm>
              <a:custGeom>
                <a:rect b="b" l="l" r="r" t="t"/>
                <a:pathLst>
                  <a:path extrusionOk="0" h="1003" w="1730">
                    <a:moveTo>
                      <a:pt x="1730" y="0"/>
                    </a:moveTo>
                    <a:lnTo>
                      <a:pt x="827" y="376"/>
                    </a:lnTo>
                    <a:cubicBezTo>
                      <a:pt x="502" y="527"/>
                      <a:pt x="226" y="727"/>
                      <a:pt x="0" y="1003"/>
                    </a:cubicBezTo>
                    <a:lnTo>
                      <a:pt x="878" y="627"/>
                    </a:lnTo>
                    <a:cubicBezTo>
                      <a:pt x="1128" y="351"/>
                      <a:pt x="1404" y="151"/>
                      <a:pt x="1730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0"/>
              <p:cNvSpPr/>
              <p:nvPr/>
            </p:nvSpPr>
            <p:spPr>
              <a:xfrm>
                <a:off x="2709498" y="1822883"/>
                <a:ext cx="21337" cy="12913"/>
              </a:xfrm>
              <a:custGeom>
                <a:rect b="b" l="l" r="r" t="t"/>
                <a:pathLst>
                  <a:path extrusionOk="0" h="653" w="1079">
                    <a:moveTo>
                      <a:pt x="1079" y="1"/>
                    </a:moveTo>
                    <a:lnTo>
                      <a:pt x="201" y="377"/>
                    </a:lnTo>
                    <a:cubicBezTo>
                      <a:pt x="126" y="477"/>
                      <a:pt x="51" y="552"/>
                      <a:pt x="1" y="652"/>
                    </a:cubicBezTo>
                    <a:lnTo>
                      <a:pt x="878" y="276"/>
                    </a:lnTo>
                    <a:cubicBezTo>
                      <a:pt x="953" y="176"/>
                      <a:pt x="1028" y="101"/>
                      <a:pt x="10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2706532" y="1828341"/>
                <a:ext cx="20348" cy="11905"/>
              </a:xfrm>
              <a:custGeom>
                <a:rect b="b" l="l" r="r" t="t"/>
                <a:pathLst>
                  <a:path extrusionOk="0" h="602" w="1029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452"/>
                      <a:pt x="51" y="527"/>
                      <a:pt x="0" y="602"/>
                    </a:cubicBezTo>
                    <a:lnTo>
                      <a:pt x="903" y="226"/>
                    </a:lnTo>
                    <a:cubicBezTo>
                      <a:pt x="953" y="151"/>
                      <a:pt x="1003" y="76"/>
                      <a:pt x="10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2704554" y="1832810"/>
                <a:ext cx="19834" cy="11905"/>
              </a:xfrm>
              <a:custGeom>
                <a:rect b="b" l="l" r="r" t="t"/>
                <a:pathLst>
                  <a:path extrusionOk="0" h="602" w="1003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451"/>
                      <a:pt x="25" y="526"/>
                      <a:pt x="0" y="602"/>
                    </a:cubicBezTo>
                    <a:lnTo>
                      <a:pt x="903" y="226"/>
                    </a:lnTo>
                    <a:cubicBezTo>
                      <a:pt x="928" y="150"/>
                      <a:pt x="978" y="75"/>
                      <a:pt x="10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2703071" y="1837260"/>
                <a:ext cx="19340" cy="11430"/>
              </a:xfrm>
              <a:custGeom>
                <a:rect b="b" l="l" r="r" t="t"/>
                <a:pathLst>
                  <a:path extrusionOk="0" h="578" w="978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52"/>
                      <a:pt x="25" y="527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52" y="76"/>
                      <a:pt x="9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2701568" y="1841235"/>
                <a:ext cx="19360" cy="11905"/>
              </a:xfrm>
              <a:custGeom>
                <a:rect b="b" l="l" r="r" t="t"/>
                <a:pathLst>
                  <a:path extrusionOk="0" h="602" w="979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51"/>
                      <a:pt x="26" y="526"/>
                      <a:pt x="1" y="602"/>
                    </a:cubicBezTo>
                    <a:lnTo>
                      <a:pt x="903" y="201"/>
                    </a:lnTo>
                    <a:cubicBezTo>
                      <a:pt x="928" y="150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0"/>
              <p:cNvSpPr/>
              <p:nvPr/>
            </p:nvSpPr>
            <p:spPr>
              <a:xfrm>
                <a:off x="2700579" y="1845190"/>
                <a:ext cx="18865" cy="11924"/>
              </a:xfrm>
              <a:custGeom>
                <a:rect b="b" l="l" r="r" t="t"/>
                <a:pathLst>
                  <a:path extrusionOk="0" h="603" w="954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452"/>
                      <a:pt x="1" y="527"/>
                      <a:pt x="1" y="602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2699590" y="1849165"/>
                <a:ext cx="18846" cy="11905"/>
              </a:xfrm>
              <a:custGeom>
                <a:rect b="b" l="l" r="r" t="t"/>
                <a:pathLst>
                  <a:path extrusionOk="0" h="602" w="953">
                    <a:moveTo>
                      <a:pt x="953" y="0"/>
                    </a:moveTo>
                    <a:lnTo>
                      <a:pt x="51" y="401"/>
                    </a:lnTo>
                    <a:cubicBezTo>
                      <a:pt x="26" y="451"/>
                      <a:pt x="1" y="526"/>
                      <a:pt x="1" y="602"/>
                    </a:cubicBezTo>
                    <a:lnTo>
                      <a:pt x="903" y="226"/>
                    </a:lnTo>
                    <a:cubicBezTo>
                      <a:pt x="903" y="150"/>
                      <a:pt x="928" y="75"/>
                      <a:pt x="95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0"/>
              <p:cNvSpPr/>
              <p:nvPr/>
            </p:nvSpPr>
            <p:spPr>
              <a:xfrm>
                <a:off x="2698601" y="1853614"/>
                <a:ext cx="18846" cy="11430"/>
              </a:xfrm>
              <a:custGeom>
                <a:rect b="b" l="l" r="r" t="t"/>
                <a:pathLst>
                  <a:path extrusionOk="0" h="578" w="953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502"/>
                      <a:pt x="0" y="577"/>
                    </a:cubicBezTo>
                    <a:lnTo>
                      <a:pt x="903" y="201"/>
                    </a:lnTo>
                    <a:cubicBezTo>
                      <a:pt x="928" y="126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0"/>
              <p:cNvSpPr/>
              <p:nvPr/>
            </p:nvSpPr>
            <p:spPr>
              <a:xfrm>
                <a:off x="2698107" y="1857589"/>
                <a:ext cx="18351" cy="11410"/>
              </a:xfrm>
              <a:custGeom>
                <a:rect b="b" l="l" r="r" t="t"/>
                <a:pathLst>
                  <a:path extrusionOk="0" h="577" w="928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0"/>
              <p:cNvSpPr/>
              <p:nvPr/>
            </p:nvSpPr>
            <p:spPr>
              <a:xfrm>
                <a:off x="2693143" y="1775302"/>
                <a:ext cx="39669" cy="23809"/>
              </a:xfrm>
              <a:custGeom>
                <a:rect b="b" l="l" r="r" t="t"/>
                <a:pathLst>
                  <a:path extrusionOk="0" h="1204" w="2006">
                    <a:moveTo>
                      <a:pt x="2006" y="1"/>
                    </a:moveTo>
                    <a:cubicBezTo>
                      <a:pt x="1998" y="4"/>
                      <a:pt x="1991" y="7"/>
                      <a:pt x="1984" y="10"/>
                    </a:cubicBezTo>
                    <a:lnTo>
                      <a:pt x="1984" y="10"/>
                    </a:lnTo>
                    <a:lnTo>
                      <a:pt x="2006" y="1"/>
                    </a:lnTo>
                    <a:close/>
                    <a:moveTo>
                      <a:pt x="1984" y="10"/>
                    </a:moveTo>
                    <a:lnTo>
                      <a:pt x="1104" y="377"/>
                    </a:lnTo>
                    <a:cubicBezTo>
                      <a:pt x="677" y="552"/>
                      <a:pt x="302" y="828"/>
                      <a:pt x="1" y="1204"/>
                    </a:cubicBezTo>
                    <a:lnTo>
                      <a:pt x="903" y="828"/>
                    </a:lnTo>
                    <a:cubicBezTo>
                      <a:pt x="1199" y="458"/>
                      <a:pt x="1567" y="186"/>
                      <a:pt x="1984" y="1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0"/>
              <p:cNvSpPr/>
              <p:nvPr/>
            </p:nvSpPr>
            <p:spPr>
              <a:xfrm>
                <a:off x="2687705" y="1791656"/>
                <a:ext cx="23315" cy="14396"/>
              </a:xfrm>
              <a:custGeom>
                <a:rect b="b" l="l" r="r" t="t"/>
                <a:pathLst>
                  <a:path extrusionOk="0" h="728" w="1179">
                    <a:moveTo>
                      <a:pt x="1178" y="1"/>
                    </a:moveTo>
                    <a:lnTo>
                      <a:pt x="276" y="377"/>
                    </a:lnTo>
                    <a:cubicBezTo>
                      <a:pt x="176" y="477"/>
                      <a:pt x="100" y="602"/>
                      <a:pt x="0" y="728"/>
                    </a:cubicBezTo>
                    <a:lnTo>
                      <a:pt x="902" y="352"/>
                    </a:lnTo>
                    <a:cubicBezTo>
                      <a:pt x="1003" y="226"/>
                      <a:pt x="1078" y="101"/>
                      <a:pt x="11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0"/>
              <p:cNvSpPr/>
              <p:nvPr/>
            </p:nvSpPr>
            <p:spPr>
              <a:xfrm>
                <a:off x="2684224" y="1798598"/>
                <a:ext cx="21337" cy="13407"/>
              </a:xfrm>
              <a:custGeom>
                <a:rect b="b" l="l" r="r" t="t"/>
                <a:pathLst>
                  <a:path extrusionOk="0" h="678" w="1079">
                    <a:moveTo>
                      <a:pt x="1078" y="1"/>
                    </a:moveTo>
                    <a:lnTo>
                      <a:pt x="176" y="377"/>
                    </a:lnTo>
                    <a:cubicBezTo>
                      <a:pt x="126" y="477"/>
                      <a:pt x="76" y="577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1"/>
                      <a:pt x="107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0"/>
              <p:cNvSpPr/>
              <p:nvPr/>
            </p:nvSpPr>
            <p:spPr>
              <a:xfrm>
                <a:off x="2681752" y="1804550"/>
                <a:ext cx="20329" cy="13407"/>
              </a:xfrm>
              <a:custGeom>
                <a:rect b="b" l="l" r="r" t="t"/>
                <a:pathLst>
                  <a:path extrusionOk="0" h="678" w="1028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77"/>
                      <a:pt x="50" y="577"/>
                      <a:pt x="0" y="677"/>
                    </a:cubicBezTo>
                    <a:lnTo>
                      <a:pt x="903" y="301"/>
                    </a:lnTo>
                    <a:cubicBezTo>
                      <a:pt x="928" y="201"/>
                      <a:pt x="978" y="101"/>
                      <a:pt x="10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0"/>
              <p:cNvSpPr/>
              <p:nvPr/>
            </p:nvSpPr>
            <p:spPr>
              <a:xfrm>
                <a:off x="2679280" y="1810503"/>
                <a:ext cx="20329" cy="12893"/>
              </a:xfrm>
              <a:custGeom>
                <a:rect b="b" l="l" r="r" t="t"/>
                <a:pathLst>
                  <a:path extrusionOk="0" h="652" w="1028">
                    <a:moveTo>
                      <a:pt x="1028" y="0"/>
                    </a:moveTo>
                    <a:lnTo>
                      <a:pt x="125" y="376"/>
                    </a:lnTo>
                    <a:cubicBezTo>
                      <a:pt x="75" y="451"/>
                      <a:pt x="50" y="552"/>
                      <a:pt x="0" y="652"/>
                    </a:cubicBezTo>
                    <a:lnTo>
                      <a:pt x="902" y="276"/>
                    </a:lnTo>
                    <a:cubicBezTo>
                      <a:pt x="952" y="176"/>
                      <a:pt x="977" y="7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0"/>
              <p:cNvSpPr/>
              <p:nvPr/>
            </p:nvSpPr>
            <p:spPr>
              <a:xfrm>
                <a:off x="2677777" y="1815941"/>
                <a:ext cx="19360" cy="12419"/>
              </a:xfrm>
              <a:custGeom>
                <a:rect b="b" l="l" r="r" t="t"/>
                <a:pathLst>
                  <a:path extrusionOk="0" h="628" w="979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452"/>
                      <a:pt x="26" y="552"/>
                      <a:pt x="1" y="627"/>
                    </a:cubicBezTo>
                    <a:lnTo>
                      <a:pt x="903" y="252"/>
                    </a:lnTo>
                    <a:cubicBezTo>
                      <a:pt x="928" y="176"/>
                      <a:pt x="953" y="76"/>
                      <a:pt x="9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0"/>
              <p:cNvSpPr/>
              <p:nvPr/>
            </p:nvSpPr>
            <p:spPr>
              <a:xfrm>
                <a:off x="2676294" y="1820905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78" y="1"/>
                    </a:moveTo>
                    <a:lnTo>
                      <a:pt x="76" y="376"/>
                    </a:lnTo>
                    <a:cubicBezTo>
                      <a:pt x="51" y="477"/>
                      <a:pt x="26" y="552"/>
                      <a:pt x="1" y="652"/>
                    </a:cubicBezTo>
                    <a:lnTo>
                      <a:pt x="903" y="276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0"/>
              <p:cNvSpPr/>
              <p:nvPr/>
            </p:nvSpPr>
            <p:spPr>
              <a:xfrm>
                <a:off x="2674811" y="1826363"/>
                <a:ext cx="19340" cy="12893"/>
              </a:xfrm>
              <a:custGeom>
                <a:rect b="b" l="l" r="r" t="t"/>
                <a:pathLst>
                  <a:path extrusionOk="0" h="652" w="978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0" y="652"/>
                    </a:cubicBezTo>
                    <a:lnTo>
                      <a:pt x="903" y="276"/>
                    </a:lnTo>
                    <a:cubicBezTo>
                      <a:pt x="928" y="176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0"/>
              <p:cNvSpPr/>
              <p:nvPr/>
            </p:nvSpPr>
            <p:spPr>
              <a:xfrm>
                <a:off x="2673822" y="1831802"/>
                <a:ext cx="18846" cy="12419"/>
              </a:xfrm>
              <a:custGeom>
                <a:rect b="b" l="l" r="r" t="t"/>
                <a:pathLst>
                  <a:path extrusionOk="0" h="628" w="953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52"/>
                      <a:pt x="25" y="552"/>
                      <a:pt x="0" y="627"/>
                    </a:cubicBezTo>
                    <a:lnTo>
                      <a:pt x="903" y="252"/>
                    </a:lnTo>
                    <a:cubicBezTo>
                      <a:pt x="928" y="17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0"/>
              <p:cNvSpPr/>
              <p:nvPr/>
            </p:nvSpPr>
            <p:spPr>
              <a:xfrm>
                <a:off x="2673328" y="1836765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8" y="1"/>
                    </a:moveTo>
                    <a:lnTo>
                      <a:pt x="25" y="376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877" y="276"/>
                    </a:lnTo>
                    <a:cubicBezTo>
                      <a:pt x="903" y="176"/>
                      <a:pt x="903" y="10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0"/>
              <p:cNvSpPr/>
              <p:nvPr/>
            </p:nvSpPr>
            <p:spPr>
              <a:xfrm>
                <a:off x="2672339" y="1842223"/>
                <a:ext cx="18351" cy="12893"/>
              </a:xfrm>
              <a:custGeom>
                <a:rect b="b" l="l" r="r" t="t"/>
                <a:pathLst>
                  <a:path extrusionOk="0" h="652" w="928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50" y="376"/>
                      <a:pt x="50" y="401"/>
                      <a:pt x="25" y="401"/>
                    </a:cubicBezTo>
                    <a:cubicBezTo>
                      <a:pt x="25" y="476"/>
                      <a:pt x="25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27" y="100"/>
                      <a:pt x="927" y="25"/>
                    </a:cubicBezTo>
                    <a:cubicBezTo>
                      <a:pt x="927" y="0"/>
                      <a:pt x="927" y="0"/>
                      <a:pt x="927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0"/>
              <p:cNvSpPr/>
              <p:nvPr/>
            </p:nvSpPr>
            <p:spPr>
              <a:xfrm>
                <a:off x="2671845" y="1847662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02" y="176"/>
                      <a:pt x="927" y="76"/>
                      <a:pt x="927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0"/>
              <p:cNvSpPr/>
              <p:nvPr/>
            </p:nvSpPr>
            <p:spPr>
              <a:xfrm>
                <a:off x="2671845" y="1853120"/>
                <a:ext cx="17857" cy="12913"/>
              </a:xfrm>
              <a:custGeom>
                <a:rect b="b" l="l" r="r" t="t"/>
                <a:pathLst>
                  <a:path extrusionOk="0" h="653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0"/>
              <p:cNvSpPr/>
              <p:nvPr/>
            </p:nvSpPr>
            <p:spPr>
              <a:xfrm>
                <a:off x="2671845" y="1858578"/>
                <a:ext cx="17857" cy="12893"/>
              </a:xfrm>
              <a:custGeom>
                <a:rect b="b" l="l" r="r" t="t"/>
                <a:pathLst>
                  <a:path extrusionOk="0" h="652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76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0"/>
              <p:cNvSpPr/>
              <p:nvPr/>
            </p:nvSpPr>
            <p:spPr>
              <a:xfrm>
                <a:off x="2671845" y="1864016"/>
                <a:ext cx="17857" cy="13407"/>
              </a:xfrm>
              <a:custGeom>
                <a:rect b="b" l="l" r="r" t="t"/>
                <a:pathLst>
                  <a:path extrusionOk="0" h="678" w="90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77"/>
                      <a:pt x="0" y="577"/>
                      <a:pt x="0" y="678"/>
                    </a:cubicBezTo>
                    <a:lnTo>
                      <a:pt x="902" y="302"/>
                    </a:lnTo>
                    <a:cubicBezTo>
                      <a:pt x="902" y="201"/>
                      <a:pt x="877" y="101"/>
                      <a:pt x="877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0"/>
              <p:cNvSpPr/>
              <p:nvPr/>
            </p:nvSpPr>
            <p:spPr>
              <a:xfrm>
                <a:off x="2671845" y="1869969"/>
                <a:ext cx="17857" cy="12913"/>
              </a:xfrm>
              <a:custGeom>
                <a:rect b="b" l="l" r="r" t="t"/>
                <a:pathLst>
                  <a:path extrusionOk="0" h="653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0"/>
              <p:cNvSpPr/>
              <p:nvPr/>
            </p:nvSpPr>
            <p:spPr>
              <a:xfrm>
                <a:off x="2671845" y="1875427"/>
                <a:ext cx="18351" cy="13407"/>
              </a:xfrm>
              <a:custGeom>
                <a:rect b="b" l="l" r="r" t="t"/>
                <a:pathLst>
                  <a:path extrusionOk="0" h="678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0"/>
              <p:cNvSpPr/>
              <p:nvPr/>
            </p:nvSpPr>
            <p:spPr>
              <a:xfrm>
                <a:off x="2672339" y="1881380"/>
                <a:ext cx="18351" cy="13388"/>
              </a:xfrm>
              <a:custGeom>
                <a:rect b="b" l="l" r="r" t="t"/>
                <a:pathLst>
                  <a:path extrusionOk="0" h="677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0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0"/>
              <p:cNvSpPr/>
              <p:nvPr/>
            </p:nvSpPr>
            <p:spPr>
              <a:xfrm>
                <a:off x="2672833" y="1887313"/>
                <a:ext cx="18846" cy="13902"/>
              </a:xfrm>
              <a:custGeom>
                <a:rect b="b" l="l" r="r" t="t"/>
                <a:pathLst>
                  <a:path extrusionOk="0" h="703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25" y="602"/>
                      <a:pt x="50" y="703"/>
                    </a:cubicBezTo>
                    <a:lnTo>
                      <a:pt x="953" y="327"/>
                    </a:lnTo>
                    <a:cubicBezTo>
                      <a:pt x="928" y="226"/>
                      <a:pt x="928" y="101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0"/>
              <p:cNvSpPr/>
              <p:nvPr/>
            </p:nvSpPr>
            <p:spPr>
              <a:xfrm>
                <a:off x="2673822" y="1893759"/>
                <a:ext cx="18846" cy="13407"/>
              </a:xfrm>
              <a:custGeom>
                <a:rect b="b" l="l" r="r" t="t"/>
                <a:pathLst>
                  <a:path extrusionOk="0" h="678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0"/>
              <p:cNvSpPr/>
              <p:nvPr/>
            </p:nvSpPr>
            <p:spPr>
              <a:xfrm>
                <a:off x="2674811" y="1899712"/>
                <a:ext cx="18846" cy="13407"/>
              </a:xfrm>
              <a:custGeom>
                <a:rect b="b" l="l" r="r" t="t"/>
                <a:pathLst>
                  <a:path extrusionOk="0" h="678" w="953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0"/>
              <p:cNvSpPr/>
              <p:nvPr/>
            </p:nvSpPr>
            <p:spPr>
              <a:xfrm>
                <a:off x="2675800" y="1905665"/>
                <a:ext cx="19360" cy="13388"/>
              </a:xfrm>
              <a:custGeom>
                <a:rect b="b" l="l" r="r" t="t"/>
                <a:pathLst>
                  <a:path extrusionOk="0" h="677" w="9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0"/>
              <p:cNvSpPr/>
              <p:nvPr/>
            </p:nvSpPr>
            <p:spPr>
              <a:xfrm>
                <a:off x="2677283" y="1911617"/>
                <a:ext cx="18865" cy="13388"/>
              </a:xfrm>
              <a:custGeom>
                <a:rect b="b" l="l" r="r" t="t"/>
                <a:pathLst>
                  <a:path extrusionOk="0" h="677" w="9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76"/>
                      <a:pt x="26" y="576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0"/>
                      <a:pt x="878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0"/>
              <p:cNvSpPr/>
              <p:nvPr/>
            </p:nvSpPr>
            <p:spPr>
              <a:xfrm>
                <a:off x="2678272" y="1917550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0"/>
              <p:cNvSpPr/>
              <p:nvPr/>
            </p:nvSpPr>
            <p:spPr>
              <a:xfrm>
                <a:off x="2679775" y="1923008"/>
                <a:ext cx="19340" cy="12913"/>
              </a:xfrm>
              <a:custGeom>
                <a:rect b="b" l="l" r="r" t="t"/>
                <a:pathLst>
                  <a:path extrusionOk="0" h="653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50" y="577"/>
                      <a:pt x="100" y="652"/>
                    </a:cubicBezTo>
                    <a:lnTo>
                      <a:pt x="978" y="276"/>
                    </a:lnTo>
                    <a:cubicBezTo>
                      <a:pt x="952" y="201"/>
                      <a:pt x="927" y="101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2681752" y="1928466"/>
                <a:ext cx="19340" cy="13388"/>
              </a:xfrm>
              <a:custGeom>
                <a:rect b="b" l="l" r="r" t="t"/>
                <a:pathLst>
                  <a:path extrusionOk="0" h="677" w="978">
                    <a:moveTo>
                      <a:pt x="878" y="0"/>
                    </a:moveTo>
                    <a:lnTo>
                      <a:pt x="0" y="401"/>
                    </a:lnTo>
                    <a:cubicBezTo>
                      <a:pt x="25" y="476"/>
                      <a:pt x="50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878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0"/>
              <p:cNvSpPr/>
              <p:nvPr/>
            </p:nvSpPr>
            <p:spPr>
              <a:xfrm>
                <a:off x="2683235" y="1934399"/>
                <a:ext cx="19854" cy="13902"/>
              </a:xfrm>
              <a:custGeom>
                <a:rect b="b" l="l" r="r" t="t"/>
                <a:pathLst>
                  <a:path extrusionOk="0" h="70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703"/>
                    </a:cubicBezTo>
                    <a:lnTo>
                      <a:pt x="1003" y="327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0"/>
              <p:cNvSpPr/>
              <p:nvPr/>
            </p:nvSpPr>
            <p:spPr>
              <a:xfrm>
                <a:off x="2685213" y="1940846"/>
                <a:ext cx="20348" cy="14396"/>
              </a:xfrm>
              <a:custGeom>
                <a:rect b="b" l="l" r="r" t="t"/>
                <a:pathLst>
                  <a:path extrusionOk="0" h="728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01" y="602"/>
                      <a:pt x="151" y="728"/>
                    </a:cubicBezTo>
                    <a:lnTo>
                      <a:pt x="1028" y="352"/>
                    </a:lnTo>
                    <a:cubicBezTo>
                      <a:pt x="1003" y="22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0"/>
              <p:cNvSpPr/>
              <p:nvPr/>
            </p:nvSpPr>
            <p:spPr>
              <a:xfrm>
                <a:off x="2688199" y="1947787"/>
                <a:ext cx="21812" cy="17857"/>
              </a:xfrm>
              <a:custGeom>
                <a:rect b="b" l="l" r="r" t="t"/>
                <a:pathLst>
                  <a:path extrusionOk="0" h="903" w="110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552"/>
                      <a:pt x="125" y="727"/>
                      <a:pt x="201" y="903"/>
                    </a:cubicBezTo>
                    <a:lnTo>
                      <a:pt x="1103" y="527"/>
                    </a:lnTo>
                    <a:cubicBezTo>
                      <a:pt x="1028" y="351"/>
                      <a:pt x="953" y="176"/>
                      <a:pt x="877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0"/>
              <p:cNvSpPr/>
              <p:nvPr/>
            </p:nvSpPr>
            <p:spPr>
              <a:xfrm>
                <a:off x="2692154" y="1958189"/>
                <a:ext cx="24303" cy="21832"/>
              </a:xfrm>
              <a:custGeom>
                <a:rect b="b" l="l" r="r" t="t"/>
                <a:pathLst>
                  <a:path extrusionOk="0" h="1104" w="12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627"/>
                      <a:pt x="226" y="878"/>
                      <a:pt x="326" y="1104"/>
                    </a:cubicBezTo>
                    <a:lnTo>
                      <a:pt x="1229" y="728"/>
                    </a:lnTo>
                    <a:cubicBezTo>
                      <a:pt x="1103" y="477"/>
                      <a:pt x="1003" y="252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0"/>
              <p:cNvSpPr/>
              <p:nvPr/>
            </p:nvSpPr>
            <p:spPr>
              <a:xfrm>
                <a:off x="2698601" y="1972566"/>
                <a:ext cx="23809" cy="18371"/>
              </a:xfrm>
              <a:custGeom>
                <a:rect b="b" l="l" r="r" t="t"/>
                <a:pathLst>
                  <a:path extrusionOk="0" h="929" w="120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552"/>
                      <a:pt x="201" y="753"/>
                      <a:pt x="301" y="928"/>
                    </a:cubicBezTo>
                    <a:lnTo>
                      <a:pt x="1204" y="552"/>
                    </a:lnTo>
                    <a:cubicBezTo>
                      <a:pt x="1103" y="377"/>
                      <a:pt x="1003" y="1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0"/>
              <p:cNvSpPr/>
              <p:nvPr/>
            </p:nvSpPr>
            <p:spPr>
              <a:xfrm>
                <a:off x="2704554" y="1983483"/>
                <a:ext cx="21812" cy="14871"/>
              </a:xfrm>
              <a:custGeom>
                <a:rect b="b" l="l" r="r" t="t"/>
                <a:pathLst>
                  <a:path extrusionOk="0" h="752" w="11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501"/>
                      <a:pt x="126" y="627"/>
                      <a:pt x="201" y="752"/>
                    </a:cubicBezTo>
                    <a:lnTo>
                      <a:pt x="1103" y="351"/>
                    </a:lnTo>
                    <a:cubicBezTo>
                      <a:pt x="102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0"/>
              <p:cNvSpPr/>
              <p:nvPr/>
            </p:nvSpPr>
            <p:spPr>
              <a:xfrm>
                <a:off x="2708509" y="1990404"/>
                <a:ext cx="21337" cy="13407"/>
              </a:xfrm>
              <a:custGeom>
                <a:rect b="b" l="l" r="r" t="t"/>
                <a:pathLst>
                  <a:path extrusionOk="0" h="678" w="1079">
                    <a:moveTo>
                      <a:pt x="903" y="1"/>
                    </a:moveTo>
                    <a:lnTo>
                      <a:pt x="1" y="402"/>
                    </a:lnTo>
                    <a:cubicBezTo>
                      <a:pt x="76" y="502"/>
                      <a:pt x="126" y="577"/>
                      <a:pt x="201" y="678"/>
                    </a:cubicBezTo>
                    <a:lnTo>
                      <a:pt x="1078" y="302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0"/>
              <p:cNvSpPr/>
              <p:nvPr/>
            </p:nvSpPr>
            <p:spPr>
              <a:xfrm>
                <a:off x="2712484" y="1996357"/>
                <a:ext cx="21317" cy="13407"/>
              </a:xfrm>
              <a:custGeom>
                <a:rect b="b" l="l" r="r" t="t"/>
                <a:pathLst>
                  <a:path extrusionOk="0" h="678" w="10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77"/>
                      <a:pt x="100" y="577"/>
                      <a:pt x="176" y="677"/>
                    </a:cubicBezTo>
                    <a:lnTo>
                      <a:pt x="1078" y="301"/>
                    </a:lnTo>
                    <a:cubicBezTo>
                      <a:pt x="1003" y="201"/>
                      <a:pt x="953" y="101"/>
                      <a:pt x="877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0"/>
              <p:cNvSpPr/>
              <p:nvPr/>
            </p:nvSpPr>
            <p:spPr>
              <a:xfrm>
                <a:off x="2715945" y="2002309"/>
                <a:ext cx="21337" cy="12419"/>
              </a:xfrm>
              <a:custGeom>
                <a:rect b="b" l="l" r="r" t="t"/>
                <a:pathLst>
                  <a:path extrusionOk="0" h="628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26" y="552"/>
                      <a:pt x="176" y="627"/>
                    </a:cubicBezTo>
                    <a:lnTo>
                      <a:pt x="1078" y="251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0"/>
              <p:cNvSpPr/>
              <p:nvPr/>
            </p:nvSpPr>
            <p:spPr>
              <a:xfrm>
                <a:off x="2719425" y="2007273"/>
                <a:ext cx="21812" cy="12893"/>
              </a:xfrm>
              <a:custGeom>
                <a:rect b="b" l="l" r="r" t="t"/>
                <a:pathLst>
                  <a:path extrusionOk="0" h="652" w="11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76"/>
                      <a:pt x="151" y="577"/>
                      <a:pt x="201" y="652"/>
                    </a:cubicBezTo>
                    <a:lnTo>
                      <a:pt x="1103" y="276"/>
                    </a:lnTo>
                    <a:cubicBezTo>
                      <a:pt x="1053" y="201"/>
                      <a:pt x="978" y="100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0"/>
              <p:cNvSpPr/>
              <p:nvPr/>
            </p:nvSpPr>
            <p:spPr>
              <a:xfrm>
                <a:off x="2723381" y="2012712"/>
                <a:ext cx="21832" cy="12913"/>
              </a:xfrm>
              <a:custGeom>
                <a:rect b="b" l="l" r="r" t="t"/>
                <a:pathLst>
                  <a:path extrusionOk="0" h="653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51" y="552"/>
                      <a:pt x="226" y="652"/>
                    </a:cubicBezTo>
                    <a:lnTo>
                      <a:pt x="1103" y="277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0"/>
              <p:cNvSpPr/>
              <p:nvPr/>
            </p:nvSpPr>
            <p:spPr>
              <a:xfrm>
                <a:off x="2727850" y="2018170"/>
                <a:ext cx="21812" cy="12419"/>
              </a:xfrm>
              <a:custGeom>
                <a:rect b="b" l="l" r="r" t="t"/>
                <a:pathLst>
                  <a:path extrusionOk="0" h="628" w="1103">
                    <a:moveTo>
                      <a:pt x="877" y="1"/>
                    </a:moveTo>
                    <a:lnTo>
                      <a:pt x="0" y="376"/>
                    </a:lnTo>
                    <a:cubicBezTo>
                      <a:pt x="75" y="452"/>
                      <a:pt x="126" y="552"/>
                      <a:pt x="201" y="627"/>
                    </a:cubicBezTo>
                    <a:lnTo>
                      <a:pt x="1103" y="251"/>
                    </a:lnTo>
                    <a:cubicBezTo>
                      <a:pt x="1028" y="17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2731805" y="2023133"/>
                <a:ext cx="22326" cy="12399"/>
              </a:xfrm>
              <a:custGeom>
                <a:rect b="b" l="l" r="r" t="t"/>
                <a:pathLst>
                  <a:path extrusionOk="0" h="62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2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2736274" y="2028077"/>
                <a:ext cx="22326" cy="12419"/>
              </a:xfrm>
              <a:custGeom>
                <a:rect b="b" l="l" r="r" t="t"/>
                <a:pathLst>
                  <a:path extrusionOk="0" h="62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2740724" y="2033041"/>
                <a:ext cx="22326" cy="11905"/>
              </a:xfrm>
              <a:custGeom>
                <a:rect b="b" l="l" r="r" t="t"/>
                <a:pathLst>
                  <a:path extrusionOk="0" h="6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27"/>
                      <a:pt x="226" y="602"/>
                    </a:cubicBezTo>
                    <a:lnTo>
                      <a:pt x="1129" y="226"/>
                    </a:lnTo>
                    <a:cubicBezTo>
                      <a:pt x="1053" y="151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2745193" y="2037491"/>
                <a:ext cx="22326" cy="11430"/>
              </a:xfrm>
              <a:custGeom>
                <a:rect b="b" l="l" r="r" t="t"/>
                <a:pathLst>
                  <a:path extrusionOk="0" h="57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2749643" y="2041466"/>
                <a:ext cx="22326" cy="10916"/>
              </a:xfrm>
              <a:custGeom>
                <a:rect b="b" l="l" r="r" t="t"/>
                <a:pathLst>
                  <a:path extrusionOk="0" h="55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02"/>
                      <a:pt x="227" y="552"/>
                    </a:cubicBezTo>
                    <a:lnTo>
                      <a:pt x="1129" y="176"/>
                    </a:lnTo>
                    <a:cubicBezTo>
                      <a:pt x="1054" y="126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2754112" y="2044926"/>
                <a:ext cx="21832" cy="11430"/>
              </a:xfrm>
              <a:custGeom>
                <a:rect b="b" l="l" r="r" t="t"/>
                <a:pathLst>
                  <a:path extrusionOk="0" h="578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2758582" y="2048407"/>
                <a:ext cx="18351" cy="8444"/>
              </a:xfrm>
              <a:custGeom>
                <a:rect b="b" l="l" r="r" t="t"/>
                <a:pathLst>
                  <a:path extrusionOk="0" h="427" w="928">
                    <a:moveTo>
                      <a:pt x="877" y="0"/>
                    </a:moveTo>
                    <a:lnTo>
                      <a:pt x="0" y="401"/>
                    </a:lnTo>
                    <a:cubicBezTo>
                      <a:pt x="0" y="401"/>
                      <a:pt x="25" y="426"/>
                      <a:pt x="50" y="426"/>
                    </a:cubicBezTo>
                    <a:lnTo>
                      <a:pt x="927" y="50"/>
                    </a:lnTo>
                    <a:cubicBezTo>
                      <a:pt x="927" y="50"/>
                      <a:pt x="902" y="25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0"/>
              <p:cNvSpPr/>
              <p:nvPr/>
            </p:nvSpPr>
            <p:spPr>
              <a:xfrm>
                <a:off x="2670836" y="1736640"/>
                <a:ext cx="45621" cy="28278"/>
              </a:xfrm>
              <a:custGeom>
                <a:rect b="b" l="l" r="r" t="t"/>
                <a:pathLst>
                  <a:path extrusionOk="0" h="1430" w="2307">
                    <a:moveTo>
                      <a:pt x="2307" y="1"/>
                    </a:moveTo>
                    <a:lnTo>
                      <a:pt x="1404" y="377"/>
                    </a:lnTo>
                    <a:cubicBezTo>
                      <a:pt x="878" y="602"/>
                      <a:pt x="402" y="953"/>
                      <a:pt x="1" y="1429"/>
                    </a:cubicBezTo>
                    <a:lnTo>
                      <a:pt x="903" y="1053"/>
                    </a:lnTo>
                    <a:cubicBezTo>
                      <a:pt x="1304" y="577"/>
                      <a:pt x="1780" y="226"/>
                      <a:pt x="2307" y="1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0"/>
              <p:cNvSpPr/>
              <p:nvPr/>
            </p:nvSpPr>
            <p:spPr>
              <a:xfrm>
                <a:off x="2664409" y="1757464"/>
                <a:ext cx="24303" cy="16374"/>
              </a:xfrm>
              <a:custGeom>
                <a:rect b="b" l="l" r="r" t="t"/>
                <a:pathLst>
                  <a:path extrusionOk="0" h="828" w="1229">
                    <a:moveTo>
                      <a:pt x="1228" y="0"/>
                    </a:moveTo>
                    <a:lnTo>
                      <a:pt x="326" y="376"/>
                    </a:lnTo>
                    <a:cubicBezTo>
                      <a:pt x="226" y="502"/>
                      <a:pt x="100" y="652"/>
                      <a:pt x="0" y="828"/>
                    </a:cubicBezTo>
                    <a:lnTo>
                      <a:pt x="902" y="452"/>
                    </a:lnTo>
                    <a:cubicBezTo>
                      <a:pt x="1003" y="276"/>
                      <a:pt x="1128" y="126"/>
                      <a:pt x="12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2659939" y="1766383"/>
                <a:ext cx="22326" cy="14891"/>
              </a:xfrm>
              <a:custGeom>
                <a:rect b="b" l="l" r="r" t="t"/>
                <a:pathLst>
                  <a:path extrusionOk="0" h="753" w="1129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02"/>
                      <a:pt x="76" y="627"/>
                      <a:pt x="1" y="752"/>
                    </a:cubicBezTo>
                    <a:lnTo>
                      <a:pt x="903" y="377"/>
                    </a:lnTo>
                    <a:cubicBezTo>
                      <a:pt x="978" y="251"/>
                      <a:pt x="1053" y="126"/>
                      <a:pt x="112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0"/>
              <p:cNvSpPr/>
              <p:nvPr/>
            </p:nvSpPr>
            <p:spPr>
              <a:xfrm>
                <a:off x="2656479" y="1773819"/>
                <a:ext cx="21317" cy="14396"/>
              </a:xfrm>
              <a:custGeom>
                <a:rect b="b" l="l" r="r" t="t"/>
                <a:pathLst>
                  <a:path extrusionOk="0" h="728" w="1078">
                    <a:moveTo>
                      <a:pt x="1078" y="1"/>
                    </a:moveTo>
                    <a:lnTo>
                      <a:pt x="176" y="376"/>
                    </a:lnTo>
                    <a:cubicBezTo>
                      <a:pt x="125" y="502"/>
                      <a:pt x="75" y="602"/>
                      <a:pt x="0" y="727"/>
                    </a:cubicBezTo>
                    <a:lnTo>
                      <a:pt x="902" y="351"/>
                    </a:lnTo>
                    <a:cubicBezTo>
                      <a:pt x="953" y="226"/>
                      <a:pt x="1028" y="126"/>
                      <a:pt x="107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0"/>
              <p:cNvSpPr/>
              <p:nvPr/>
            </p:nvSpPr>
            <p:spPr>
              <a:xfrm>
                <a:off x="2653987" y="1780760"/>
                <a:ext cx="20348" cy="14396"/>
              </a:xfrm>
              <a:custGeom>
                <a:rect b="b" l="l" r="r" t="t"/>
                <a:pathLst>
                  <a:path extrusionOk="0" h="728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27"/>
                      <a:pt x="1" y="727"/>
                    </a:cubicBezTo>
                    <a:lnTo>
                      <a:pt x="903" y="351"/>
                    </a:lnTo>
                    <a:cubicBezTo>
                      <a:pt x="928" y="251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0"/>
              <p:cNvSpPr/>
              <p:nvPr/>
            </p:nvSpPr>
            <p:spPr>
              <a:xfrm>
                <a:off x="2651515" y="1787701"/>
                <a:ext cx="20348" cy="14396"/>
              </a:xfrm>
              <a:custGeom>
                <a:rect b="b" l="l" r="r" t="t"/>
                <a:pathLst>
                  <a:path extrusionOk="0" h="728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0"/>
              <p:cNvSpPr/>
              <p:nvPr/>
            </p:nvSpPr>
            <p:spPr>
              <a:xfrm>
                <a:off x="2649537" y="1794643"/>
                <a:ext cx="19834" cy="13882"/>
              </a:xfrm>
              <a:custGeom>
                <a:rect b="b" l="l" r="r" t="t"/>
                <a:pathLst>
                  <a:path extrusionOk="0" h="702" w="1003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5" y="476"/>
                      <a:pt x="50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78" y="100"/>
                      <a:pt x="10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0"/>
              <p:cNvSpPr/>
              <p:nvPr/>
            </p:nvSpPr>
            <p:spPr>
              <a:xfrm>
                <a:off x="2648054" y="1801090"/>
                <a:ext cx="19340" cy="14376"/>
              </a:xfrm>
              <a:custGeom>
                <a:rect b="b" l="l" r="r" t="t"/>
                <a:pathLst>
                  <a:path extrusionOk="0" h="727" w="978">
                    <a:moveTo>
                      <a:pt x="978" y="0"/>
                    </a:moveTo>
                    <a:lnTo>
                      <a:pt x="75" y="376"/>
                    </a:lnTo>
                    <a:cubicBezTo>
                      <a:pt x="50" y="501"/>
                      <a:pt x="25" y="602"/>
                      <a:pt x="0" y="727"/>
                    </a:cubicBezTo>
                    <a:lnTo>
                      <a:pt x="902" y="351"/>
                    </a:lnTo>
                    <a:cubicBezTo>
                      <a:pt x="927" y="226"/>
                      <a:pt x="952" y="125"/>
                      <a:pt x="978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0"/>
              <p:cNvSpPr/>
              <p:nvPr/>
            </p:nvSpPr>
            <p:spPr>
              <a:xfrm>
                <a:off x="2647046" y="1808011"/>
                <a:ext cx="18865" cy="13902"/>
              </a:xfrm>
              <a:custGeom>
                <a:rect b="b" l="l" r="r" t="t"/>
                <a:pathLst>
                  <a:path extrusionOk="0" h="703" w="954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77"/>
                      <a:pt x="1" y="602"/>
                      <a:pt x="1" y="703"/>
                    </a:cubicBezTo>
                    <a:lnTo>
                      <a:pt x="878" y="327"/>
                    </a:lnTo>
                    <a:cubicBezTo>
                      <a:pt x="903" y="226"/>
                      <a:pt x="928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2646057" y="1814458"/>
                <a:ext cx="18371" cy="14396"/>
              </a:xfrm>
              <a:custGeom>
                <a:rect b="b" l="l" r="r" t="t"/>
                <a:pathLst>
                  <a:path extrusionOk="0" h="728" w="929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502"/>
                      <a:pt x="1" y="602"/>
                      <a:pt x="1" y="728"/>
                    </a:cubicBezTo>
                    <a:lnTo>
                      <a:pt x="878" y="352"/>
                    </a:lnTo>
                    <a:cubicBezTo>
                      <a:pt x="903" y="226"/>
                      <a:pt x="928" y="126"/>
                      <a:pt x="92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2645068" y="1821399"/>
                <a:ext cx="18371" cy="14396"/>
              </a:xfrm>
              <a:custGeom>
                <a:rect b="b" l="l" r="r" t="t"/>
                <a:pathLst>
                  <a:path extrusionOk="0" h="728" w="929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377"/>
                      <a:pt x="26" y="377"/>
                      <a:pt x="26" y="402"/>
                    </a:cubicBezTo>
                    <a:cubicBezTo>
                      <a:pt x="26" y="502"/>
                      <a:pt x="1" y="602"/>
                      <a:pt x="1" y="727"/>
                    </a:cubicBezTo>
                    <a:lnTo>
                      <a:pt x="903" y="326"/>
                    </a:lnTo>
                    <a:cubicBezTo>
                      <a:pt x="903" y="226"/>
                      <a:pt x="928" y="126"/>
                      <a:pt x="928" y="26"/>
                    </a:cubicBezTo>
                    <a:cubicBezTo>
                      <a:pt x="928" y="1"/>
                      <a:pt x="928" y="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2644574" y="1827846"/>
                <a:ext cx="18351" cy="14396"/>
              </a:xfrm>
              <a:custGeom>
                <a:rect b="b" l="l" r="r" t="t"/>
                <a:pathLst>
                  <a:path extrusionOk="0" h="728" w="928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2644079" y="1834788"/>
                <a:ext cx="18351" cy="14396"/>
              </a:xfrm>
              <a:custGeom>
                <a:rect b="b" l="l" r="r" t="t"/>
                <a:pathLst>
                  <a:path extrusionOk="0" h="728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2644079" y="1841729"/>
                <a:ext cx="17857" cy="14376"/>
              </a:xfrm>
              <a:custGeom>
                <a:rect b="b" l="l" r="r" t="t"/>
                <a:pathLst>
                  <a:path extrusionOk="0" h="72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2644079" y="1848670"/>
                <a:ext cx="17857" cy="14871"/>
              </a:xfrm>
              <a:custGeom>
                <a:rect b="b" l="l" r="r" t="t"/>
                <a:pathLst>
                  <a:path extrusionOk="0" h="752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52"/>
                    </a:cubicBezTo>
                    <a:lnTo>
                      <a:pt x="903" y="376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2644079" y="1856086"/>
                <a:ext cx="17857" cy="14891"/>
              </a:xfrm>
              <a:custGeom>
                <a:rect b="b" l="l" r="r" t="t"/>
                <a:pathLst>
                  <a:path extrusionOk="0" h="753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1" y="628"/>
                      <a:pt x="26" y="753"/>
                    </a:cubicBezTo>
                    <a:lnTo>
                      <a:pt x="903" y="377"/>
                    </a:lnTo>
                    <a:cubicBezTo>
                      <a:pt x="903" y="252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2644574" y="1863522"/>
                <a:ext cx="18351" cy="14891"/>
              </a:xfrm>
              <a:custGeom>
                <a:rect b="b" l="l" r="r" t="t"/>
                <a:pathLst>
                  <a:path extrusionOk="0" h="753" w="928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1" y="627"/>
                      <a:pt x="26" y="753"/>
                    </a:cubicBezTo>
                    <a:lnTo>
                      <a:pt x="928" y="377"/>
                    </a:lnTo>
                    <a:cubicBezTo>
                      <a:pt x="903" y="252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2645068" y="1870958"/>
                <a:ext cx="18371" cy="14891"/>
              </a:xfrm>
              <a:custGeom>
                <a:rect b="b" l="l" r="r" t="t"/>
                <a:pathLst>
                  <a:path extrusionOk="0" h="753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26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2645562" y="1878394"/>
                <a:ext cx="18865" cy="15385"/>
              </a:xfrm>
              <a:custGeom>
                <a:rect b="b" l="l" r="r" t="t"/>
                <a:pathLst>
                  <a:path extrusionOk="0" h="7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2646551" y="1886324"/>
                <a:ext cx="19360" cy="14891"/>
              </a:xfrm>
              <a:custGeom>
                <a:rect b="b" l="l" r="r" t="t"/>
                <a:pathLst>
                  <a:path extrusionOk="0" h="753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2648054" y="1893759"/>
                <a:ext cx="18846" cy="15385"/>
              </a:xfrm>
              <a:custGeom>
                <a:rect b="b" l="l" r="r" t="t"/>
                <a:pathLst>
                  <a:path extrusionOk="0" h="778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527"/>
                      <a:pt x="50" y="652"/>
                      <a:pt x="75" y="778"/>
                    </a:cubicBezTo>
                    <a:lnTo>
                      <a:pt x="952" y="402"/>
                    </a:lnTo>
                    <a:cubicBezTo>
                      <a:pt x="927" y="276"/>
                      <a:pt x="902" y="151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2649537" y="1901690"/>
                <a:ext cx="19340" cy="14891"/>
              </a:xfrm>
              <a:custGeom>
                <a:rect b="b" l="l" r="r" t="t"/>
                <a:pathLst>
                  <a:path extrusionOk="0" h="753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53"/>
                    </a:cubicBezTo>
                    <a:lnTo>
                      <a:pt x="978" y="377"/>
                    </a:lnTo>
                    <a:cubicBezTo>
                      <a:pt x="928" y="251"/>
                      <a:pt x="903" y="126"/>
                      <a:pt x="877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2651021" y="1909125"/>
                <a:ext cx="19340" cy="14891"/>
              </a:xfrm>
              <a:custGeom>
                <a:rect b="b" l="l" r="r" t="t"/>
                <a:pathLst>
                  <a:path extrusionOk="0" h="753" w="97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2652504" y="1916561"/>
                <a:ext cx="19854" cy="14396"/>
              </a:xfrm>
              <a:custGeom>
                <a:rect b="b" l="l" r="r" t="t"/>
                <a:pathLst>
                  <a:path extrusionOk="0" h="728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602"/>
                      <a:pt x="101" y="727"/>
                    </a:cubicBezTo>
                    <a:lnTo>
                      <a:pt x="1003" y="352"/>
                    </a:lnTo>
                    <a:cubicBezTo>
                      <a:pt x="953" y="226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2654481" y="1923502"/>
                <a:ext cx="19854" cy="14396"/>
              </a:xfrm>
              <a:custGeom>
                <a:rect b="b" l="l" r="r" t="t"/>
                <a:pathLst>
                  <a:path extrusionOk="0" h="728" w="100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502"/>
                      <a:pt x="76" y="627"/>
                      <a:pt x="101" y="727"/>
                    </a:cubicBezTo>
                    <a:lnTo>
                      <a:pt x="1003" y="351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2656479" y="1930444"/>
                <a:ext cx="19834" cy="14891"/>
              </a:xfrm>
              <a:custGeom>
                <a:rect b="b" l="l" r="r" t="t"/>
                <a:pathLst>
                  <a:path extrusionOk="0" h="753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2"/>
                      <a:pt x="75" y="627"/>
                      <a:pt x="125" y="752"/>
                    </a:cubicBezTo>
                    <a:lnTo>
                      <a:pt x="1003" y="376"/>
                    </a:lnTo>
                    <a:cubicBezTo>
                      <a:pt x="978" y="251"/>
                      <a:pt x="92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2658456" y="1937879"/>
                <a:ext cx="20843" cy="15385"/>
              </a:xfrm>
              <a:custGeom>
                <a:rect b="b" l="l" r="r" t="t"/>
                <a:pathLst>
                  <a:path extrusionOk="0" h="778" w="10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2"/>
                      <a:pt x="101" y="652"/>
                      <a:pt x="151" y="777"/>
                    </a:cubicBezTo>
                    <a:lnTo>
                      <a:pt x="1053" y="401"/>
                    </a:lnTo>
                    <a:cubicBezTo>
                      <a:pt x="1003" y="276"/>
                      <a:pt x="953" y="126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2661423" y="1945810"/>
                <a:ext cx="20843" cy="16374"/>
              </a:xfrm>
              <a:custGeom>
                <a:rect b="b" l="l" r="r" t="t"/>
                <a:pathLst>
                  <a:path extrusionOk="0" h="828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527"/>
                      <a:pt x="101" y="677"/>
                      <a:pt x="151" y="827"/>
                    </a:cubicBezTo>
                    <a:lnTo>
                      <a:pt x="1053" y="451"/>
                    </a:lnTo>
                    <a:cubicBezTo>
                      <a:pt x="1003" y="301"/>
                      <a:pt x="953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0"/>
              <p:cNvSpPr/>
              <p:nvPr/>
            </p:nvSpPr>
            <p:spPr>
              <a:xfrm>
                <a:off x="2664409" y="1954729"/>
                <a:ext cx="23315" cy="20843"/>
              </a:xfrm>
              <a:custGeom>
                <a:rect b="b" l="l" r="r" t="t"/>
                <a:pathLst>
                  <a:path extrusionOk="0" h="1054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602"/>
                      <a:pt x="176" y="828"/>
                      <a:pt x="276" y="1053"/>
                    </a:cubicBezTo>
                    <a:lnTo>
                      <a:pt x="1178" y="677"/>
                    </a:lnTo>
                    <a:cubicBezTo>
                      <a:pt x="1078" y="452"/>
                      <a:pt x="1003" y="226"/>
                      <a:pt x="902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0"/>
              <p:cNvSpPr/>
              <p:nvPr/>
            </p:nvSpPr>
            <p:spPr>
              <a:xfrm>
                <a:off x="2669847" y="1968117"/>
                <a:ext cx="26301" cy="25292"/>
              </a:xfrm>
              <a:custGeom>
                <a:rect b="b" l="l" r="r" t="t"/>
                <a:pathLst>
                  <a:path extrusionOk="0" h="1279" w="133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77"/>
                      <a:pt x="277" y="978"/>
                      <a:pt x="427" y="1278"/>
                    </a:cubicBezTo>
                    <a:lnTo>
                      <a:pt x="1329" y="902"/>
                    </a:lnTo>
                    <a:cubicBezTo>
                      <a:pt x="1179" y="602"/>
                      <a:pt x="1028" y="301"/>
                      <a:pt x="903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rect b="b" l="l" r="r" t="t"/>
                <a:pathLst>
                  <a:path extrusionOk="0" h="1079" w="128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>
                <a:off x="2759571" y="1880391"/>
                <a:ext cx="20329" cy="8444"/>
              </a:xfrm>
              <a:custGeom>
                <a:rect b="b" l="l" r="r" t="t"/>
                <a:pathLst>
                  <a:path extrusionOk="0" h="427" w="1028">
                    <a:moveTo>
                      <a:pt x="1028" y="0"/>
                    </a:moveTo>
                    <a:cubicBezTo>
                      <a:pt x="978" y="0"/>
                      <a:pt x="928" y="25"/>
                      <a:pt x="877" y="50"/>
                    </a:cubicBezTo>
                    <a:lnTo>
                      <a:pt x="117" y="376"/>
                    </a:lnTo>
                    <a:lnTo>
                      <a:pt x="117" y="376"/>
                    </a:lnTo>
                    <a:cubicBezTo>
                      <a:pt x="120" y="376"/>
                      <a:pt x="123" y="376"/>
                      <a:pt x="126" y="376"/>
                    </a:cubicBezTo>
                    <a:lnTo>
                      <a:pt x="1028" y="0"/>
                    </a:lnTo>
                    <a:close/>
                    <a:moveTo>
                      <a:pt x="117" y="376"/>
                    </a:moveTo>
                    <a:lnTo>
                      <a:pt x="117" y="376"/>
                    </a:lnTo>
                    <a:cubicBezTo>
                      <a:pt x="70" y="379"/>
                      <a:pt x="24" y="403"/>
                      <a:pt x="0" y="426"/>
                    </a:cubicBezTo>
                    <a:lnTo>
                      <a:pt x="117" y="37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>
                <a:off x="2762043" y="1879877"/>
                <a:ext cx="19854" cy="7950"/>
              </a:xfrm>
              <a:custGeom>
                <a:rect b="b" l="l" r="r" t="t"/>
                <a:pathLst>
                  <a:path extrusionOk="0" h="402" w="1004">
                    <a:moveTo>
                      <a:pt x="1003" y="1"/>
                    </a:moveTo>
                    <a:cubicBezTo>
                      <a:pt x="978" y="1"/>
                      <a:pt x="928" y="26"/>
                      <a:pt x="903" y="26"/>
                    </a:cubicBezTo>
                    <a:lnTo>
                      <a:pt x="1" y="402"/>
                    </a:lnTo>
                    <a:cubicBezTo>
                      <a:pt x="26" y="402"/>
                      <a:pt x="76" y="377"/>
                      <a:pt x="101" y="377"/>
                    </a:cubicBez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>
                <a:off x="2764020" y="1879877"/>
                <a:ext cx="19854" cy="7455"/>
              </a:xfrm>
              <a:custGeom>
                <a:rect b="b" l="l" r="r" t="t"/>
                <a:pathLst>
                  <a:path extrusionOk="0" h="377" w="1004">
                    <a:moveTo>
                      <a:pt x="903" y="1"/>
                    </a:moveTo>
                    <a:lnTo>
                      <a:pt x="1" y="377"/>
                    </a:lnTo>
                    <a:lnTo>
                      <a:pt x="101" y="377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>
                <a:off x="2766017" y="1879877"/>
                <a:ext cx="19340" cy="7455"/>
              </a:xfrm>
              <a:custGeom>
                <a:rect b="b" l="l" r="r" t="t"/>
                <a:pathLst>
                  <a:path extrusionOk="0" h="377" w="978">
                    <a:moveTo>
                      <a:pt x="902" y="1"/>
                    </a:moveTo>
                    <a:lnTo>
                      <a:pt x="0" y="377"/>
                    </a:lnTo>
                    <a:lnTo>
                      <a:pt x="75" y="377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>
                <a:off x="2767501" y="1879877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75" y="402"/>
                    </a:cubicBezTo>
                    <a:lnTo>
                      <a:pt x="978" y="26"/>
                    </a:lnTo>
                    <a:cubicBezTo>
                      <a:pt x="953" y="26"/>
                      <a:pt x="928" y="26"/>
                      <a:pt x="902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>
                <a:off x="2768984" y="1880391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1" y="376"/>
                      <a:pt x="76" y="401"/>
                    </a:cubicBezTo>
                    <a:lnTo>
                      <a:pt x="978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>
                <a:off x="2770467" y="1880885"/>
                <a:ext cx="18846" cy="7455"/>
              </a:xfrm>
              <a:custGeom>
                <a:rect b="b" l="l" r="r" t="t"/>
                <a:pathLst>
                  <a:path extrusionOk="0" h="377" w="953">
                    <a:moveTo>
                      <a:pt x="903" y="0"/>
                    </a:moveTo>
                    <a:lnTo>
                      <a:pt x="1" y="376"/>
                    </a:lnTo>
                    <a:lnTo>
                      <a:pt x="76" y="376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>
                <a:off x="2771950" y="1880885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0"/>
              <p:cNvSpPr/>
              <p:nvPr/>
            </p:nvSpPr>
            <p:spPr>
              <a:xfrm>
                <a:off x="2772939" y="1881380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0"/>
              <p:cNvSpPr/>
              <p:nvPr/>
            </p:nvSpPr>
            <p:spPr>
              <a:xfrm>
                <a:off x="2773948" y="1881874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7" y="25"/>
                    </a:lnTo>
                    <a:cubicBezTo>
                      <a:pt x="952" y="25"/>
                      <a:pt x="927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>
                <a:off x="2775431" y="1882369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01"/>
                      <a:pt x="50" y="426"/>
                    </a:cubicBezTo>
                    <a:lnTo>
                      <a:pt x="953" y="50"/>
                    </a:lnTo>
                    <a:cubicBezTo>
                      <a:pt x="928" y="25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>
                <a:off x="2776420" y="1883357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6" y="401"/>
                    </a:cubicBezTo>
                    <a:lnTo>
                      <a:pt x="953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>
                <a:off x="2777903" y="1883852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2778892" y="1884841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26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2779880" y="1885335"/>
                <a:ext cx="18865" cy="8444"/>
              </a:xfrm>
              <a:custGeom>
                <a:rect b="b" l="l" r="r" t="t"/>
                <a:pathLst>
                  <a:path extrusionOk="0" h="427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2780869" y="1886324"/>
                <a:ext cx="17877" cy="7455"/>
              </a:xfrm>
              <a:custGeom>
                <a:rect b="b" l="l" r="r" t="t"/>
                <a:pathLst>
                  <a:path extrusionOk="0" h="377" w="904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377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2781364" y="1886324"/>
                <a:ext cx="18865" cy="8444"/>
              </a:xfrm>
              <a:custGeom>
                <a:rect b="b" l="l" r="r" t="t"/>
                <a:pathLst>
                  <a:path extrusionOk="0" h="427" w="9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>
                <a:off x="2782372" y="1887313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52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>
                <a:off x="2783361" y="1888321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>
                <a:off x="2784844" y="1889310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>
                <a:off x="2785833" y="1890793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76" y="426"/>
                    </a:cubicBezTo>
                    <a:lnTo>
                      <a:pt x="978" y="50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2787316" y="1891782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2788305" y="1893265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>
                <a:off x="2789808" y="1894748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50" y="452"/>
                    </a:cubicBezTo>
                    <a:lnTo>
                      <a:pt x="952" y="76"/>
                    </a:lnTo>
                    <a:cubicBezTo>
                      <a:pt x="927" y="51"/>
                      <a:pt x="902" y="26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2790797" y="1896251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26"/>
                      <a:pt x="50" y="451"/>
                    </a:cubicBezTo>
                    <a:lnTo>
                      <a:pt x="953" y="75"/>
                    </a:lnTo>
                    <a:cubicBezTo>
                      <a:pt x="927" y="50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2791786" y="1897734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50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2792774" y="1899218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2793763" y="1900701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2794752" y="1902184"/>
                <a:ext cx="18865" cy="9452"/>
              </a:xfrm>
              <a:custGeom>
                <a:rect b="b" l="l" r="r" t="t"/>
                <a:pathLst>
                  <a:path extrusionOk="0" h="4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51" y="477"/>
                    </a:cubicBezTo>
                    <a:lnTo>
                      <a:pt x="953" y="101"/>
                    </a:lnTo>
                    <a:cubicBezTo>
                      <a:pt x="953" y="7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2795741" y="1904181"/>
                <a:ext cx="19854" cy="10421"/>
              </a:xfrm>
              <a:custGeom>
                <a:rect b="b" l="l" r="r" t="t"/>
                <a:pathLst>
                  <a:path extrusionOk="0" h="52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2797738" y="1907148"/>
                <a:ext cx="19340" cy="11410"/>
              </a:xfrm>
              <a:custGeom>
                <a:rect b="b" l="l" r="r" t="t"/>
                <a:pathLst>
                  <a:path extrusionOk="0" h="577" w="97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02"/>
                      <a:pt x="75" y="577"/>
                    </a:cubicBezTo>
                    <a:lnTo>
                      <a:pt x="977" y="201"/>
                    </a:lnTo>
                    <a:cubicBezTo>
                      <a:pt x="952" y="126"/>
                      <a:pt x="927" y="76"/>
                      <a:pt x="877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2799221" y="1911103"/>
                <a:ext cx="19340" cy="10441"/>
              </a:xfrm>
              <a:custGeom>
                <a:rect b="b" l="l" r="r" t="t"/>
                <a:pathLst>
                  <a:path extrusionOk="0" h="528" w="9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8" y="151"/>
                    </a:lnTo>
                    <a:cubicBezTo>
                      <a:pt x="953" y="101"/>
                      <a:pt x="928" y="51"/>
                      <a:pt x="902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2800704" y="1914089"/>
                <a:ext cx="18351" cy="9433"/>
              </a:xfrm>
              <a:custGeom>
                <a:rect b="b" l="l" r="r" t="t"/>
                <a:pathLst>
                  <a:path extrusionOk="0" h="477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01"/>
                      <a:pt x="25" y="451"/>
                      <a:pt x="25" y="477"/>
                    </a:cubicBezTo>
                    <a:lnTo>
                      <a:pt x="928" y="101"/>
                    </a:lnTo>
                    <a:cubicBezTo>
                      <a:pt x="903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2801199" y="1916067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2801693" y="1917550"/>
                <a:ext cx="18351" cy="9433"/>
              </a:xfrm>
              <a:custGeom>
                <a:rect b="b" l="l" r="r" t="t"/>
                <a:pathLst>
                  <a:path extrusionOk="0" h="477" w="928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477"/>
                    </a:lnTo>
                    <a:lnTo>
                      <a:pt x="928" y="101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2802188" y="1919547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2802682" y="1921030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2803176" y="1922514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2"/>
                    </a:cubicBezTo>
                    <a:lnTo>
                      <a:pt x="928" y="76"/>
                    </a:lnTo>
                    <a:cubicBezTo>
                      <a:pt x="903" y="51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2803671" y="1923997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2803671" y="1925480"/>
                <a:ext cx="18371" cy="9433"/>
              </a:xfrm>
              <a:custGeom>
                <a:rect b="b" l="l" r="r" t="t"/>
                <a:pathLst>
                  <a:path extrusionOk="0" h="477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52"/>
                      <a:pt x="26" y="477"/>
                    </a:cubicBezTo>
                    <a:lnTo>
                      <a:pt x="928" y="101"/>
                    </a:lnTo>
                    <a:cubicBezTo>
                      <a:pt x="928" y="7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2804165" y="1927477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2804660" y="192896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2804660" y="1930444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2804660" y="193242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2805154" y="1933905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878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2805154" y="1935408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76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>
                <a:off x="2805154" y="1936891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" y="426"/>
                      <a:pt x="1" y="451"/>
                      <a:pt x="1" y="476"/>
                    </a:cubicBezTo>
                    <a:lnTo>
                      <a:pt x="903" y="100"/>
                    </a:lnTo>
                    <a:cubicBezTo>
                      <a:pt x="903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0"/>
              <p:cNvSpPr/>
              <p:nvPr/>
            </p:nvSpPr>
            <p:spPr>
              <a:xfrm>
                <a:off x="2805154" y="1938868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878" y="51"/>
                      <a:pt x="878" y="26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0"/>
              <p:cNvSpPr/>
              <p:nvPr/>
            </p:nvSpPr>
            <p:spPr>
              <a:xfrm>
                <a:off x="2804660" y="194035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26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0"/>
              <p:cNvSpPr/>
              <p:nvPr/>
            </p:nvSpPr>
            <p:spPr>
              <a:xfrm>
                <a:off x="2804660" y="1941835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27"/>
                    </a:cubicBezTo>
                    <a:cubicBezTo>
                      <a:pt x="1" y="452"/>
                      <a:pt x="1" y="452"/>
                      <a:pt x="1" y="452"/>
                    </a:cubicBezTo>
                    <a:lnTo>
                      <a:pt x="903" y="76"/>
                    </a:lnTo>
                    <a:cubicBezTo>
                      <a:pt x="903" y="76"/>
                      <a:pt x="903" y="51"/>
                      <a:pt x="903" y="51"/>
                    </a:cubicBezTo>
                    <a:cubicBezTo>
                      <a:pt x="903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0"/>
              <p:cNvSpPr/>
              <p:nvPr/>
            </p:nvSpPr>
            <p:spPr>
              <a:xfrm>
                <a:off x="2804165" y="1943338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2804165" y="194482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50"/>
                    </a:lnTo>
                    <a:cubicBezTo>
                      <a:pt x="903" y="2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0"/>
              <p:cNvSpPr/>
              <p:nvPr/>
            </p:nvSpPr>
            <p:spPr>
              <a:xfrm>
                <a:off x="2803671" y="1945810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0"/>
              <p:cNvSpPr/>
              <p:nvPr/>
            </p:nvSpPr>
            <p:spPr>
              <a:xfrm>
                <a:off x="2803176" y="1947293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1"/>
                    </a:moveTo>
                    <a:lnTo>
                      <a:pt x="26" y="376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2802682" y="1948776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2802188" y="1950259"/>
                <a:ext cx="18351" cy="8958"/>
              </a:xfrm>
              <a:custGeom>
                <a:rect b="b" l="l" r="r" t="t"/>
                <a:pathLst>
                  <a:path extrusionOk="0" h="453" w="928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0"/>
              <p:cNvSpPr/>
              <p:nvPr/>
            </p:nvSpPr>
            <p:spPr>
              <a:xfrm>
                <a:off x="2801693" y="1951762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2800704" y="1953245"/>
                <a:ext cx="18351" cy="9433"/>
              </a:xfrm>
              <a:custGeom>
                <a:rect b="b" l="l" r="r" t="t"/>
                <a:pathLst>
                  <a:path extrusionOk="0" h="477" w="928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5" y="426"/>
                      <a:pt x="0" y="451"/>
                      <a:pt x="0" y="476"/>
                    </a:cubicBezTo>
                    <a:lnTo>
                      <a:pt x="903" y="101"/>
                    </a:lnTo>
                    <a:cubicBezTo>
                      <a:pt x="903" y="7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0"/>
              <p:cNvSpPr/>
              <p:nvPr/>
            </p:nvSpPr>
            <p:spPr>
              <a:xfrm>
                <a:off x="2799221" y="1955223"/>
                <a:ext cx="19340" cy="9433"/>
              </a:xfrm>
              <a:custGeom>
                <a:rect b="b" l="l" r="r" t="t"/>
                <a:pathLst>
                  <a:path extrusionOk="0" h="477" w="978">
                    <a:moveTo>
                      <a:pt x="978" y="1"/>
                    </a:moveTo>
                    <a:lnTo>
                      <a:pt x="75" y="376"/>
                    </a:lnTo>
                    <a:cubicBezTo>
                      <a:pt x="50" y="402"/>
                      <a:pt x="25" y="427"/>
                      <a:pt x="0" y="477"/>
                    </a:cubicBezTo>
                    <a:lnTo>
                      <a:pt x="902" y="101"/>
                    </a:lnTo>
                    <a:cubicBezTo>
                      <a:pt x="928" y="51"/>
                      <a:pt x="953" y="26"/>
                      <a:pt x="9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0"/>
              <p:cNvSpPr/>
              <p:nvPr/>
            </p:nvSpPr>
            <p:spPr>
              <a:xfrm>
                <a:off x="2793269" y="1957201"/>
                <a:ext cx="23809" cy="11924"/>
              </a:xfrm>
              <a:custGeom>
                <a:rect b="b" l="l" r="r" t="t"/>
                <a:pathLst>
                  <a:path extrusionOk="0" h="603" w="1204">
                    <a:moveTo>
                      <a:pt x="1203" y="1"/>
                    </a:moveTo>
                    <a:lnTo>
                      <a:pt x="301" y="377"/>
                    </a:lnTo>
                    <a:cubicBezTo>
                      <a:pt x="201" y="477"/>
                      <a:pt x="101" y="552"/>
                      <a:pt x="0" y="602"/>
                    </a:cubicBezTo>
                    <a:lnTo>
                      <a:pt x="903" y="226"/>
                    </a:lnTo>
                    <a:cubicBezTo>
                      <a:pt x="1003" y="176"/>
                      <a:pt x="1103" y="101"/>
                      <a:pt x="120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0"/>
              <p:cNvSpPr/>
              <p:nvPr/>
            </p:nvSpPr>
            <p:spPr>
              <a:xfrm>
                <a:off x="2745193" y="1845684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1128" y="1"/>
                    </a:moveTo>
                    <a:cubicBezTo>
                      <a:pt x="1053" y="26"/>
                      <a:pt x="978" y="51"/>
                      <a:pt x="903" y="76"/>
                    </a:cubicBezTo>
                    <a:lnTo>
                      <a:pt x="0" y="452"/>
                    </a:lnTo>
                    <a:cubicBezTo>
                      <a:pt x="76" y="427"/>
                      <a:pt x="151" y="402"/>
                      <a:pt x="251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0"/>
              <p:cNvSpPr/>
              <p:nvPr/>
            </p:nvSpPr>
            <p:spPr>
              <a:xfrm>
                <a:off x="2750157" y="1845190"/>
                <a:ext cx="21812" cy="7950"/>
              </a:xfrm>
              <a:custGeom>
                <a:rect b="b" l="l" r="r" t="t"/>
                <a:pathLst>
                  <a:path extrusionOk="0" h="402" w="1103">
                    <a:moveTo>
                      <a:pt x="1103" y="1"/>
                    </a:moveTo>
                    <a:cubicBezTo>
                      <a:pt x="1028" y="1"/>
                      <a:pt x="952" y="26"/>
                      <a:pt x="877" y="26"/>
                    </a:cubicBezTo>
                    <a:lnTo>
                      <a:pt x="0" y="402"/>
                    </a:lnTo>
                    <a:cubicBezTo>
                      <a:pt x="50" y="402"/>
                      <a:pt x="125" y="377"/>
                      <a:pt x="201" y="377"/>
                    </a:cubicBez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0"/>
              <p:cNvSpPr/>
              <p:nvPr/>
            </p:nvSpPr>
            <p:spPr>
              <a:xfrm>
                <a:off x="2754112" y="1845190"/>
                <a:ext cx="20843" cy="7455"/>
              </a:xfrm>
              <a:custGeom>
                <a:rect b="b" l="l" r="r" t="t"/>
                <a:pathLst>
                  <a:path extrusionOk="0" h="377" w="1054">
                    <a:moveTo>
                      <a:pt x="903" y="1"/>
                    </a:moveTo>
                    <a:lnTo>
                      <a:pt x="1" y="377"/>
                    </a:lnTo>
                    <a:lnTo>
                      <a:pt x="176" y="377"/>
                    </a:ln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0"/>
              <p:cNvSpPr/>
              <p:nvPr/>
            </p:nvSpPr>
            <p:spPr>
              <a:xfrm>
                <a:off x="2757573" y="1845190"/>
                <a:ext cx="20348" cy="7455"/>
              </a:xfrm>
              <a:custGeom>
                <a:rect b="b" l="l" r="r" t="t"/>
                <a:pathLst>
                  <a:path extrusionOk="0" h="377" w="1029">
                    <a:moveTo>
                      <a:pt x="878" y="1"/>
                    </a:moveTo>
                    <a:lnTo>
                      <a:pt x="1" y="377"/>
                    </a:lnTo>
                    <a:lnTo>
                      <a:pt x="151" y="377"/>
                    </a:lnTo>
                    <a:lnTo>
                      <a:pt x="1029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0"/>
              <p:cNvSpPr/>
              <p:nvPr/>
            </p:nvSpPr>
            <p:spPr>
              <a:xfrm>
                <a:off x="2760559" y="1845190"/>
                <a:ext cx="20329" cy="7950"/>
              </a:xfrm>
              <a:custGeom>
                <a:rect b="b" l="l" r="r" t="t"/>
                <a:pathLst>
                  <a:path extrusionOk="0" h="402" w="1028">
                    <a:moveTo>
                      <a:pt x="878" y="1"/>
                    </a:moveTo>
                    <a:lnTo>
                      <a:pt x="0" y="377"/>
                    </a:lnTo>
                    <a:cubicBezTo>
                      <a:pt x="25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0"/>
              <p:cNvSpPr/>
              <p:nvPr/>
            </p:nvSpPr>
            <p:spPr>
              <a:xfrm>
                <a:off x="2763031" y="1845684"/>
                <a:ext cx="20348" cy="7950"/>
              </a:xfrm>
              <a:custGeom>
                <a:rect b="b" l="l" r="r" t="t"/>
                <a:pathLst>
                  <a:path extrusionOk="0" h="402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0"/>
              <p:cNvSpPr/>
              <p:nvPr/>
            </p:nvSpPr>
            <p:spPr>
              <a:xfrm>
                <a:off x="2765503" y="1846179"/>
                <a:ext cx="20348" cy="8444"/>
              </a:xfrm>
              <a:custGeom>
                <a:rect b="b" l="l" r="r" t="t"/>
                <a:pathLst>
                  <a:path extrusionOk="0" h="427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27"/>
                    </a:cubicBezTo>
                    <a:lnTo>
                      <a:pt x="1029" y="51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0"/>
              <p:cNvSpPr/>
              <p:nvPr/>
            </p:nvSpPr>
            <p:spPr>
              <a:xfrm>
                <a:off x="2767995" y="1847167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377"/>
                      <a:pt x="75" y="402"/>
                      <a:pt x="101" y="427"/>
                    </a:cubicBezTo>
                    <a:lnTo>
                      <a:pt x="1003" y="51"/>
                    </a:lnTo>
                    <a:cubicBezTo>
                      <a:pt x="97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0"/>
              <p:cNvSpPr/>
              <p:nvPr/>
            </p:nvSpPr>
            <p:spPr>
              <a:xfrm>
                <a:off x="2769973" y="1848156"/>
                <a:ext cx="20348" cy="7950"/>
              </a:xfrm>
              <a:custGeom>
                <a:rect b="b" l="l" r="r" t="t"/>
                <a:pathLst>
                  <a:path extrusionOk="0" h="402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377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0"/>
              <p:cNvSpPr/>
              <p:nvPr/>
            </p:nvSpPr>
            <p:spPr>
              <a:xfrm>
                <a:off x="2772445" y="1848670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6"/>
                      <a:pt x="101" y="451"/>
                    </a:cubicBezTo>
                    <a:lnTo>
                      <a:pt x="1003" y="50"/>
                    </a:lnTo>
                    <a:cubicBezTo>
                      <a:pt x="97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0"/>
              <p:cNvSpPr/>
              <p:nvPr/>
            </p:nvSpPr>
            <p:spPr>
              <a:xfrm>
                <a:off x="2774442" y="1849659"/>
                <a:ext cx="19834" cy="8938"/>
              </a:xfrm>
              <a:custGeom>
                <a:rect b="b" l="l" r="r" t="t"/>
                <a:pathLst>
                  <a:path extrusionOk="0" h="452" w="100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01"/>
                      <a:pt x="75" y="426"/>
                      <a:pt x="125" y="451"/>
                    </a:cubicBezTo>
                    <a:lnTo>
                      <a:pt x="1003" y="75"/>
                    </a:lnTo>
                    <a:cubicBezTo>
                      <a:pt x="978" y="50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2776914" y="1851142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878" y="0"/>
                    </a:moveTo>
                    <a:lnTo>
                      <a:pt x="0" y="376"/>
                    </a:lnTo>
                    <a:cubicBezTo>
                      <a:pt x="25" y="401"/>
                      <a:pt x="76" y="426"/>
                      <a:pt x="101" y="426"/>
                    </a:cubicBezTo>
                    <a:lnTo>
                      <a:pt x="1003" y="50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2778892" y="1852131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2780869" y="1853614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03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2783361" y="1855098"/>
                <a:ext cx="19340" cy="8938"/>
              </a:xfrm>
              <a:custGeom>
                <a:rect b="b" l="l" r="r" t="t"/>
                <a:pathLst>
                  <a:path extrusionOk="0" h="452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02"/>
                      <a:pt x="50" y="427"/>
                      <a:pt x="75" y="452"/>
                    </a:cubicBezTo>
                    <a:lnTo>
                      <a:pt x="978" y="76"/>
                    </a:lnTo>
                    <a:cubicBezTo>
                      <a:pt x="953" y="51"/>
                      <a:pt x="928" y="26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2719425" y="1852626"/>
                <a:ext cx="114003" cy="163084"/>
              </a:xfrm>
              <a:custGeom>
                <a:rect b="b" l="l" r="r" t="t"/>
                <a:pathLst>
                  <a:path extrusionOk="0" h="8247" w="5765">
                    <a:moveTo>
                      <a:pt x="226" y="1830"/>
                    </a:moveTo>
                    <a:cubicBezTo>
                      <a:pt x="0" y="3635"/>
                      <a:pt x="978" y="6016"/>
                      <a:pt x="2431" y="7143"/>
                    </a:cubicBezTo>
                    <a:lnTo>
                      <a:pt x="2431" y="7143"/>
                    </a:lnTo>
                    <a:cubicBezTo>
                      <a:pt x="3910" y="8246"/>
                      <a:pt x="5288" y="7695"/>
                      <a:pt x="5514" y="5865"/>
                    </a:cubicBezTo>
                    <a:lnTo>
                      <a:pt x="5514" y="5865"/>
                    </a:lnTo>
                    <a:cubicBezTo>
                      <a:pt x="5765" y="4061"/>
                      <a:pt x="4762" y="1680"/>
                      <a:pt x="3308" y="577"/>
                    </a:cubicBezTo>
                    <a:lnTo>
                      <a:pt x="3308" y="577"/>
                    </a:lnTo>
                    <a:cubicBezTo>
                      <a:pt x="2807" y="176"/>
                      <a:pt x="2306" y="1"/>
                      <a:pt x="1855" y="1"/>
                    </a:cubicBezTo>
                    <a:lnTo>
                      <a:pt x="1855" y="1"/>
                    </a:lnTo>
                    <a:cubicBezTo>
                      <a:pt x="1028" y="1"/>
                      <a:pt x="376" y="652"/>
                      <a:pt x="226" y="1830"/>
                    </a:cubicBezTo>
                    <a:close/>
                    <a:moveTo>
                      <a:pt x="2632" y="5640"/>
                    </a:moveTo>
                    <a:cubicBezTo>
                      <a:pt x="1855" y="5038"/>
                      <a:pt x="1303" y="3735"/>
                      <a:pt x="1429" y="2757"/>
                    </a:cubicBezTo>
                    <a:lnTo>
                      <a:pt x="1429" y="2757"/>
                    </a:lnTo>
                    <a:cubicBezTo>
                      <a:pt x="1579" y="1780"/>
                      <a:pt x="2306" y="1454"/>
                      <a:pt x="3108" y="2081"/>
                    </a:cubicBezTo>
                    <a:lnTo>
                      <a:pt x="3108" y="2081"/>
                    </a:lnTo>
                    <a:cubicBezTo>
                      <a:pt x="3910" y="2682"/>
                      <a:pt x="4436" y="3960"/>
                      <a:pt x="4311" y="4938"/>
                    </a:cubicBezTo>
                    <a:lnTo>
                      <a:pt x="4311" y="4938"/>
                    </a:lnTo>
                    <a:cubicBezTo>
                      <a:pt x="4236" y="5590"/>
                      <a:pt x="3885" y="5940"/>
                      <a:pt x="3434" y="5940"/>
                    </a:cubicBezTo>
                    <a:lnTo>
                      <a:pt x="3434" y="5940"/>
                    </a:lnTo>
                    <a:cubicBezTo>
                      <a:pt x="3183" y="5940"/>
                      <a:pt x="2907" y="5840"/>
                      <a:pt x="2632" y="56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2729828" y="1808506"/>
                <a:ext cx="24798" cy="9452"/>
              </a:xfrm>
              <a:custGeom>
                <a:rect b="b" l="l" r="r" t="t"/>
                <a:pathLst>
                  <a:path extrusionOk="0" h="478" w="1254">
                    <a:moveTo>
                      <a:pt x="1254" y="1"/>
                    </a:moveTo>
                    <a:lnTo>
                      <a:pt x="1254" y="1"/>
                    </a:lnTo>
                    <a:cubicBezTo>
                      <a:pt x="1128" y="26"/>
                      <a:pt x="1003" y="51"/>
                      <a:pt x="903" y="101"/>
                    </a:cubicBezTo>
                    <a:lnTo>
                      <a:pt x="0" y="477"/>
                    </a:lnTo>
                    <a:cubicBezTo>
                      <a:pt x="126" y="427"/>
                      <a:pt x="226" y="402"/>
                      <a:pt x="351" y="377"/>
                    </a:cubicBez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2736769" y="1807517"/>
                <a:ext cx="24303" cy="8444"/>
              </a:xfrm>
              <a:custGeom>
                <a:rect b="b" l="l" r="r" t="t"/>
                <a:pathLst>
                  <a:path extrusionOk="0" h="427" w="1229">
                    <a:moveTo>
                      <a:pt x="1228" y="1"/>
                    </a:moveTo>
                    <a:cubicBezTo>
                      <a:pt x="1103" y="1"/>
                      <a:pt x="1003" y="26"/>
                      <a:pt x="903" y="51"/>
                    </a:cubicBezTo>
                    <a:lnTo>
                      <a:pt x="0" y="427"/>
                    </a:lnTo>
                    <a:cubicBezTo>
                      <a:pt x="101" y="402"/>
                      <a:pt x="226" y="377"/>
                      <a:pt x="326" y="377"/>
                    </a:cubicBez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2743216" y="1807517"/>
                <a:ext cx="22820" cy="7455"/>
              </a:xfrm>
              <a:custGeom>
                <a:rect b="b" l="l" r="r" t="t"/>
                <a:pathLst>
                  <a:path extrusionOk="0" h="377" w="1154">
                    <a:moveTo>
                      <a:pt x="902" y="1"/>
                    </a:moveTo>
                    <a:lnTo>
                      <a:pt x="0" y="377"/>
                    </a:lnTo>
                    <a:lnTo>
                      <a:pt x="251" y="377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2748160" y="1807517"/>
                <a:ext cx="22326" cy="7950"/>
              </a:xfrm>
              <a:custGeom>
                <a:rect b="b" l="l" r="r" t="t"/>
                <a:pathLst>
                  <a:path extrusionOk="0" h="402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377"/>
                      <a:pt x="151" y="377"/>
                      <a:pt x="226" y="402"/>
                    </a:cubicBezTo>
                    <a:lnTo>
                      <a:pt x="1129" y="26"/>
                    </a:lnTo>
                    <a:cubicBezTo>
                      <a:pt x="1028" y="1"/>
                      <a:pt x="978" y="1"/>
                      <a:pt x="9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2752629" y="1808011"/>
                <a:ext cx="21337" cy="7950"/>
              </a:xfrm>
              <a:custGeom>
                <a:rect b="b" l="l" r="r" t="t"/>
                <a:pathLst>
                  <a:path extrusionOk="0" h="402" w="1079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0" y="377"/>
                      <a:pt x="126" y="377"/>
                      <a:pt x="201" y="402"/>
                    </a:cubicBezTo>
                    <a:lnTo>
                      <a:pt x="1078" y="26"/>
                    </a:lnTo>
                    <a:cubicBezTo>
                      <a:pt x="1028" y="1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2756584" y="1808506"/>
                <a:ext cx="21337" cy="8464"/>
              </a:xfrm>
              <a:custGeom>
                <a:rect b="b" l="l" r="r" t="t"/>
                <a:pathLst>
                  <a:path extrusionOk="0" h="428" w="10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377"/>
                      <a:pt x="126" y="402"/>
                      <a:pt x="176" y="427"/>
                    </a:cubicBezTo>
                    <a:lnTo>
                      <a:pt x="1079" y="51"/>
                    </a:lnTo>
                    <a:cubicBezTo>
                      <a:pt x="1003" y="26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2760065" y="1809514"/>
                <a:ext cx="21317" cy="8444"/>
              </a:xfrm>
              <a:custGeom>
                <a:rect b="b" l="l" r="r" t="t"/>
                <a:pathLst>
                  <a:path extrusionOk="0" h="427" w="10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376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0"/>
                      <a:pt x="9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2763526" y="1810503"/>
                <a:ext cx="21337" cy="8444"/>
              </a:xfrm>
              <a:custGeom>
                <a:rect b="b" l="l" r="r" t="t"/>
                <a:pathLst>
                  <a:path extrusionOk="0" h="427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2767006" y="1811492"/>
                <a:ext cx="21317" cy="8938"/>
              </a:xfrm>
              <a:custGeom>
                <a:rect b="b" l="l" r="r" t="t"/>
                <a:pathLst>
                  <a:path extrusionOk="0" h="452" w="10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25" y="426"/>
                      <a:pt x="176" y="451"/>
                    </a:cubicBezTo>
                    <a:lnTo>
                      <a:pt x="1078" y="76"/>
                    </a:lnTo>
                    <a:cubicBezTo>
                      <a:pt x="1028" y="50"/>
                      <a:pt x="953" y="25"/>
                      <a:pt x="90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2770467" y="1812975"/>
                <a:ext cx="20843" cy="8938"/>
              </a:xfrm>
              <a:custGeom>
                <a:rect b="b" l="l" r="r" t="t"/>
                <a:pathLst>
                  <a:path extrusionOk="0" h="452" w="105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01" y="427"/>
                      <a:pt x="176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2773948" y="1814458"/>
                <a:ext cx="20823" cy="9433"/>
              </a:xfrm>
              <a:custGeom>
                <a:rect b="b" l="l" r="r" t="t"/>
                <a:pathLst>
                  <a:path extrusionOk="0" h="477" w="105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02"/>
                      <a:pt x="100" y="452"/>
                      <a:pt x="150" y="477"/>
                    </a:cubicBezTo>
                    <a:lnTo>
                      <a:pt x="1053" y="101"/>
                    </a:lnTo>
                    <a:cubicBezTo>
                      <a:pt x="1003" y="76"/>
                      <a:pt x="952" y="26"/>
                      <a:pt x="87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2776914" y="1816436"/>
                <a:ext cx="20843" cy="9452"/>
              </a:xfrm>
              <a:custGeom>
                <a:rect b="b" l="l" r="r" t="t"/>
                <a:pathLst>
                  <a:path extrusionOk="0" h="478" w="10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02"/>
                      <a:pt x="101" y="427"/>
                      <a:pt x="176" y="477"/>
                    </a:cubicBezTo>
                    <a:lnTo>
                      <a:pt x="1053" y="101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2780375" y="1818433"/>
                <a:ext cx="20843" cy="9433"/>
              </a:xfrm>
              <a:custGeom>
                <a:rect b="b" l="l" r="r" t="t"/>
                <a:pathLst>
                  <a:path extrusionOk="0" h="477" w="10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6"/>
                    </a:cubicBezTo>
                    <a:lnTo>
                      <a:pt x="1053" y="100"/>
                    </a:lnTo>
                    <a:cubicBezTo>
                      <a:pt x="1003" y="50"/>
                      <a:pt x="953" y="25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2783361" y="1820411"/>
                <a:ext cx="20823" cy="9433"/>
              </a:xfrm>
              <a:custGeom>
                <a:rect b="b" l="l" r="r" t="t"/>
                <a:pathLst>
                  <a:path extrusionOk="0" h="477" w="10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00" y="452"/>
                      <a:pt x="176" y="477"/>
                    </a:cubicBezTo>
                    <a:lnTo>
                      <a:pt x="1053" y="101"/>
                    </a:lnTo>
                    <a:cubicBezTo>
                      <a:pt x="1003" y="76"/>
                      <a:pt x="953" y="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2786822" y="1822388"/>
                <a:ext cx="19854" cy="9433"/>
              </a:xfrm>
              <a:custGeom>
                <a:rect b="b" l="l" r="r" t="t"/>
                <a:pathLst>
                  <a:path extrusionOk="0" h="477" w="10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76" y="452"/>
                      <a:pt x="126" y="477"/>
                    </a:cubicBezTo>
                    <a:lnTo>
                      <a:pt x="1003" y="101"/>
                    </a:lnTo>
                    <a:cubicBezTo>
                      <a:pt x="978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>
                <a:off x="2784844" y="1856601"/>
                <a:ext cx="18351" cy="7950"/>
              </a:xfrm>
              <a:custGeom>
                <a:rect b="b" l="l" r="r" t="t"/>
                <a:pathLst>
                  <a:path extrusionOk="0" h="402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376"/>
                      <a:pt x="25" y="376"/>
                      <a:pt x="25" y="401"/>
                    </a:cubicBez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>
                <a:off x="2785339" y="1856601"/>
                <a:ext cx="19834" cy="9433"/>
              </a:xfrm>
              <a:custGeom>
                <a:rect b="b" l="l" r="r" t="t"/>
                <a:pathLst>
                  <a:path extrusionOk="0" h="477" w="1003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2787316" y="1858578"/>
                <a:ext cx="20348" cy="9433"/>
              </a:xfrm>
              <a:custGeom>
                <a:rect b="b" l="l" r="r" t="t"/>
                <a:pathLst>
                  <a:path extrusionOk="0" h="477" w="10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51"/>
                      <a:pt x="126" y="476"/>
                    </a:cubicBezTo>
                    <a:lnTo>
                      <a:pt x="1028" y="101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2789808" y="1860556"/>
                <a:ext cx="19834" cy="9433"/>
              </a:xfrm>
              <a:custGeom>
                <a:rect b="b" l="l" r="r" t="t"/>
                <a:pathLst>
                  <a:path extrusionOk="0" h="477" w="1003">
                    <a:moveTo>
                      <a:pt x="902" y="1"/>
                    </a:moveTo>
                    <a:lnTo>
                      <a:pt x="0" y="376"/>
                    </a:lnTo>
                    <a:cubicBezTo>
                      <a:pt x="25" y="402"/>
                      <a:pt x="75" y="452"/>
                      <a:pt x="100" y="477"/>
                    </a:cubicBezTo>
                    <a:lnTo>
                      <a:pt x="1003" y="101"/>
                    </a:lnTo>
                    <a:cubicBezTo>
                      <a:pt x="977" y="7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2791786" y="1862533"/>
                <a:ext cx="20329" cy="9947"/>
              </a:xfrm>
              <a:custGeom>
                <a:rect b="b" l="l" r="r" t="t"/>
                <a:pathLst>
                  <a:path extrusionOk="0" h="503" w="10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427"/>
                      <a:pt x="75" y="452"/>
                      <a:pt x="126" y="502"/>
                    </a:cubicBezTo>
                    <a:lnTo>
                      <a:pt x="1028" y="101"/>
                    </a:lnTo>
                    <a:cubicBezTo>
                      <a:pt x="978" y="7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>
                <a:off x="2794257" y="1864531"/>
                <a:ext cx="19854" cy="9927"/>
              </a:xfrm>
              <a:custGeom>
                <a:rect b="b" l="l" r="r" t="t"/>
                <a:pathLst>
                  <a:path extrusionOk="0" h="502" w="1004">
                    <a:moveTo>
                      <a:pt x="903" y="0"/>
                    </a:moveTo>
                    <a:lnTo>
                      <a:pt x="1" y="401"/>
                    </a:lnTo>
                    <a:cubicBezTo>
                      <a:pt x="26" y="426"/>
                      <a:pt x="76" y="476"/>
                      <a:pt x="101" y="501"/>
                    </a:cubicBezTo>
                    <a:lnTo>
                      <a:pt x="1003" y="125"/>
                    </a:lnTo>
                    <a:cubicBezTo>
                      <a:pt x="97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0"/>
              <p:cNvSpPr/>
              <p:nvPr/>
            </p:nvSpPr>
            <p:spPr>
              <a:xfrm>
                <a:off x="2796235" y="1867003"/>
                <a:ext cx="20348" cy="9927"/>
              </a:xfrm>
              <a:custGeom>
                <a:rect b="b" l="l" r="r" t="t"/>
                <a:pathLst>
                  <a:path extrusionOk="0" h="502" w="10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7"/>
                      <a:pt x="126" y="502"/>
                    </a:cubicBezTo>
                    <a:lnTo>
                      <a:pt x="1028" y="126"/>
                    </a:lnTo>
                    <a:cubicBezTo>
                      <a:pt x="978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0"/>
              <p:cNvSpPr/>
              <p:nvPr/>
            </p:nvSpPr>
            <p:spPr>
              <a:xfrm>
                <a:off x="2798727" y="1869475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75" y="477"/>
                      <a:pt x="100" y="527"/>
                    </a:cubicBezTo>
                    <a:lnTo>
                      <a:pt x="1003" y="151"/>
                    </a:lnTo>
                    <a:cubicBezTo>
                      <a:pt x="978" y="101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0"/>
              <p:cNvSpPr/>
              <p:nvPr/>
            </p:nvSpPr>
            <p:spPr>
              <a:xfrm>
                <a:off x="2800704" y="1872461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76" y="451"/>
                      <a:pt x="126" y="501"/>
                    </a:cubicBezTo>
                    <a:lnTo>
                      <a:pt x="1003" y="125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2803176" y="1874933"/>
                <a:ext cx="19360" cy="10421"/>
              </a:xfrm>
              <a:custGeom>
                <a:rect b="b" l="l" r="r" t="t"/>
                <a:pathLst>
                  <a:path extrusionOk="0" h="527" w="97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978" y="151"/>
                    </a:lnTo>
                    <a:cubicBezTo>
                      <a:pt x="953" y="101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2805154" y="1877899"/>
                <a:ext cx="19360" cy="9927"/>
              </a:xfrm>
              <a:custGeom>
                <a:rect b="b" l="l" r="r" t="t"/>
                <a:pathLst>
                  <a:path extrusionOk="0" h="502" w="9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76" y="502"/>
                    </a:cubicBezTo>
                    <a:lnTo>
                      <a:pt x="978" y="126"/>
                    </a:lnTo>
                    <a:cubicBezTo>
                      <a:pt x="953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>
                <a:off x="2806657" y="1880391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75" y="476"/>
                      <a:pt x="100" y="526"/>
                    </a:cubicBezTo>
                    <a:lnTo>
                      <a:pt x="1003" y="150"/>
                    </a:lnTo>
                    <a:cubicBezTo>
                      <a:pt x="97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2808635" y="1883357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26"/>
                      <a:pt x="76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>
                <a:off x="2810612" y="1886324"/>
                <a:ext cx="19854" cy="10936"/>
              </a:xfrm>
              <a:custGeom>
                <a:rect b="b" l="l" r="r" t="t"/>
                <a:pathLst>
                  <a:path extrusionOk="0" h="55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76" y="502"/>
                      <a:pt x="101" y="552"/>
                    </a:cubicBezTo>
                    <a:lnTo>
                      <a:pt x="1003" y="176"/>
                    </a:lnTo>
                    <a:cubicBezTo>
                      <a:pt x="978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>
                <a:off x="2812590" y="1889804"/>
                <a:ext cx="20843" cy="12893"/>
              </a:xfrm>
              <a:custGeom>
                <a:rect b="b" l="l" r="r" t="t"/>
                <a:pathLst>
                  <a:path extrusionOk="0" h="652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76"/>
                      <a:pt x="101" y="577"/>
                      <a:pt x="151" y="652"/>
                    </a:cubicBezTo>
                    <a:lnTo>
                      <a:pt x="1054" y="276"/>
                    </a:lnTo>
                    <a:cubicBezTo>
                      <a:pt x="1003" y="176"/>
                      <a:pt x="953" y="100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>
                <a:off x="2815576" y="1895243"/>
                <a:ext cx="21317" cy="14891"/>
              </a:xfrm>
              <a:custGeom>
                <a:rect b="b" l="l" r="r" t="t"/>
                <a:pathLst>
                  <a:path extrusionOk="0" h="753" w="107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502"/>
                      <a:pt x="126" y="628"/>
                      <a:pt x="176" y="753"/>
                    </a:cubicBezTo>
                    <a:lnTo>
                      <a:pt x="1078" y="377"/>
                    </a:lnTo>
                    <a:cubicBezTo>
                      <a:pt x="1003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>
                <a:off x="2819037" y="1902678"/>
                <a:ext cx="19854" cy="12913"/>
              </a:xfrm>
              <a:custGeom>
                <a:rect b="b" l="l" r="r" t="t"/>
                <a:pathLst>
                  <a:path extrusionOk="0" h="653" w="10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52"/>
                      <a:pt x="76" y="552"/>
                      <a:pt x="101" y="653"/>
                    </a:cubicBezTo>
                    <a:lnTo>
                      <a:pt x="1003" y="277"/>
                    </a:lnTo>
                    <a:cubicBezTo>
                      <a:pt x="953" y="176"/>
                      <a:pt x="928" y="76"/>
                      <a:pt x="878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0"/>
              <p:cNvSpPr/>
              <p:nvPr/>
            </p:nvSpPr>
            <p:spPr>
              <a:xfrm>
                <a:off x="2821014" y="1908137"/>
                <a:ext cx="18865" cy="10916"/>
              </a:xfrm>
              <a:custGeom>
                <a:rect b="b" l="l" r="r" t="t"/>
                <a:pathLst>
                  <a:path extrusionOk="0" h="5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502"/>
                      <a:pt x="76" y="552"/>
                    </a:cubicBezTo>
                    <a:lnTo>
                      <a:pt x="953" y="176"/>
                    </a:lnTo>
                    <a:cubicBezTo>
                      <a:pt x="953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0"/>
              <p:cNvSpPr/>
              <p:nvPr/>
            </p:nvSpPr>
            <p:spPr>
              <a:xfrm>
                <a:off x="2822517" y="1911617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0"/>
                    </a:lnTo>
                    <a:cubicBezTo>
                      <a:pt x="928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0"/>
              <p:cNvSpPr/>
              <p:nvPr/>
            </p:nvSpPr>
            <p:spPr>
              <a:xfrm>
                <a:off x="2823506" y="1914583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0"/>
              <p:cNvSpPr/>
              <p:nvPr/>
            </p:nvSpPr>
            <p:spPr>
              <a:xfrm>
                <a:off x="2824495" y="1917550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878" y="1"/>
                    </a:moveTo>
                    <a:lnTo>
                      <a:pt x="0" y="377"/>
                    </a:lnTo>
                    <a:cubicBezTo>
                      <a:pt x="0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0"/>
              <p:cNvSpPr/>
              <p:nvPr/>
            </p:nvSpPr>
            <p:spPr>
              <a:xfrm>
                <a:off x="2824989" y="1920536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51" y="526"/>
                    </a:cubicBezTo>
                    <a:lnTo>
                      <a:pt x="953" y="151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0"/>
              <p:cNvSpPr/>
              <p:nvPr/>
            </p:nvSpPr>
            <p:spPr>
              <a:xfrm>
                <a:off x="2825978" y="1923502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0"/>
              <p:cNvSpPr/>
              <p:nvPr/>
            </p:nvSpPr>
            <p:spPr>
              <a:xfrm>
                <a:off x="2826472" y="1926469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2826967" y="1929455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2827461" y="1932421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2827956" y="1935408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0"/>
              <p:cNvSpPr/>
              <p:nvPr/>
            </p:nvSpPr>
            <p:spPr>
              <a:xfrm>
                <a:off x="2828450" y="1938374"/>
                <a:ext cx="18371" cy="10916"/>
              </a:xfrm>
              <a:custGeom>
                <a:rect b="b" l="l" r="r" t="t"/>
                <a:pathLst>
                  <a:path extrusionOk="0" h="5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7"/>
                      <a:pt x="26" y="552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0"/>
              <p:cNvSpPr/>
              <p:nvPr/>
            </p:nvSpPr>
            <p:spPr>
              <a:xfrm>
                <a:off x="2828964" y="1941340"/>
                <a:ext cx="17857" cy="10936"/>
              </a:xfrm>
              <a:custGeom>
                <a:rect b="b" l="l" r="r" t="t"/>
                <a:pathLst>
                  <a:path extrusionOk="0" h="553" w="903">
                    <a:moveTo>
                      <a:pt x="902" y="1"/>
                    </a:moveTo>
                    <a:lnTo>
                      <a:pt x="0" y="402"/>
                    </a:lnTo>
                    <a:cubicBezTo>
                      <a:pt x="0" y="452"/>
                      <a:pt x="0" y="502"/>
                      <a:pt x="0" y="552"/>
                    </a:cubicBezTo>
                    <a:lnTo>
                      <a:pt x="902" y="176"/>
                    </a:lnTo>
                    <a:cubicBezTo>
                      <a:pt x="902" y="126"/>
                      <a:pt x="902" y="51"/>
                      <a:pt x="902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0"/>
              <p:cNvSpPr/>
              <p:nvPr/>
            </p:nvSpPr>
            <p:spPr>
              <a:xfrm>
                <a:off x="2828964" y="1944821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7"/>
                    </a:cubicBezTo>
                    <a:lnTo>
                      <a:pt x="902" y="126"/>
                    </a:lnTo>
                    <a:cubicBezTo>
                      <a:pt x="902" y="100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0"/>
              <p:cNvSpPr/>
              <p:nvPr/>
            </p:nvSpPr>
            <p:spPr>
              <a:xfrm>
                <a:off x="2829459" y="1947293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877" y="1"/>
                    </a:moveTo>
                    <a:lnTo>
                      <a:pt x="0" y="402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877" y="51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0"/>
              <p:cNvSpPr/>
              <p:nvPr/>
            </p:nvSpPr>
            <p:spPr>
              <a:xfrm>
                <a:off x="2829459" y="1950259"/>
                <a:ext cx="17857" cy="10441"/>
              </a:xfrm>
              <a:custGeom>
                <a:rect b="b" l="l" r="r" t="t"/>
                <a:pathLst>
                  <a:path extrusionOk="0" h="528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877" y="151"/>
                    </a:lnTo>
                    <a:cubicBezTo>
                      <a:pt x="877" y="101"/>
                      <a:pt x="877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0"/>
              <p:cNvSpPr/>
              <p:nvPr/>
            </p:nvSpPr>
            <p:spPr>
              <a:xfrm>
                <a:off x="2828964" y="1953245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426"/>
                      <a:pt x="0" y="476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0"/>
              <p:cNvSpPr/>
              <p:nvPr/>
            </p:nvSpPr>
            <p:spPr>
              <a:xfrm>
                <a:off x="2828964" y="1956212"/>
                <a:ext cx="17857" cy="9927"/>
              </a:xfrm>
              <a:custGeom>
                <a:rect b="b" l="l" r="r" t="t"/>
                <a:pathLst>
                  <a:path extrusionOk="0" h="502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0"/>
              <p:cNvSpPr/>
              <p:nvPr/>
            </p:nvSpPr>
            <p:spPr>
              <a:xfrm>
                <a:off x="2828450" y="1958684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02"/>
                    </a:cubicBezTo>
                    <a:cubicBezTo>
                      <a:pt x="1" y="502"/>
                      <a:pt x="1" y="527"/>
                      <a:pt x="1" y="527"/>
                    </a:cubicBezTo>
                    <a:lnTo>
                      <a:pt x="903" y="151"/>
                    </a:lnTo>
                    <a:cubicBezTo>
                      <a:pt x="903" y="126"/>
                      <a:pt x="903" y="126"/>
                      <a:pt x="903" y="126"/>
                    </a:cubicBez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0"/>
              <p:cNvSpPr/>
              <p:nvPr/>
            </p:nvSpPr>
            <p:spPr>
              <a:xfrm>
                <a:off x="2827956" y="1961670"/>
                <a:ext cx="18371" cy="9927"/>
              </a:xfrm>
              <a:custGeom>
                <a:rect b="b" l="l" r="r" t="t"/>
                <a:pathLst>
                  <a:path extrusionOk="0" h="50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26" y="451"/>
                      <a:pt x="1" y="502"/>
                    </a:cubicBezTo>
                    <a:lnTo>
                      <a:pt x="903" y="126"/>
                    </a:lnTo>
                    <a:cubicBezTo>
                      <a:pt x="928" y="76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>
                <a:off x="2827461" y="1964142"/>
                <a:ext cx="18371" cy="9927"/>
              </a:xfrm>
              <a:custGeom>
                <a:rect b="b" l="l" r="r" t="t"/>
                <a:pathLst>
                  <a:path extrusionOk="0" h="502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02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0"/>
              <p:cNvSpPr/>
              <p:nvPr/>
            </p:nvSpPr>
            <p:spPr>
              <a:xfrm>
                <a:off x="2826967" y="1966614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2826472" y="1969600"/>
                <a:ext cx="18351" cy="9927"/>
              </a:xfrm>
              <a:custGeom>
                <a:rect b="b" l="l" r="r" t="t"/>
                <a:pathLst>
                  <a:path extrusionOk="0" h="502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1" y="451"/>
                      <a:pt x="1" y="502"/>
                    </a:cubicBezTo>
                    <a:lnTo>
                      <a:pt x="878" y="126"/>
                    </a:lnTo>
                    <a:cubicBezTo>
                      <a:pt x="903" y="76"/>
                      <a:pt x="903" y="50"/>
                      <a:pt x="928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2825484" y="1972072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2824000" y="1975058"/>
                <a:ext cx="19340" cy="9927"/>
              </a:xfrm>
              <a:custGeom>
                <a:rect b="b" l="l" r="r" t="t"/>
                <a:pathLst>
                  <a:path extrusionOk="0" h="502" w="978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5" y="451"/>
                      <a:pt x="0" y="501"/>
                    </a:cubicBezTo>
                    <a:lnTo>
                      <a:pt x="903" y="125"/>
                    </a:lnTo>
                    <a:cubicBezTo>
                      <a:pt x="928" y="75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2823012" y="1977530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50" y="426"/>
                      <a:pt x="25" y="477"/>
                      <a:pt x="0" y="527"/>
                    </a:cubicBezTo>
                    <a:lnTo>
                      <a:pt x="877" y="151"/>
                    </a:lnTo>
                    <a:cubicBezTo>
                      <a:pt x="903" y="101"/>
                      <a:pt x="928" y="50"/>
                      <a:pt x="95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2821014" y="1980497"/>
                <a:ext cx="19360" cy="10441"/>
              </a:xfrm>
              <a:custGeom>
                <a:rect b="b" l="l" r="r" t="t"/>
                <a:pathLst>
                  <a:path extrusionOk="0" h="528" w="979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7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2818542" y="1983483"/>
                <a:ext cx="20348" cy="10916"/>
              </a:xfrm>
              <a:custGeom>
                <a:rect b="b" l="l" r="r" t="t"/>
                <a:pathLst>
                  <a:path extrusionOk="0" h="552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1"/>
                      <a:pt x="51" y="501"/>
                      <a:pt x="1" y="551"/>
                    </a:cubicBezTo>
                    <a:lnTo>
                      <a:pt x="903" y="176"/>
                    </a:lnTo>
                    <a:cubicBezTo>
                      <a:pt x="928" y="125"/>
                      <a:pt x="978" y="75"/>
                      <a:pt x="10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0"/>
              <p:cNvSpPr/>
              <p:nvPr/>
            </p:nvSpPr>
            <p:spPr>
              <a:xfrm>
                <a:off x="2807646" y="1986944"/>
                <a:ext cx="28753" cy="15879"/>
              </a:xfrm>
              <a:custGeom>
                <a:rect b="b" l="l" r="r" t="t"/>
                <a:pathLst>
                  <a:path extrusionOk="0" h="803" w="1454">
                    <a:moveTo>
                      <a:pt x="1454" y="1"/>
                    </a:moveTo>
                    <a:lnTo>
                      <a:pt x="552" y="376"/>
                    </a:lnTo>
                    <a:cubicBezTo>
                      <a:pt x="399" y="551"/>
                      <a:pt x="245" y="688"/>
                      <a:pt x="76" y="770"/>
                    </a:cubicBezTo>
                    <a:lnTo>
                      <a:pt x="76" y="770"/>
                    </a:lnTo>
                    <a:lnTo>
                      <a:pt x="878" y="427"/>
                    </a:lnTo>
                    <a:cubicBezTo>
                      <a:pt x="1103" y="351"/>
                      <a:pt x="1279" y="201"/>
                      <a:pt x="1454" y="1"/>
                    </a:cubicBezTo>
                    <a:close/>
                    <a:moveTo>
                      <a:pt x="76" y="770"/>
                    </a:moveTo>
                    <a:lnTo>
                      <a:pt x="0" y="803"/>
                    </a:lnTo>
                    <a:cubicBezTo>
                      <a:pt x="26" y="793"/>
                      <a:pt x="51" y="782"/>
                      <a:pt x="76" y="77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0"/>
              <p:cNvSpPr/>
              <p:nvPr/>
            </p:nvSpPr>
            <p:spPr>
              <a:xfrm>
                <a:off x="2789294" y="1824366"/>
                <a:ext cx="18371" cy="7950"/>
              </a:xfrm>
              <a:custGeom>
                <a:rect b="b" l="l" r="r" t="t"/>
                <a:pathLst>
                  <a:path extrusionOk="0" h="402" w="92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377"/>
                      <a:pt x="26" y="402"/>
                      <a:pt x="26" y="402"/>
                    </a:cubicBezTo>
                    <a:lnTo>
                      <a:pt x="928" y="26"/>
                    </a:lnTo>
                    <a:cubicBezTo>
                      <a:pt x="903" y="26"/>
                      <a:pt x="903" y="1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0"/>
              <p:cNvSpPr/>
              <p:nvPr/>
            </p:nvSpPr>
            <p:spPr>
              <a:xfrm>
                <a:off x="2789808" y="1824880"/>
                <a:ext cx="21317" cy="10421"/>
              </a:xfrm>
              <a:custGeom>
                <a:rect b="b" l="l" r="r" t="t"/>
                <a:pathLst>
                  <a:path extrusionOk="0" h="527" w="10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125" y="476"/>
                      <a:pt x="175" y="526"/>
                    </a:cubicBezTo>
                    <a:lnTo>
                      <a:pt x="1078" y="125"/>
                    </a:lnTo>
                    <a:cubicBezTo>
                      <a:pt x="1003" y="100"/>
                      <a:pt x="952" y="50"/>
                      <a:pt x="902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0"/>
              <p:cNvSpPr/>
              <p:nvPr/>
            </p:nvSpPr>
            <p:spPr>
              <a:xfrm>
                <a:off x="2793269" y="1827352"/>
                <a:ext cx="20843" cy="10421"/>
              </a:xfrm>
              <a:custGeom>
                <a:rect b="b" l="l" r="r" t="t"/>
                <a:pathLst>
                  <a:path extrusionOk="0" h="527" w="1054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101" y="477"/>
                      <a:pt x="151" y="527"/>
                    </a:cubicBezTo>
                    <a:lnTo>
                      <a:pt x="1053" y="151"/>
                    </a:lnTo>
                    <a:cubicBezTo>
                      <a:pt x="1003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2796235" y="1830318"/>
                <a:ext cx="21337" cy="10441"/>
              </a:xfrm>
              <a:custGeom>
                <a:rect b="b" l="l" r="r" t="t"/>
                <a:pathLst>
                  <a:path extrusionOk="0" h="528" w="10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26" y="477"/>
                      <a:pt x="176" y="527"/>
                    </a:cubicBezTo>
                    <a:lnTo>
                      <a:pt x="1079" y="151"/>
                    </a:lnTo>
                    <a:cubicBezTo>
                      <a:pt x="1028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2799716" y="1833304"/>
                <a:ext cx="21317" cy="10916"/>
              </a:xfrm>
              <a:custGeom>
                <a:rect b="b" l="l" r="r" t="t"/>
                <a:pathLst>
                  <a:path extrusionOk="0" h="552" w="10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1"/>
                      <a:pt x="126" y="501"/>
                      <a:pt x="176" y="551"/>
                    </a:cubicBezTo>
                    <a:lnTo>
                      <a:pt x="1078" y="176"/>
                    </a:lnTo>
                    <a:cubicBezTo>
                      <a:pt x="1003" y="125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2803176" y="1836765"/>
                <a:ext cx="20843" cy="10916"/>
              </a:xfrm>
              <a:custGeom>
                <a:rect b="b" l="l" r="r" t="t"/>
                <a:pathLst>
                  <a:path extrusionOk="0" h="552" w="105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0"/>
              <p:cNvSpPr/>
              <p:nvPr/>
            </p:nvSpPr>
            <p:spPr>
              <a:xfrm>
                <a:off x="2806657" y="1840226"/>
                <a:ext cx="20823" cy="11430"/>
              </a:xfrm>
              <a:custGeom>
                <a:rect b="b" l="l" r="r" t="t"/>
                <a:pathLst>
                  <a:path extrusionOk="0" h="578" w="105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52"/>
                      <a:pt x="100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0"/>
              <p:cNvSpPr/>
              <p:nvPr/>
            </p:nvSpPr>
            <p:spPr>
              <a:xfrm>
                <a:off x="2809623" y="1844201"/>
                <a:ext cx="21337" cy="11410"/>
              </a:xfrm>
              <a:custGeom>
                <a:rect b="b" l="l" r="r" t="t"/>
                <a:pathLst>
                  <a:path extrusionOk="0" h="577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26" y="502"/>
                      <a:pt x="176" y="577"/>
                    </a:cubicBezTo>
                    <a:lnTo>
                      <a:pt x="1078" y="201"/>
                    </a:lnTo>
                    <a:cubicBezTo>
                      <a:pt x="1028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0"/>
              <p:cNvSpPr/>
              <p:nvPr/>
            </p:nvSpPr>
            <p:spPr>
              <a:xfrm>
                <a:off x="2813084" y="1848156"/>
                <a:ext cx="20843" cy="11430"/>
              </a:xfrm>
              <a:custGeom>
                <a:rect b="b" l="l" r="r" t="t"/>
                <a:pathLst>
                  <a:path extrusionOk="0" h="5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502"/>
                      <a:pt x="151" y="577"/>
                    </a:cubicBezTo>
                    <a:lnTo>
                      <a:pt x="1054" y="201"/>
                    </a:lnTo>
                    <a:cubicBezTo>
                      <a:pt x="1004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0"/>
              <p:cNvSpPr/>
              <p:nvPr/>
            </p:nvSpPr>
            <p:spPr>
              <a:xfrm>
                <a:off x="2816070" y="1852131"/>
                <a:ext cx="20823" cy="11410"/>
              </a:xfrm>
              <a:custGeom>
                <a:rect b="b" l="l" r="r" t="t"/>
                <a:pathLst>
                  <a:path extrusionOk="0" h="577" w="10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0"/>
              <p:cNvSpPr/>
              <p:nvPr/>
            </p:nvSpPr>
            <p:spPr>
              <a:xfrm>
                <a:off x="2819037" y="1856086"/>
                <a:ext cx="20843" cy="11430"/>
              </a:xfrm>
              <a:custGeom>
                <a:rect b="b" l="l" r="r" t="t"/>
                <a:pathLst>
                  <a:path extrusionOk="0" h="5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0"/>
              <p:cNvSpPr/>
              <p:nvPr/>
            </p:nvSpPr>
            <p:spPr>
              <a:xfrm>
                <a:off x="2822023" y="1860061"/>
                <a:ext cx="20329" cy="11905"/>
              </a:xfrm>
              <a:custGeom>
                <a:rect b="b" l="l" r="r" t="t"/>
                <a:pathLst>
                  <a:path extrusionOk="0" h="602" w="10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52"/>
                      <a:pt x="100" y="527"/>
                      <a:pt x="125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0"/>
              <p:cNvSpPr/>
              <p:nvPr/>
            </p:nvSpPr>
            <p:spPr>
              <a:xfrm>
                <a:off x="2824495" y="1864531"/>
                <a:ext cx="20843" cy="11905"/>
              </a:xfrm>
              <a:custGeom>
                <a:rect b="b" l="l" r="r" t="t"/>
                <a:pathLst>
                  <a:path extrusionOk="0" h="602" w="10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26"/>
                      <a:pt x="151" y="602"/>
                    </a:cubicBezTo>
                    <a:lnTo>
                      <a:pt x="1053" y="226"/>
                    </a:lnTo>
                    <a:cubicBezTo>
                      <a:pt x="1003" y="150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2827461" y="1868980"/>
                <a:ext cx="20843" cy="12913"/>
              </a:xfrm>
              <a:custGeom>
                <a:rect b="b" l="l" r="r" t="t"/>
                <a:pathLst>
                  <a:path extrusionOk="0" h="653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0"/>
              <p:cNvSpPr/>
              <p:nvPr/>
            </p:nvSpPr>
            <p:spPr>
              <a:xfrm>
                <a:off x="2830447" y="1874438"/>
                <a:ext cx="22326" cy="15385"/>
              </a:xfrm>
              <a:custGeom>
                <a:rect b="b" l="l" r="r" t="t"/>
                <a:pathLst>
                  <a:path extrusionOk="0" h="778" w="112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502"/>
                      <a:pt x="151" y="652"/>
                      <a:pt x="226" y="777"/>
                    </a:cubicBezTo>
                    <a:lnTo>
                      <a:pt x="1128" y="401"/>
                    </a:lnTo>
                    <a:cubicBezTo>
                      <a:pt x="1053" y="276"/>
                      <a:pt x="978" y="126"/>
                      <a:pt x="902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0"/>
              <p:cNvSpPr/>
              <p:nvPr/>
            </p:nvSpPr>
            <p:spPr>
              <a:xfrm>
                <a:off x="2834897" y="1882369"/>
                <a:ext cx="22820" cy="18351"/>
              </a:xfrm>
              <a:custGeom>
                <a:rect b="b" l="l" r="r" t="t"/>
                <a:pathLst>
                  <a:path extrusionOk="0" h="928" w="11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577"/>
                      <a:pt x="176" y="752"/>
                      <a:pt x="251" y="928"/>
                    </a:cubicBezTo>
                    <a:lnTo>
                      <a:pt x="1154" y="552"/>
                    </a:lnTo>
                    <a:cubicBezTo>
                      <a:pt x="1078" y="376"/>
                      <a:pt x="978" y="2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2839861" y="1893265"/>
                <a:ext cx="20843" cy="15385"/>
              </a:xfrm>
              <a:custGeom>
                <a:rect b="b" l="l" r="r" t="t"/>
                <a:pathLst>
                  <a:path extrusionOk="0" h="778" w="10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26" y="652"/>
                      <a:pt x="176" y="778"/>
                    </a:cubicBezTo>
                    <a:lnTo>
                      <a:pt x="1053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0"/>
              <p:cNvSpPr/>
              <p:nvPr/>
            </p:nvSpPr>
            <p:spPr>
              <a:xfrm>
                <a:off x="2843322" y="1901195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77"/>
                      <a:pt x="51" y="577"/>
                      <a:pt x="101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>
                <a:off x="2845319" y="1906653"/>
                <a:ext cx="19340" cy="12399"/>
              </a:xfrm>
              <a:custGeom>
                <a:rect b="b" l="l" r="r" t="t"/>
                <a:pathLst>
                  <a:path extrusionOk="0" h="627" w="97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27"/>
                      <a:pt x="75" y="627"/>
                    </a:cubicBezTo>
                    <a:lnTo>
                      <a:pt x="978" y="251"/>
                    </a:lnTo>
                    <a:cubicBezTo>
                      <a:pt x="952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2846802" y="1911617"/>
                <a:ext cx="18846" cy="11410"/>
              </a:xfrm>
              <a:custGeom>
                <a:rect b="b" l="l" r="r" t="t"/>
                <a:pathLst>
                  <a:path extrusionOk="0" h="577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50" y="501"/>
                      <a:pt x="50" y="576"/>
                    </a:cubicBezTo>
                    <a:lnTo>
                      <a:pt x="953" y="201"/>
                    </a:lnTo>
                    <a:cubicBezTo>
                      <a:pt x="928" y="125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2847791" y="1915572"/>
                <a:ext cx="19340" cy="11924"/>
              </a:xfrm>
              <a:custGeom>
                <a:rect b="b" l="l" r="r" t="t"/>
                <a:pathLst>
                  <a:path extrusionOk="0" h="603" w="978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>
                <a:off x="2849274" y="1920042"/>
                <a:ext cx="18846" cy="11905"/>
              </a:xfrm>
              <a:custGeom>
                <a:rect b="b" l="l" r="r" t="t"/>
                <a:pathLst>
                  <a:path extrusionOk="0" h="602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26"/>
                      <a:pt x="51" y="602"/>
                    </a:cubicBezTo>
                    <a:lnTo>
                      <a:pt x="953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>
                <a:off x="2850263" y="1924491"/>
                <a:ext cx="18865" cy="11430"/>
              </a:xfrm>
              <a:custGeom>
                <a:rect b="b" l="l" r="r" t="t"/>
                <a:pathLst>
                  <a:path extrusionOk="0" h="5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0"/>
              <p:cNvSpPr/>
              <p:nvPr/>
            </p:nvSpPr>
            <p:spPr>
              <a:xfrm>
                <a:off x="2851252" y="1928466"/>
                <a:ext cx="18865" cy="12399"/>
              </a:xfrm>
              <a:custGeom>
                <a:rect b="b" l="l" r="r" t="t"/>
                <a:pathLst>
                  <a:path extrusionOk="0" h="627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52"/>
                      <a:pt x="51" y="627"/>
                    </a:cubicBezTo>
                    <a:lnTo>
                      <a:pt x="953" y="226"/>
                    </a:lnTo>
                    <a:cubicBezTo>
                      <a:pt x="928" y="151"/>
                      <a:pt x="928" y="75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2852240" y="1932916"/>
                <a:ext cx="18865" cy="12419"/>
              </a:xfrm>
              <a:custGeom>
                <a:rect b="b" l="l" r="r" t="t"/>
                <a:pathLst>
                  <a:path extrusionOk="0" h="628" w="954">
                    <a:moveTo>
                      <a:pt x="903" y="1"/>
                    </a:moveTo>
                    <a:lnTo>
                      <a:pt x="1" y="402"/>
                    </a:lnTo>
                    <a:cubicBezTo>
                      <a:pt x="26" y="477"/>
                      <a:pt x="26" y="552"/>
                      <a:pt x="51" y="627"/>
                    </a:cubicBezTo>
                    <a:lnTo>
                      <a:pt x="953" y="251"/>
                    </a:lnTo>
                    <a:cubicBezTo>
                      <a:pt x="928" y="176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2853249" y="1937879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51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2853743" y="1942329"/>
                <a:ext cx="18351" cy="11924"/>
              </a:xfrm>
              <a:custGeom>
                <a:rect b="b" l="l" r="r" t="t"/>
                <a:pathLst>
                  <a:path extrusionOk="0" h="603" w="92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2854238" y="1946798"/>
                <a:ext cx="18351" cy="12419"/>
              </a:xfrm>
              <a:custGeom>
                <a:rect b="b" l="l" r="r" t="t"/>
                <a:pathLst>
                  <a:path extrusionOk="0" h="628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52"/>
                      <a:pt x="25" y="552"/>
                      <a:pt x="25" y="627"/>
                    </a:cubicBezTo>
                    <a:lnTo>
                      <a:pt x="928" y="251"/>
                    </a:lnTo>
                    <a:cubicBezTo>
                      <a:pt x="928" y="151"/>
                      <a:pt x="928" y="76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2854732" y="1951762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25" y="526"/>
                      <a:pt x="25" y="602"/>
                    </a:cubicBezTo>
                    <a:lnTo>
                      <a:pt x="928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2855227" y="1956212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01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2855227" y="1960187"/>
                <a:ext cx="17857" cy="11905"/>
              </a:xfrm>
              <a:custGeom>
                <a:rect b="b" l="l" r="r" t="t"/>
                <a:pathLst>
                  <a:path extrusionOk="0" h="602" w="903">
                    <a:moveTo>
                      <a:pt x="903" y="0"/>
                    </a:moveTo>
                    <a:lnTo>
                      <a:pt x="0" y="401"/>
                    </a:lnTo>
                    <a:cubicBezTo>
                      <a:pt x="0" y="451"/>
                      <a:pt x="0" y="526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2855227" y="1964636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2855227" y="1969106"/>
                <a:ext cx="17857" cy="11410"/>
              </a:xfrm>
              <a:custGeom>
                <a:rect b="b" l="l" r="r" t="t"/>
                <a:pathLst>
                  <a:path extrusionOk="0" h="577" w="9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2854732" y="1973061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2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854238" y="1977036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7"/>
                      <a:pt x="0" y="577"/>
                    </a:cubicBezTo>
                    <a:cubicBezTo>
                      <a:pt x="0" y="577"/>
                      <a:pt x="0" y="577"/>
                      <a:pt x="0" y="602"/>
                    </a:cubicBezTo>
                    <a:lnTo>
                      <a:pt x="902" y="226"/>
                    </a:lnTo>
                    <a:cubicBezTo>
                      <a:pt x="902" y="201"/>
                      <a:pt x="902" y="201"/>
                      <a:pt x="902" y="201"/>
                    </a:cubicBezTo>
                    <a:cubicBezTo>
                      <a:pt x="928" y="126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853743" y="1981485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27"/>
                      <a:pt x="0" y="502"/>
                      <a:pt x="0" y="577"/>
                    </a:cubicBezTo>
                    <a:lnTo>
                      <a:pt x="902" y="201"/>
                    </a:lnTo>
                    <a:cubicBezTo>
                      <a:pt x="902" y="126"/>
                      <a:pt x="927" y="51"/>
                      <a:pt x="927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852755" y="1985460"/>
                <a:ext cx="18846" cy="11410"/>
              </a:xfrm>
              <a:custGeom>
                <a:rect b="b" l="l" r="r" t="t"/>
                <a:pathLst>
                  <a:path extrusionOk="0" h="577" w="953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50" y="451"/>
                      <a:pt x="25" y="502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27" y="50"/>
                      <a:pt x="95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852240" y="1989416"/>
                <a:ext cx="18371" cy="11430"/>
              </a:xfrm>
              <a:custGeom>
                <a:rect b="b" l="l" r="r" t="t"/>
                <a:pathLst>
                  <a:path extrusionOk="0" h="57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52"/>
                      <a:pt x="1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850757" y="1993390"/>
                <a:ext cx="18865" cy="11410"/>
              </a:xfrm>
              <a:custGeom>
                <a:rect b="b" l="l" r="r" t="t"/>
                <a:pathLst>
                  <a:path extrusionOk="0" h="577" w="954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51"/>
                      <a:pt x="26" y="502"/>
                      <a:pt x="1" y="577"/>
                    </a:cubicBezTo>
                    <a:lnTo>
                      <a:pt x="903" y="201"/>
                    </a:lnTo>
                    <a:cubicBezTo>
                      <a:pt x="928" y="126"/>
                      <a:pt x="953" y="76"/>
                      <a:pt x="95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0"/>
              <p:cNvSpPr/>
              <p:nvPr/>
            </p:nvSpPr>
            <p:spPr>
              <a:xfrm>
                <a:off x="2849769" y="1997346"/>
                <a:ext cx="18865" cy="11430"/>
              </a:xfrm>
              <a:custGeom>
                <a:rect b="b" l="l" r="r" t="t"/>
                <a:pathLst>
                  <a:path extrusionOk="0" h="578" w="954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52"/>
                      <a:pt x="26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0"/>
              <p:cNvSpPr/>
              <p:nvPr/>
            </p:nvSpPr>
            <p:spPr>
              <a:xfrm>
                <a:off x="2847791" y="2001321"/>
                <a:ext cx="19340" cy="11410"/>
              </a:xfrm>
              <a:custGeom>
                <a:rect b="b" l="l" r="r" t="t"/>
                <a:pathLst>
                  <a:path extrusionOk="0" h="577" w="978">
                    <a:moveTo>
                      <a:pt x="978" y="0"/>
                    </a:moveTo>
                    <a:lnTo>
                      <a:pt x="101" y="376"/>
                    </a:lnTo>
                    <a:cubicBezTo>
                      <a:pt x="76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28" y="151"/>
                      <a:pt x="953" y="76"/>
                      <a:pt x="9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0"/>
              <p:cNvSpPr/>
              <p:nvPr/>
            </p:nvSpPr>
            <p:spPr>
              <a:xfrm>
                <a:off x="2845813" y="2005276"/>
                <a:ext cx="19834" cy="11924"/>
              </a:xfrm>
              <a:custGeom>
                <a:rect b="b" l="l" r="r" t="t"/>
                <a:pathLst>
                  <a:path extrusionOk="0" h="603" w="1003">
                    <a:moveTo>
                      <a:pt x="1003" y="1"/>
                    </a:moveTo>
                    <a:lnTo>
                      <a:pt x="100" y="377"/>
                    </a:lnTo>
                    <a:cubicBezTo>
                      <a:pt x="75" y="452"/>
                      <a:pt x="25" y="527"/>
                      <a:pt x="0" y="602"/>
                    </a:cubicBezTo>
                    <a:lnTo>
                      <a:pt x="902" y="226"/>
                    </a:lnTo>
                    <a:cubicBezTo>
                      <a:pt x="927" y="151"/>
                      <a:pt x="978" y="76"/>
                      <a:pt x="10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0"/>
              <p:cNvSpPr/>
              <p:nvPr/>
            </p:nvSpPr>
            <p:spPr>
              <a:xfrm>
                <a:off x="2843322" y="2009745"/>
                <a:ext cx="20348" cy="11905"/>
              </a:xfrm>
              <a:custGeom>
                <a:rect b="b" l="l" r="r" t="t"/>
                <a:pathLst>
                  <a:path extrusionOk="0" h="602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2"/>
                      <a:pt x="51" y="527"/>
                      <a:pt x="1" y="602"/>
                    </a:cubicBezTo>
                    <a:lnTo>
                      <a:pt x="903" y="226"/>
                    </a:lnTo>
                    <a:cubicBezTo>
                      <a:pt x="928" y="151"/>
                      <a:pt x="978" y="76"/>
                      <a:pt x="10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0"/>
              <p:cNvSpPr/>
              <p:nvPr/>
            </p:nvSpPr>
            <p:spPr>
              <a:xfrm>
                <a:off x="2839366" y="2014214"/>
                <a:ext cx="21832" cy="12893"/>
              </a:xfrm>
              <a:custGeom>
                <a:rect b="b" l="l" r="r" t="t"/>
                <a:pathLst>
                  <a:path extrusionOk="0" h="652" w="1104">
                    <a:moveTo>
                      <a:pt x="1103" y="0"/>
                    </a:moveTo>
                    <a:lnTo>
                      <a:pt x="201" y="376"/>
                    </a:lnTo>
                    <a:cubicBezTo>
                      <a:pt x="126" y="476"/>
                      <a:pt x="76" y="576"/>
                      <a:pt x="0" y="652"/>
                    </a:cubicBezTo>
                    <a:lnTo>
                      <a:pt x="903" y="276"/>
                    </a:lnTo>
                    <a:cubicBezTo>
                      <a:pt x="953" y="201"/>
                      <a:pt x="1028" y="100"/>
                      <a:pt x="110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0"/>
              <p:cNvSpPr/>
              <p:nvPr/>
            </p:nvSpPr>
            <p:spPr>
              <a:xfrm>
                <a:off x="2823012" y="2019653"/>
                <a:ext cx="34211" cy="19854"/>
              </a:xfrm>
              <a:custGeom>
                <a:rect b="b" l="l" r="r" t="t"/>
                <a:pathLst>
                  <a:path extrusionOk="0" h="1004" w="1730">
                    <a:moveTo>
                      <a:pt x="1730" y="1"/>
                    </a:moveTo>
                    <a:lnTo>
                      <a:pt x="827" y="377"/>
                    </a:lnTo>
                    <a:cubicBezTo>
                      <a:pt x="585" y="643"/>
                      <a:pt x="319" y="863"/>
                      <a:pt x="29" y="991"/>
                    </a:cubicBezTo>
                    <a:lnTo>
                      <a:pt x="29" y="991"/>
                    </a:lnTo>
                    <a:lnTo>
                      <a:pt x="877" y="627"/>
                    </a:lnTo>
                    <a:cubicBezTo>
                      <a:pt x="1203" y="502"/>
                      <a:pt x="1479" y="276"/>
                      <a:pt x="1730" y="1"/>
                    </a:cubicBezTo>
                    <a:close/>
                    <a:moveTo>
                      <a:pt x="29" y="991"/>
                    </a:moveTo>
                    <a:lnTo>
                      <a:pt x="0" y="1003"/>
                    </a:lnTo>
                    <a:cubicBezTo>
                      <a:pt x="10" y="999"/>
                      <a:pt x="20" y="995"/>
                      <a:pt x="29" y="99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2714956" y="1772335"/>
                <a:ext cx="27290" cy="10421"/>
              </a:xfrm>
              <a:custGeom>
                <a:rect b="b" l="l" r="r" t="t"/>
                <a:pathLst>
                  <a:path extrusionOk="0" h="527" w="138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204" y="25"/>
                      <a:pt x="1053" y="76"/>
                      <a:pt x="903" y="151"/>
                    </a:cubicBezTo>
                    <a:lnTo>
                      <a:pt x="215" y="437"/>
                    </a:lnTo>
                    <a:lnTo>
                      <a:pt x="215" y="437"/>
                    </a:lnTo>
                    <a:cubicBezTo>
                      <a:pt x="298" y="410"/>
                      <a:pt x="384" y="390"/>
                      <a:pt x="477" y="376"/>
                    </a:cubicBezTo>
                    <a:lnTo>
                      <a:pt x="1379" y="0"/>
                    </a:lnTo>
                    <a:close/>
                    <a:moveTo>
                      <a:pt x="215" y="437"/>
                    </a:moveTo>
                    <a:lnTo>
                      <a:pt x="215" y="437"/>
                    </a:lnTo>
                    <a:cubicBezTo>
                      <a:pt x="142" y="462"/>
                      <a:pt x="71" y="491"/>
                      <a:pt x="1" y="527"/>
                    </a:cubicBezTo>
                    <a:lnTo>
                      <a:pt x="215" y="437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2724369" y="1770852"/>
                <a:ext cx="25806" cy="8938"/>
              </a:xfrm>
              <a:custGeom>
                <a:rect b="b" l="l" r="r" t="t"/>
                <a:pathLst>
                  <a:path extrusionOk="0" h="452" w="1305">
                    <a:moveTo>
                      <a:pt x="1304" y="0"/>
                    </a:moveTo>
                    <a:cubicBezTo>
                      <a:pt x="1179" y="25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26" y="426"/>
                      <a:pt x="276" y="401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2732300" y="1770852"/>
                <a:ext cx="24303" cy="7950"/>
              </a:xfrm>
              <a:custGeom>
                <a:rect b="b" l="l" r="r" t="t"/>
                <a:pathLst>
                  <a:path extrusionOk="0" h="402" w="1229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26" y="376"/>
                      <a:pt x="226" y="376"/>
                      <a:pt x="352" y="376"/>
                    </a:cubicBezTo>
                    <a:lnTo>
                      <a:pt x="1229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2739241" y="1770852"/>
                <a:ext cx="23315" cy="7950"/>
              </a:xfrm>
              <a:custGeom>
                <a:rect b="b" l="l" r="r" t="t"/>
                <a:pathLst>
                  <a:path extrusionOk="0" h="402" w="117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376"/>
                      <a:pt x="176" y="401"/>
                      <a:pt x="276" y="401"/>
                    </a:cubicBezTo>
                    <a:lnTo>
                      <a:pt x="1179" y="25"/>
                    </a:lnTo>
                    <a:cubicBezTo>
                      <a:pt x="1078" y="25"/>
                      <a:pt x="978" y="0"/>
                      <a:pt x="87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2744699" y="1771347"/>
                <a:ext cx="23315" cy="8444"/>
              </a:xfrm>
              <a:custGeom>
                <a:rect b="b" l="l" r="r" t="t"/>
                <a:pathLst>
                  <a:path extrusionOk="0" h="427" w="11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176" y="401"/>
                      <a:pt x="276" y="426"/>
                    </a:cubicBezTo>
                    <a:lnTo>
                      <a:pt x="1178" y="50"/>
                    </a:lnTo>
                    <a:cubicBezTo>
                      <a:pt x="1078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2750157" y="1772335"/>
                <a:ext cx="22801" cy="8444"/>
              </a:xfrm>
              <a:custGeom>
                <a:rect b="b" l="l" r="r" t="t"/>
                <a:pathLst>
                  <a:path extrusionOk="0" h="427" w="11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01"/>
                      <a:pt x="150" y="401"/>
                      <a:pt x="251" y="426"/>
                    </a:cubicBezTo>
                    <a:lnTo>
                      <a:pt x="1153" y="50"/>
                    </a:lnTo>
                    <a:cubicBezTo>
                      <a:pt x="1053" y="25"/>
                      <a:pt x="977" y="25"/>
                      <a:pt x="90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2755101" y="1773324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2759571" y="1774807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764020" y="1776291"/>
                <a:ext cx="22326" cy="9452"/>
              </a:xfrm>
              <a:custGeom>
                <a:rect b="b" l="l" r="r" t="t"/>
                <a:pathLst>
                  <a:path extrusionOk="0" h="478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6" y="477"/>
                    </a:cubicBezTo>
                    <a:lnTo>
                      <a:pt x="1129" y="101"/>
                    </a:lnTo>
                    <a:cubicBezTo>
                      <a:pt x="1053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768489" y="1778288"/>
                <a:ext cx="22326" cy="9433"/>
              </a:xfrm>
              <a:custGeom>
                <a:rect b="b" l="l" r="r" t="t"/>
                <a:pathLst>
                  <a:path extrusionOk="0" h="477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8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772939" y="1780266"/>
                <a:ext cx="21832" cy="9927"/>
              </a:xfrm>
              <a:custGeom>
                <a:rect b="b" l="l" r="r" t="t"/>
                <a:pathLst>
                  <a:path extrusionOk="0" h="502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51"/>
                      <a:pt x="226" y="502"/>
                    </a:cubicBezTo>
                    <a:lnTo>
                      <a:pt x="1104" y="126"/>
                    </a:lnTo>
                    <a:cubicBezTo>
                      <a:pt x="1028" y="76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777408" y="1782738"/>
                <a:ext cx="21832" cy="9927"/>
              </a:xfrm>
              <a:custGeom>
                <a:rect b="b" l="l" r="r" t="t"/>
                <a:pathLst>
                  <a:path extrusionOk="0" h="502" w="1104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1" y="427"/>
                      <a:pt x="126" y="452"/>
                      <a:pt x="201" y="502"/>
                    </a:cubicBezTo>
                    <a:lnTo>
                      <a:pt x="1103" y="126"/>
                    </a:lnTo>
                    <a:cubicBezTo>
                      <a:pt x="1028" y="76"/>
                      <a:pt x="953" y="26"/>
                      <a:pt x="87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81364" y="1785209"/>
                <a:ext cx="21832" cy="9947"/>
              </a:xfrm>
              <a:custGeom>
                <a:rect b="b" l="l" r="r" t="t"/>
                <a:pathLst>
                  <a:path extrusionOk="0" h="503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7" y="502"/>
                    </a:cubicBezTo>
                    <a:lnTo>
                      <a:pt x="1104" y="126"/>
                    </a:lnTo>
                    <a:cubicBezTo>
                      <a:pt x="1054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0"/>
              <p:cNvSpPr/>
              <p:nvPr/>
            </p:nvSpPr>
            <p:spPr>
              <a:xfrm>
                <a:off x="2785833" y="1787701"/>
                <a:ext cx="21832" cy="10421"/>
              </a:xfrm>
              <a:custGeom>
                <a:rect b="b" l="l" r="r" t="t"/>
                <a:pathLst>
                  <a:path extrusionOk="0" h="527" w="110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26"/>
                      <a:pt x="126" y="477"/>
                      <a:pt x="201" y="527"/>
                    </a:cubicBezTo>
                    <a:lnTo>
                      <a:pt x="1103" y="151"/>
                    </a:lnTo>
                    <a:cubicBezTo>
                      <a:pt x="1028" y="101"/>
                      <a:pt x="953" y="50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0"/>
              <p:cNvSpPr/>
              <p:nvPr/>
            </p:nvSpPr>
            <p:spPr>
              <a:xfrm>
                <a:off x="2789808" y="1790668"/>
                <a:ext cx="21317" cy="9927"/>
              </a:xfrm>
              <a:custGeom>
                <a:rect b="b" l="l" r="r" t="t"/>
                <a:pathLst>
                  <a:path extrusionOk="0" h="502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25" y="477"/>
                      <a:pt x="175" y="502"/>
                    </a:cubicBezTo>
                    <a:lnTo>
                      <a:pt x="1078" y="126"/>
                    </a:lnTo>
                    <a:cubicBezTo>
                      <a:pt x="1003" y="101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0"/>
              <p:cNvSpPr/>
              <p:nvPr/>
            </p:nvSpPr>
            <p:spPr>
              <a:xfrm>
                <a:off x="2793269" y="1793140"/>
                <a:ext cx="18846" cy="8464"/>
              </a:xfrm>
              <a:custGeom>
                <a:rect b="b" l="l" r="r" t="t"/>
                <a:pathLst>
                  <a:path extrusionOk="0" h="428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0"/>
              <p:cNvSpPr/>
              <p:nvPr/>
            </p:nvSpPr>
            <p:spPr>
              <a:xfrm>
                <a:off x="2794257" y="1794148"/>
                <a:ext cx="21832" cy="10916"/>
              </a:xfrm>
              <a:custGeom>
                <a:rect b="b" l="l" r="r" t="t"/>
                <a:pathLst>
                  <a:path extrusionOk="0" h="552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76"/>
                      <a:pt x="226" y="552"/>
                    </a:cubicBezTo>
                    <a:lnTo>
                      <a:pt x="1103" y="176"/>
                    </a:lnTo>
                    <a:cubicBezTo>
                      <a:pt x="1053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0"/>
              <p:cNvSpPr/>
              <p:nvPr/>
            </p:nvSpPr>
            <p:spPr>
              <a:xfrm>
                <a:off x="2798727" y="1797609"/>
                <a:ext cx="21812" cy="10916"/>
              </a:xfrm>
              <a:custGeom>
                <a:rect b="b" l="l" r="r" t="t"/>
                <a:pathLst>
                  <a:path extrusionOk="0" h="552" w="110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27"/>
                      <a:pt x="151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51"/>
                      <a:pt x="877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0"/>
              <p:cNvSpPr/>
              <p:nvPr/>
            </p:nvSpPr>
            <p:spPr>
              <a:xfrm>
                <a:off x="2802682" y="1801090"/>
                <a:ext cx="22326" cy="11905"/>
              </a:xfrm>
              <a:custGeom>
                <a:rect b="b" l="l" r="r" t="t"/>
                <a:pathLst>
                  <a:path extrusionOk="0" h="6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26"/>
                      <a:pt x="226" y="602"/>
                    </a:cubicBezTo>
                    <a:lnTo>
                      <a:pt x="1129" y="226"/>
                    </a:lnTo>
                    <a:cubicBezTo>
                      <a:pt x="1053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0"/>
              <p:cNvSpPr/>
              <p:nvPr/>
            </p:nvSpPr>
            <p:spPr>
              <a:xfrm>
                <a:off x="2807151" y="1805539"/>
                <a:ext cx="22326" cy="11430"/>
              </a:xfrm>
              <a:custGeom>
                <a:rect b="b" l="l" r="r" t="t"/>
                <a:pathLst>
                  <a:path extrusionOk="0" h="57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0"/>
              <p:cNvSpPr/>
              <p:nvPr/>
            </p:nvSpPr>
            <p:spPr>
              <a:xfrm>
                <a:off x="2811601" y="1809514"/>
                <a:ext cx="22326" cy="12399"/>
              </a:xfrm>
              <a:custGeom>
                <a:rect b="b" l="l" r="r" t="t"/>
                <a:pathLst>
                  <a:path extrusionOk="0" h="62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1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0"/>
              <p:cNvSpPr/>
              <p:nvPr/>
            </p:nvSpPr>
            <p:spPr>
              <a:xfrm>
                <a:off x="2816070" y="1814458"/>
                <a:ext cx="22326" cy="12419"/>
              </a:xfrm>
              <a:custGeom>
                <a:rect b="b" l="l" r="r" t="t"/>
                <a:pathLst>
                  <a:path extrusionOk="0" h="62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51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>
                <a:off x="2820520" y="1819422"/>
                <a:ext cx="22326" cy="12399"/>
              </a:xfrm>
              <a:custGeom>
                <a:rect b="b" l="l" r="r" t="t"/>
                <a:pathLst>
                  <a:path extrusionOk="0" h="62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52"/>
                      <a:pt x="227" y="627"/>
                    </a:cubicBezTo>
                    <a:lnTo>
                      <a:pt x="1129" y="251"/>
                    </a:lnTo>
                    <a:cubicBezTo>
                      <a:pt x="1054" y="176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0"/>
              <p:cNvSpPr/>
              <p:nvPr/>
            </p:nvSpPr>
            <p:spPr>
              <a:xfrm>
                <a:off x="2824989" y="1824366"/>
                <a:ext cx="21832" cy="12913"/>
              </a:xfrm>
              <a:custGeom>
                <a:rect b="b" l="l" r="r" t="t"/>
                <a:pathLst>
                  <a:path extrusionOk="0" h="653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26" y="552"/>
                      <a:pt x="201" y="653"/>
                    </a:cubicBezTo>
                    <a:lnTo>
                      <a:pt x="1103" y="277"/>
                    </a:lnTo>
                    <a:cubicBezTo>
                      <a:pt x="1028" y="17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0"/>
              <p:cNvSpPr/>
              <p:nvPr/>
            </p:nvSpPr>
            <p:spPr>
              <a:xfrm>
                <a:off x="2828964" y="1829824"/>
                <a:ext cx="21812" cy="12913"/>
              </a:xfrm>
              <a:custGeom>
                <a:rect b="b" l="l" r="r" t="t"/>
                <a:pathLst>
                  <a:path extrusionOk="0" h="653" w="11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77"/>
                      <a:pt x="125" y="552"/>
                      <a:pt x="201" y="652"/>
                    </a:cubicBezTo>
                    <a:lnTo>
                      <a:pt x="1103" y="276"/>
                    </a:lnTo>
                    <a:cubicBezTo>
                      <a:pt x="1028" y="176"/>
                      <a:pt x="952" y="101"/>
                      <a:pt x="902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0"/>
              <p:cNvSpPr/>
              <p:nvPr/>
            </p:nvSpPr>
            <p:spPr>
              <a:xfrm>
                <a:off x="2832919" y="1835282"/>
                <a:ext cx="21337" cy="12893"/>
              </a:xfrm>
              <a:custGeom>
                <a:rect b="b" l="l" r="r" t="t"/>
                <a:pathLst>
                  <a:path extrusionOk="0" h="652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126" y="552"/>
                      <a:pt x="176" y="652"/>
                    </a:cubicBezTo>
                    <a:lnTo>
                      <a:pt x="1078" y="276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0"/>
              <p:cNvSpPr/>
              <p:nvPr/>
            </p:nvSpPr>
            <p:spPr>
              <a:xfrm>
                <a:off x="2836380" y="1840740"/>
                <a:ext cx="21832" cy="12893"/>
              </a:xfrm>
              <a:custGeom>
                <a:rect b="b" l="l" r="r" t="t"/>
                <a:pathLst>
                  <a:path extrusionOk="0" h="652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26" y="551"/>
                      <a:pt x="201" y="652"/>
                    </a:cubicBezTo>
                    <a:lnTo>
                      <a:pt x="1104" y="276"/>
                    </a:lnTo>
                    <a:cubicBezTo>
                      <a:pt x="1029" y="175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0"/>
              <p:cNvSpPr/>
              <p:nvPr/>
            </p:nvSpPr>
            <p:spPr>
              <a:xfrm>
                <a:off x="2840355" y="1846179"/>
                <a:ext cx="21337" cy="13407"/>
              </a:xfrm>
              <a:custGeom>
                <a:rect b="b" l="l" r="r" t="t"/>
                <a:pathLst>
                  <a:path extrusionOk="0" h="678" w="107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77"/>
                      <a:pt x="126" y="577"/>
                      <a:pt x="176" y="677"/>
                    </a:cubicBezTo>
                    <a:lnTo>
                      <a:pt x="1078" y="301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0"/>
              <p:cNvSpPr/>
              <p:nvPr/>
            </p:nvSpPr>
            <p:spPr>
              <a:xfrm>
                <a:off x="2843816" y="1852131"/>
                <a:ext cx="21832" cy="14396"/>
              </a:xfrm>
              <a:custGeom>
                <a:rect b="b" l="l" r="r" t="t"/>
                <a:pathLst>
                  <a:path extrusionOk="0" h="728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2"/>
                      <a:pt x="151" y="602"/>
                      <a:pt x="201" y="727"/>
                    </a:cubicBezTo>
                    <a:lnTo>
                      <a:pt x="1104" y="351"/>
                    </a:lnTo>
                    <a:cubicBezTo>
                      <a:pt x="1054" y="226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0"/>
              <p:cNvSpPr/>
              <p:nvPr/>
            </p:nvSpPr>
            <p:spPr>
              <a:xfrm>
                <a:off x="2847791" y="1859073"/>
                <a:ext cx="23809" cy="18351"/>
              </a:xfrm>
              <a:custGeom>
                <a:rect b="b" l="l" r="r" t="t"/>
                <a:pathLst>
                  <a:path extrusionOk="0" h="928" w="120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577"/>
                      <a:pt x="201" y="752"/>
                      <a:pt x="301" y="928"/>
                    </a:cubicBezTo>
                    <a:lnTo>
                      <a:pt x="1203" y="552"/>
                    </a:lnTo>
                    <a:cubicBezTo>
                      <a:pt x="1103" y="376"/>
                      <a:pt x="1003" y="176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0"/>
              <p:cNvSpPr/>
              <p:nvPr/>
            </p:nvSpPr>
            <p:spPr>
              <a:xfrm>
                <a:off x="2853743" y="1869969"/>
                <a:ext cx="24303" cy="21832"/>
              </a:xfrm>
              <a:custGeom>
                <a:rect b="b" l="l" r="r" t="t"/>
                <a:pathLst>
                  <a:path extrusionOk="0" h="1104" w="1229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25" y="627"/>
                      <a:pt x="226" y="853"/>
                      <a:pt x="326" y="1103"/>
                    </a:cubicBezTo>
                    <a:lnTo>
                      <a:pt x="1228" y="728"/>
                    </a:lnTo>
                    <a:cubicBezTo>
                      <a:pt x="1128" y="477"/>
                      <a:pt x="1028" y="251"/>
                      <a:pt x="902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0"/>
              <p:cNvSpPr/>
              <p:nvPr/>
            </p:nvSpPr>
            <p:spPr>
              <a:xfrm>
                <a:off x="2860171" y="1884346"/>
                <a:ext cx="22326" cy="17857"/>
              </a:xfrm>
              <a:custGeom>
                <a:rect b="b" l="l" r="r" t="t"/>
                <a:pathLst>
                  <a:path extrusionOk="0" h="903" w="1129">
                    <a:moveTo>
                      <a:pt x="903" y="1"/>
                    </a:moveTo>
                    <a:lnTo>
                      <a:pt x="1" y="376"/>
                    </a:lnTo>
                    <a:cubicBezTo>
                      <a:pt x="76" y="552"/>
                      <a:pt x="151" y="727"/>
                      <a:pt x="227" y="903"/>
                    </a:cubicBezTo>
                    <a:lnTo>
                      <a:pt x="1129" y="527"/>
                    </a:lnTo>
                    <a:cubicBezTo>
                      <a:pt x="1054" y="351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0"/>
              <p:cNvSpPr/>
              <p:nvPr/>
            </p:nvSpPr>
            <p:spPr>
              <a:xfrm>
                <a:off x="2864640" y="1894748"/>
                <a:ext cx="20348" cy="14891"/>
              </a:xfrm>
              <a:custGeom>
                <a:rect b="b" l="l" r="r" t="t"/>
                <a:pathLst>
                  <a:path extrusionOk="0" h="753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7"/>
                      <a:pt x="126" y="753"/>
                    </a:cubicBezTo>
                    <a:lnTo>
                      <a:pt x="1028" y="377"/>
                    </a:lnTo>
                    <a:cubicBezTo>
                      <a:pt x="978" y="252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0"/>
              <p:cNvSpPr/>
              <p:nvPr/>
            </p:nvSpPr>
            <p:spPr>
              <a:xfrm>
                <a:off x="2867112" y="1902184"/>
                <a:ext cx="19854" cy="13407"/>
              </a:xfrm>
              <a:custGeom>
                <a:rect b="b" l="l" r="r" t="t"/>
                <a:pathLst>
                  <a:path extrusionOk="0" h="678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678"/>
                    </a:cubicBezTo>
                    <a:lnTo>
                      <a:pt x="1003" y="302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0"/>
              <p:cNvSpPr/>
              <p:nvPr/>
            </p:nvSpPr>
            <p:spPr>
              <a:xfrm>
                <a:off x="2869109" y="1908137"/>
                <a:ext cx="19834" cy="13407"/>
              </a:xfrm>
              <a:custGeom>
                <a:rect b="b" l="l" r="r" t="t"/>
                <a:pathLst>
                  <a:path extrusionOk="0" h="678" w="10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75" y="577"/>
                      <a:pt x="100" y="677"/>
                    </a:cubicBezTo>
                    <a:lnTo>
                      <a:pt x="1003" y="301"/>
                    </a:lnTo>
                    <a:cubicBezTo>
                      <a:pt x="952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0"/>
              <p:cNvSpPr/>
              <p:nvPr/>
            </p:nvSpPr>
            <p:spPr>
              <a:xfrm>
                <a:off x="2871087" y="1914089"/>
                <a:ext cx="19340" cy="12893"/>
              </a:xfrm>
              <a:custGeom>
                <a:rect b="b" l="l" r="r" t="t"/>
                <a:pathLst>
                  <a:path extrusionOk="0" h="652" w="9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77"/>
                      <a:pt x="50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0"/>
              <p:cNvSpPr/>
              <p:nvPr/>
            </p:nvSpPr>
            <p:spPr>
              <a:xfrm>
                <a:off x="2872570" y="1919547"/>
                <a:ext cx="19340" cy="13388"/>
              </a:xfrm>
              <a:custGeom>
                <a:rect b="b" l="l" r="r" t="t"/>
                <a:pathLst>
                  <a:path extrusionOk="0" h="677" w="97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6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0"/>
              <p:cNvSpPr/>
              <p:nvPr/>
            </p:nvSpPr>
            <p:spPr>
              <a:xfrm>
                <a:off x="2874053" y="1925480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0"/>
              <p:cNvSpPr/>
              <p:nvPr/>
            </p:nvSpPr>
            <p:spPr>
              <a:xfrm>
                <a:off x="2875537" y="1930938"/>
                <a:ext cx="18865" cy="13407"/>
              </a:xfrm>
              <a:custGeom>
                <a:rect b="b" l="l" r="r" t="t"/>
                <a:pathLst>
                  <a:path extrusionOk="0" h="678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0"/>
              <p:cNvSpPr/>
              <p:nvPr/>
            </p:nvSpPr>
            <p:spPr>
              <a:xfrm>
                <a:off x="2876545" y="1936891"/>
                <a:ext cx="18846" cy="13388"/>
              </a:xfrm>
              <a:custGeom>
                <a:rect b="b" l="l" r="r" t="t"/>
                <a:pathLst>
                  <a:path extrusionOk="0" h="677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50" y="577"/>
                      <a:pt x="50" y="677"/>
                    </a:cubicBezTo>
                    <a:lnTo>
                      <a:pt x="952" y="301"/>
                    </a:lnTo>
                    <a:cubicBezTo>
                      <a:pt x="952" y="201"/>
                      <a:pt x="927" y="100"/>
                      <a:pt x="902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0"/>
              <p:cNvSpPr/>
              <p:nvPr/>
            </p:nvSpPr>
            <p:spPr>
              <a:xfrm>
                <a:off x="2877534" y="1942823"/>
                <a:ext cx="18846" cy="13902"/>
              </a:xfrm>
              <a:custGeom>
                <a:rect b="b" l="l" r="r" t="t"/>
                <a:pathLst>
                  <a:path extrusionOk="0" h="703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50" y="602"/>
                      <a:pt x="50" y="703"/>
                    </a:cubicBezTo>
                    <a:lnTo>
                      <a:pt x="953" y="327"/>
                    </a:lnTo>
                    <a:cubicBezTo>
                      <a:pt x="953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0"/>
              <p:cNvSpPr/>
              <p:nvPr/>
            </p:nvSpPr>
            <p:spPr>
              <a:xfrm>
                <a:off x="2878523" y="1949270"/>
                <a:ext cx="18846" cy="13407"/>
              </a:xfrm>
              <a:custGeom>
                <a:rect b="b" l="l" r="r" t="t"/>
                <a:pathLst>
                  <a:path extrusionOk="0" h="678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0"/>
              <p:cNvSpPr/>
              <p:nvPr/>
            </p:nvSpPr>
            <p:spPr>
              <a:xfrm>
                <a:off x="2879511" y="1955223"/>
                <a:ext cx="18351" cy="13407"/>
              </a:xfrm>
              <a:custGeom>
                <a:rect b="b" l="l" r="r" t="t"/>
                <a:pathLst>
                  <a:path extrusionOk="0" h="678" w="928">
                    <a:moveTo>
                      <a:pt x="903" y="1"/>
                    </a:moveTo>
                    <a:lnTo>
                      <a:pt x="0" y="376"/>
                    </a:lnTo>
                    <a:cubicBezTo>
                      <a:pt x="0" y="477"/>
                      <a:pt x="25" y="577"/>
                      <a:pt x="25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0"/>
              <p:cNvSpPr/>
              <p:nvPr/>
            </p:nvSpPr>
            <p:spPr>
              <a:xfrm>
                <a:off x="2880006" y="1961176"/>
                <a:ext cx="18351" cy="13388"/>
              </a:xfrm>
              <a:custGeom>
                <a:rect b="b" l="l" r="r" t="t"/>
                <a:pathLst>
                  <a:path extrusionOk="0" h="677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76"/>
                      <a:pt x="26" y="577"/>
                      <a:pt x="26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0"/>
              <p:cNvSpPr/>
              <p:nvPr/>
            </p:nvSpPr>
            <p:spPr>
              <a:xfrm>
                <a:off x="2880500" y="1967128"/>
                <a:ext cx="17857" cy="13388"/>
              </a:xfrm>
              <a:custGeom>
                <a:rect b="b" l="l" r="r" t="t"/>
                <a:pathLst>
                  <a:path extrusionOk="0" h="67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6"/>
                      <a:pt x="26" y="677"/>
                    </a:cubicBezTo>
                    <a:lnTo>
                      <a:pt x="903" y="301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0"/>
              <p:cNvSpPr/>
              <p:nvPr/>
            </p:nvSpPr>
            <p:spPr>
              <a:xfrm>
                <a:off x="2880995" y="1973061"/>
                <a:ext cx="17857" cy="12913"/>
              </a:xfrm>
              <a:custGeom>
                <a:rect b="b" l="l" r="r" t="t"/>
                <a:pathLst>
                  <a:path extrusionOk="0" h="653" w="903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77"/>
                      <a:pt x="1" y="552"/>
                      <a:pt x="1" y="652"/>
                    </a:cubicBezTo>
                    <a:lnTo>
                      <a:pt x="903" y="276"/>
                    </a:lnTo>
                    <a:cubicBezTo>
                      <a:pt x="903" y="176"/>
                      <a:pt x="878" y="101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0"/>
              <p:cNvSpPr/>
              <p:nvPr/>
            </p:nvSpPr>
            <p:spPr>
              <a:xfrm>
                <a:off x="2880500" y="1978519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7"/>
                      <a:pt x="26" y="577"/>
                      <a:pt x="1" y="652"/>
                    </a:cubicBezTo>
                    <a:lnTo>
                      <a:pt x="903" y="276"/>
                    </a:lnTo>
                    <a:cubicBezTo>
                      <a:pt x="903" y="201"/>
                      <a:pt x="903" y="101"/>
                      <a:pt x="92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0"/>
              <p:cNvSpPr/>
              <p:nvPr/>
            </p:nvSpPr>
            <p:spPr>
              <a:xfrm>
                <a:off x="2880500" y="1983977"/>
                <a:ext cx="17857" cy="13388"/>
              </a:xfrm>
              <a:custGeom>
                <a:rect b="b" l="l" r="r" t="t"/>
                <a:pathLst>
                  <a:path extrusionOk="0" h="67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7"/>
                      <a:pt x="1" y="677"/>
                    </a:cubicBezTo>
                    <a:lnTo>
                      <a:pt x="903" y="276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0"/>
              <p:cNvSpPr/>
              <p:nvPr/>
            </p:nvSpPr>
            <p:spPr>
              <a:xfrm>
                <a:off x="2880006" y="1989416"/>
                <a:ext cx="18351" cy="13407"/>
              </a:xfrm>
              <a:custGeom>
                <a:rect b="b" l="l" r="r" t="t"/>
                <a:pathLst>
                  <a:path extrusionOk="0" h="678" w="928">
                    <a:moveTo>
                      <a:pt x="928" y="1"/>
                    </a:moveTo>
                    <a:lnTo>
                      <a:pt x="26" y="402"/>
                    </a:lnTo>
                    <a:cubicBezTo>
                      <a:pt x="26" y="477"/>
                      <a:pt x="0" y="577"/>
                      <a:pt x="0" y="678"/>
                    </a:cubicBezTo>
                    <a:lnTo>
                      <a:pt x="903" y="277"/>
                    </a:lnTo>
                    <a:cubicBezTo>
                      <a:pt x="903" y="201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0"/>
              <p:cNvSpPr/>
              <p:nvPr/>
            </p:nvSpPr>
            <p:spPr>
              <a:xfrm>
                <a:off x="2879511" y="1994874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8" y="1"/>
                    </a:moveTo>
                    <a:lnTo>
                      <a:pt x="25" y="402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903" y="276"/>
                    </a:lnTo>
                    <a:cubicBezTo>
                      <a:pt x="903" y="176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0"/>
              <p:cNvSpPr/>
              <p:nvPr/>
            </p:nvSpPr>
            <p:spPr>
              <a:xfrm>
                <a:off x="2878523" y="2000332"/>
                <a:ext cx="18846" cy="12893"/>
              </a:xfrm>
              <a:custGeom>
                <a:rect b="b" l="l" r="r" t="t"/>
                <a:pathLst>
                  <a:path extrusionOk="0" h="652" w="953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76"/>
                      <a:pt x="25" y="577"/>
                      <a:pt x="0" y="652"/>
                    </a:cubicBezTo>
                    <a:lnTo>
                      <a:pt x="903" y="276"/>
                    </a:lnTo>
                    <a:cubicBezTo>
                      <a:pt x="928" y="201"/>
                      <a:pt x="928" y="100"/>
                      <a:pt x="95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0"/>
              <p:cNvSpPr/>
              <p:nvPr/>
            </p:nvSpPr>
            <p:spPr>
              <a:xfrm>
                <a:off x="2877534" y="2005770"/>
                <a:ext cx="18846" cy="12913"/>
              </a:xfrm>
              <a:custGeom>
                <a:rect b="b" l="l" r="r" t="t"/>
                <a:pathLst>
                  <a:path extrusionOk="0" h="653" w="953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27" y="176"/>
                      <a:pt x="927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0"/>
              <p:cNvSpPr/>
              <p:nvPr/>
            </p:nvSpPr>
            <p:spPr>
              <a:xfrm>
                <a:off x="2876545" y="2011228"/>
                <a:ext cx="18846" cy="12419"/>
              </a:xfrm>
              <a:custGeom>
                <a:rect b="b" l="l" r="r" t="t"/>
                <a:pathLst>
                  <a:path extrusionOk="0" h="628" w="953">
                    <a:moveTo>
                      <a:pt x="952" y="1"/>
                    </a:moveTo>
                    <a:lnTo>
                      <a:pt x="50" y="377"/>
                    </a:lnTo>
                    <a:cubicBezTo>
                      <a:pt x="25" y="452"/>
                      <a:pt x="0" y="552"/>
                      <a:pt x="0" y="627"/>
                    </a:cubicBezTo>
                    <a:lnTo>
                      <a:pt x="877" y="251"/>
                    </a:lnTo>
                    <a:cubicBezTo>
                      <a:pt x="902" y="176"/>
                      <a:pt x="927" y="76"/>
                      <a:pt x="95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0"/>
              <p:cNvSpPr/>
              <p:nvPr/>
            </p:nvSpPr>
            <p:spPr>
              <a:xfrm>
                <a:off x="2875042" y="2016192"/>
                <a:ext cx="18865" cy="12893"/>
              </a:xfrm>
              <a:custGeom>
                <a:rect b="b" l="l" r="r" t="t"/>
                <a:pathLst>
                  <a:path extrusionOk="0" h="652" w="954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1" y="652"/>
                    </a:cubicBezTo>
                    <a:lnTo>
                      <a:pt x="878" y="276"/>
                    </a:lnTo>
                    <a:cubicBezTo>
                      <a:pt x="903" y="176"/>
                      <a:pt x="928" y="101"/>
                      <a:pt x="95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2873065" y="2021630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51" y="477"/>
                      <a:pt x="26" y="552"/>
                      <a:pt x="1" y="653"/>
                    </a:cubicBezTo>
                    <a:lnTo>
                      <a:pt x="903" y="277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0"/>
              <p:cNvSpPr/>
              <p:nvPr/>
            </p:nvSpPr>
            <p:spPr>
              <a:xfrm>
                <a:off x="2870593" y="2027089"/>
                <a:ext cx="20329" cy="12913"/>
              </a:xfrm>
              <a:custGeom>
                <a:rect b="b" l="l" r="r" t="t"/>
                <a:pathLst>
                  <a:path extrusionOk="0" h="653" w="1028">
                    <a:moveTo>
                      <a:pt x="1028" y="1"/>
                    </a:moveTo>
                    <a:lnTo>
                      <a:pt x="126" y="377"/>
                    </a:lnTo>
                    <a:cubicBezTo>
                      <a:pt x="101" y="452"/>
                      <a:pt x="50" y="552"/>
                      <a:pt x="0" y="652"/>
                    </a:cubicBezTo>
                    <a:lnTo>
                      <a:pt x="903" y="276"/>
                    </a:lnTo>
                    <a:cubicBezTo>
                      <a:pt x="953" y="176"/>
                      <a:pt x="978" y="76"/>
                      <a:pt x="102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0"/>
              <p:cNvSpPr/>
              <p:nvPr/>
            </p:nvSpPr>
            <p:spPr>
              <a:xfrm>
                <a:off x="2868101" y="2032547"/>
                <a:ext cx="20348" cy="12893"/>
              </a:xfrm>
              <a:custGeom>
                <a:rect b="b" l="l" r="r" t="t"/>
                <a:pathLst>
                  <a:path extrusionOk="0" h="652" w="1029">
                    <a:moveTo>
                      <a:pt x="1029" y="0"/>
                    </a:moveTo>
                    <a:lnTo>
                      <a:pt x="126" y="376"/>
                    </a:lnTo>
                    <a:cubicBezTo>
                      <a:pt x="101" y="477"/>
                      <a:pt x="51" y="552"/>
                      <a:pt x="1" y="652"/>
                    </a:cubicBezTo>
                    <a:lnTo>
                      <a:pt x="903" y="276"/>
                    </a:lnTo>
                    <a:cubicBezTo>
                      <a:pt x="953" y="176"/>
                      <a:pt x="1003" y="101"/>
                      <a:pt x="102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2864640" y="2038005"/>
                <a:ext cx="21337" cy="13388"/>
              </a:xfrm>
              <a:custGeom>
                <a:rect b="b" l="l" r="r" t="t"/>
                <a:pathLst>
                  <a:path extrusionOk="0" h="677" w="1079">
                    <a:moveTo>
                      <a:pt x="1078" y="0"/>
                    </a:moveTo>
                    <a:lnTo>
                      <a:pt x="176" y="376"/>
                    </a:lnTo>
                    <a:cubicBezTo>
                      <a:pt x="126" y="476"/>
                      <a:pt x="51" y="576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0"/>
                      <a:pt x="107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0"/>
              <p:cNvSpPr/>
              <p:nvPr/>
            </p:nvSpPr>
            <p:spPr>
              <a:xfrm>
                <a:off x="2859182" y="2043938"/>
                <a:ext cx="23315" cy="14396"/>
              </a:xfrm>
              <a:custGeom>
                <a:rect b="b" l="l" r="r" t="t"/>
                <a:pathLst>
                  <a:path extrusionOk="0" h="728" w="1179">
                    <a:moveTo>
                      <a:pt x="1179" y="1"/>
                    </a:moveTo>
                    <a:lnTo>
                      <a:pt x="277" y="377"/>
                    </a:lnTo>
                    <a:cubicBezTo>
                      <a:pt x="201" y="502"/>
                      <a:pt x="101" y="627"/>
                      <a:pt x="1" y="728"/>
                    </a:cubicBezTo>
                    <a:lnTo>
                      <a:pt x="903" y="352"/>
                    </a:lnTo>
                    <a:cubicBezTo>
                      <a:pt x="1003" y="251"/>
                      <a:pt x="1104" y="126"/>
                      <a:pt x="11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0"/>
              <p:cNvSpPr/>
              <p:nvPr/>
            </p:nvSpPr>
            <p:spPr>
              <a:xfrm>
                <a:off x="2837883" y="2050879"/>
                <a:ext cx="39174" cy="23809"/>
              </a:xfrm>
              <a:custGeom>
                <a:rect b="b" l="l" r="r" t="t"/>
                <a:pathLst>
                  <a:path extrusionOk="0" h="1204" w="1981">
                    <a:moveTo>
                      <a:pt x="1980" y="1"/>
                    </a:moveTo>
                    <a:lnTo>
                      <a:pt x="1078" y="377"/>
                    </a:lnTo>
                    <a:cubicBezTo>
                      <a:pt x="818" y="702"/>
                      <a:pt x="502" y="970"/>
                      <a:pt x="161" y="1135"/>
                    </a:cubicBezTo>
                    <a:lnTo>
                      <a:pt x="161" y="1135"/>
                    </a:lnTo>
                    <a:lnTo>
                      <a:pt x="877" y="828"/>
                    </a:lnTo>
                    <a:cubicBezTo>
                      <a:pt x="1303" y="652"/>
                      <a:pt x="1679" y="377"/>
                      <a:pt x="1980" y="1"/>
                    </a:cubicBezTo>
                    <a:close/>
                    <a:moveTo>
                      <a:pt x="161" y="1135"/>
                    </a:moveTo>
                    <a:lnTo>
                      <a:pt x="0" y="1204"/>
                    </a:lnTo>
                    <a:cubicBezTo>
                      <a:pt x="54" y="1183"/>
                      <a:pt x="108" y="1160"/>
                      <a:pt x="161" y="1135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2698601" y="1732685"/>
                <a:ext cx="29761" cy="11410"/>
              </a:xfrm>
              <a:custGeom>
                <a:rect b="b" l="l" r="r" t="t"/>
                <a:pathLst>
                  <a:path extrusionOk="0" h="577" w="1505">
                    <a:moveTo>
                      <a:pt x="1504" y="0"/>
                    </a:moveTo>
                    <a:lnTo>
                      <a:pt x="1504" y="0"/>
                    </a:lnTo>
                    <a:cubicBezTo>
                      <a:pt x="1304" y="50"/>
                      <a:pt x="1103" y="126"/>
                      <a:pt x="903" y="201"/>
                    </a:cubicBezTo>
                    <a:lnTo>
                      <a:pt x="0" y="577"/>
                    </a:lnTo>
                    <a:cubicBezTo>
                      <a:pt x="201" y="502"/>
                      <a:pt x="401" y="426"/>
                      <a:pt x="602" y="376"/>
                    </a:cubicBez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0"/>
              <p:cNvSpPr/>
              <p:nvPr/>
            </p:nvSpPr>
            <p:spPr>
              <a:xfrm>
                <a:off x="2710487" y="1731201"/>
                <a:ext cx="28278" cy="8938"/>
              </a:xfrm>
              <a:custGeom>
                <a:rect b="b" l="l" r="r" t="t"/>
                <a:pathLst>
                  <a:path extrusionOk="0" h="452" w="1430">
                    <a:moveTo>
                      <a:pt x="1430" y="0"/>
                    </a:moveTo>
                    <a:cubicBezTo>
                      <a:pt x="1254" y="25"/>
                      <a:pt x="1079" y="50"/>
                      <a:pt x="903" y="75"/>
                    </a:cubicBezTo>
                    <a:lnTo>
                      <a:pt x="1" y="451"/>
                    </a:lnTo>
                    <a:cubicBezTo>
                      <a:pt x="176" y="426"/>
                      <a:pt x="352" y="401"/>
                      <a:pt x="527" y="376"/>
                    </a:cubicBez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0"/>
              <p:cNvSpPr/>
              <p:nvPr/>
            </p:nvSpPr>
            <p:spPr>
              <a:xfrm>
                <a:off x="2720909" y="1731201"/>
                <a:ext cx="26281" cy="7455"/>
              </a:xfrm>
              <a:custGeom>
                <a:rect b="b" l="l" r="r" t="t"/>
                <a:pathLst>
                  <a:path extrusionOk="0" h="377" w="1329">
                    <a:moveTo>
                      <a:pt x="903" y="0"/>
                    </a:moveTo>
                    <a:lnTo>
                      <a:pt x="0" y="376"/>
                    </a:lnTo>
                    <a:lnTo>
                      <a:pt x="426" y="376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0"/>
              <p:cNvSpPr/>
              <p:nvPr/>
            </p:nvSpPr>
            <p:spPr>
              <a:xfrm>
                <a:off x="2729333" y="1731201"/>
                <a:ext cx="24798" cy="7950"/>
              </a:xfrm>
              <a:custGeom>
                <a:rect b="b" l="l" r="r" t="t"/>
                <a:pathLst>
                  <a:path extrusionOk="0" h="402" w="12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376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28" y="25"/>
                      <a:pt x="1003" y="0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0"/>
              <p:cNvSpPr/>
              <p:nvPr/>
            </p:nvSpPr>
            <p:spPr>
              <a:xfrm>
                <a:off x="2736769" y="1731696"/>
                <a:ext cx="24303" cy="8444"/>
              </a:xfrm>
              <a:custGeom>
                <a:rect b="b" l="l" r="r" t="t"/>
                <a:pathLst>
                  <a:path extrusionOk="0" h="427" w="1229">
                    <a:moveTo>
                      <a:pt x="878" y="0"/>
                    </a:moveTo>
                    <a:lnTo>
                      <a:pt x="0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8" y="50"/>
                    </a:lnTo>
                    <a:cubicBezTo>
                      <a:pt x="1103" y="50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0"/>
              <p:cNvSpPr/>
              <p:nvPr/>
            </p:nvSpPr>
            <p:spPr>
              <a:xfrm>
                <a:off x="2743216" y="1732685"/>
                <a:ext cx="23809" cy="8938"/>
              </a:xfrm>
              <a:custGeom>
                <a:rect b="b" l="l" r="r" t="t"/>
                <a:pathLst>
                  <a:path extrusionOk="0" h="452" w="1204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01"/>
                      <a:pt x="201" y="426"/>
                      <a:pt x="301" y="451"/>
                    </a:cubicBezTo>
                    <a:lnTo>
                      <a:pt x="1203" y="76"/>
                    </a:lnTo>
                    <a:cubicBezTo>
                      <a:pt x="1103" y="50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0"/>
              <p:cNvSpPr/>
              <p:nvPr/>
            </p:nvSpPr>
            <p:spPr>
              <a:xfrm>
                <a:off x="2749149" y="1734168"/>
                <a:ext cx="23809" cy="9433"/>
              </a:xfrm>
              <a:custGeom>
                <a:rect b="b" l="l" r="r" t="t"/>
                <a:pathLst>
                  <a:path extrusionOk="0" h="477" w="120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01" y="402"/>
                      <a:pt x="201" y="452"/>
                      <a:pt x="327" y="477"/>
                    </a:cubicBezTo>
                    <a:lnTo>
                      <a:pt x="1204" y="101"/>
                    </a:lnTo>
                    <a:cubicBezTo>
                      <a:pt x="1104" y="76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0"/>
              <p:cNvSpPr/>
              <p:nvPr/>
            </p:nvSpPr>
            <p:spPr>
              <a:xfrm>
                <a:off x="2755596" y="1736145"/>
                <a:ext cx="23315" cy="9433"/>
              </a:xfrm>
              <a:custGeom>
                <a:rect b="b" l="l" r="r" t="t"/>
                <a:pathLst>
                  <a:path extrusionOk="0" h="477" w="11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02"/>
                      <a:pt x="176" y="452"/>
                      <a:pt x="276" y="477"/>
                    </a:cubicBezTo>
                    <a:lnTo>
                      <a:pt x="1179" y="101"/>
                    </a:lnTo>
                    <a:cubicBezTo>
                      <a:pt x="1078" y="76"/>
                      <a:pt x="978" y="26"/>
                      <a:pt x="8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0"/>
              <p:cNvSpPr/>
              <p:nvPr/>
            </p:nvSpPr>
            <p:spPr>
              <a:xfrm>
                <a:off x="2761054" y="1738143"/>
                <a:ext cx="23315" cy="9927"/>
              </a:xfrm>
              <a:custGeom>
                <a:rect b="b" l="l" r="r" t="t"/>
                <a:pathLst>
                  <a:path extrusionOk="0" h="502" w="11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51"/>
                      <a:pt x="276" y="501"/>
                    </a:cubicBezTo>
                    <a:lnTo>
                      <a:pt x="1178" y="125"/>
                    </a:lnTo>
                    <a:cubicBezTo>
                      <a:pt x="1078" y="75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0"/>
              <p:cNvSpPr/>
              <p:nvPr/>
            </p:nvSpPr>
            <p:spPr>
              <a:xfrm>
                <a:off x="2766512" y="1740615"/>
                <a:ext cx="23315" cy="9927"/>
              </a:xfrm>
              <a:custGeom>
                <a:rect b="b" l="l" r="r" t="t"/>
                <a:pathLst>
                  <a:path extrusionOk="0" h="502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451"/>
                      <a:pt x="276" y="502"/>
                    </a:cubicBezTo>
                    <a:lnTo>
                      <a:pt x="1178" y="126"/>
                    </a:lnTo>
                    <a:cubicBezTo>
                      <a:pt x="1078" y="76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0"/>
              <p:cNvSpPr/>
              <p:nvPr/>
            </p:nvSpPr>
            <p:spPr>
              <a:xfrm>
                <a:off x="2771950" y="1743087"/>
                <a:ext cx="23315" cy="10421"/>
              </a:xfrm>
              <a:custGeom>
                <a:rect b="b" l="l" r="r" t="t"/>
                <a:pathLst>
                  <a:path extrusionOk="0" h="527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176" y="477"/>
                      <a:pt x="276" y="527"/>
                    </a:cubicBezTo>
                    <a:lnTo>
                      <a:pt x="1179" y="151"/>
                    </a:lnTo>
                    <a:cubicBezTo>
                      <a:pt x="1078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0"/>
              <p:cNvSpPr/>
              <p:nvPr/>
            </p:nvSpPr>
            <p:spPr>
              <a:xfrm>
                <a:off x="2777408" y="1746073"/>
                <a:ext cx="23315" cy="10421"/>
              </a:xfrm>
              <a:custGeom>
                <a:rect b="b" l="l" r="r" t="t"/>
                <a:pathLst>
                  <a:path extrusionOk="0" h="527" w="11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76"/>
                      <a:pt x="276" y="526"/>
                    </a:cubicBezTo>
                    <a:lnTo>
                      <a:pt x="1178" y="150"/>
                    </a:lnTo>
                    <a:cubicBezTo>
                      <a:pt x="1078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0"/>
              <p:cNvSpPr/>
              <p:nvPr/>
            </p:nvSpPr>
            <p:spPr>
              <a:xfrm>
                <a:off x="2782867" y="1749039"/>
                <a:ext cx="22820" cy="10916"/>
              </a:xfrm>
              <a:custGeom>
                <a:rect b="b" l="l" r="r" t="t"/>
                <a:pathLst>
                  <a:path extrusionOk="0" h="552" w="1154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76" y="502"/>
                      <a:pt x="276" y="552"/>
                    </a:cubicBezTo>
                    <a:lnTo>
                      <a:pt x="1153" y="176"/>
                    </a:lnTo>
                    <a:cubicBezTo>
                      <a:pt x="1078" y="126"/>
                      <a:pt x="978" y="51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0"/>
              <p:cNvSpPr/>
              <p:nvPr/>
            </p:nvSpPr>
            <p:spPr>
              <a:xfrm>
                <a:off x="2788305" y="1752500"/>
                <a:ext cx="22820" cy="11430"/>
              </a:xfrm>
              <a:custGeom>
                <a:rect b="b" l="l" r="r" t="t"/>
                <a:pathLst>
                  <a:path extrusionOk="0" h="578" w="11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51" y="577"/>
                    </a:cubicBezTo>
                    <a:lnTo>
                      <a:pt x="1154" y="201"/>
                    </a:lnTo>
                    <a:cubicBezTo>
                      <a:pt x="1079" y="126"/>
                      <a:pt x="978" y="51"/>
                      <a:pt x="878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0"/>
              <p:cNvSpPr/>
              <p:nvPr/>
            </p:nvSpPr>
            <p:spPr>
              <a:xfrm>
                <a:off x="2793269" y="1756475"/>
                <a:ext cx="22326" cy="10421"/>
              </a:xfrm>
              <a:custGeom>
                <a:rect b="b" l="l" r="r" t="t"/>
                <a:pathLst>
                  <a:path extrusionOk="0" h="527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0"/>
              <p:cNvSpPr/>
              <p:nvPr/>
            </p:nvSpPr>
            <p:spPr>
              <a:xfrm>
                <a:off x="2797738" y="1759441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27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0"/>
              <p:cNvSpPr/>
              <p:nvPr/>
            </p:nvSpPr>
            <p:spPr>
              <a:xfrm>
                <a:off x="2798727" y="1760430"/>
                <a:ext cx="23315" cy="11924"/>
              </a:xfrm>
              <a:custGeom>
                <a:rect b="b" l="l" r="r" t="t"/>
                <a:pathLst>
                  <a:path extrusionOk="0" h="603" w="1179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00" y="452"/>
                      <a:pt x="201" y="527"/>
                      <a:pt x="301" y="602"/>
                    </a:cubicBezTo>
                    <a:lnTo>
                      <a:pt x="1178" y="226"/>
                    </a:lnTo>
                    <a:cubicBezTo>
                      <a:pt x="1103" y="151"/>
                      <a:pt x="1003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0"/>
              <p:cNvSpPr/>
              <p:nvPr/>
            </p:nvSpPr>
            <p:spPr>
              <a:xfrm>
                <a:off x="2804660" y="1764900"/>
                <a:ext cx="22820" cy="11905"/>
              </a:xfrm>
              <a:custGeom>
                <a:rect b="b" l="l" r="r" t="t"/>
                <a:pathLst>
                  <a:path extrusionOk="0" h="602" w="11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52"/>
                      <a:pt x="176" y="527"/>
                      <a:pt x="277" y="602"/>
                    </a:cubicBezTo>
                    <a:lnTo>
                      <a:pt x="1154" y="226"/>
                    </a:lnTo>
                    <a:cubicBezTo>
                      <a:pt x="1079" y="151"/>
                      <a:pt x="978" y="76"/>
                      <a:pt x="878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0"/>
              <p:cNvSpPr/>
              <p:nvPr/>
            </p:nvSpPr>
            <p:spPr>
              <a:xfrm>
                <a:off x="2810118" y="1769349"/>
                <a:ext cx="23315" cy="12913"/>
              </a:xfrm>
              <a:custGeom>
                <a:rect b="b" l="l" r="r" t="t"/>
                <a:pathLst>
                  <a:path extrusionOk="0" h="653" w="11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77"/>
                      <a:pt x="176" y="552"/>
                      <a:pt x="276" y="653"/>
                    </a:cubicBezTo>
                    <a:lnTo>
                      <a:pt x="1179" y="277"/>
                    </a:lnTo>
                    <a:cubicBezTo>
                      <a:pt x="1078" y="176"/>
                      <a:pt x="978" y="101"/>
                      <a:pt x="878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0"/>
              <p:cNvSpPr/>
              <p:nvPr/>
            </p:nvSpPr>
            <p:spPr>
              <a:xfrm>
                <a:off x="2815576" y="1774807"/>
                <a:ext cx="23315" cy="12913"/>
              </a:xfrm>
              <a:custGeom>
                <a:rect b="b" l="l" r="r" t="t"/>
                <a:pathLst>
                  <a:path extrusionOk="0" h="653" w="117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452"/>
                      <a:pt x="176" y="552"/>
                      <a:pt x="276" y="652"/>
                    </a:cubicBezTo>
                    <a:lnTo>
                      <a:pt x="1178" y="276"/>
                    </a:lnTo>
                    <a:cubicBezTo>
                      <a:pt x="1078" y="17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0"/>
              <p:cNvSpPr/>
              <p:nvPr/>
            </p:nvSpPr>
            <p:spPr>
              <a:xfrm>
                <a:off x="2821014" y="1780266"/>
                <a:ext cx="23315" cy="13407"/>
              </a:xfrm>
              <a:custGeom>
                <a:rect b="b" l="l" r="r" t="t"/>
                <a:pathLst>
                  <a:path extrusionOk="0" h="678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7"/>
                      <a:pt x="202" y="577"/>
                      <a:pt x="277" y="677"/>
                    </a:cubicBezTo>
                    <a:lnTo>
                      <a:pt x="1179" y="301"/>
                    </a:lnTo>
                    <a:cubicBezTo>
                      <a:pt x="1079" y="201"/>
                      <a:pt x="1004" y="10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0"/>
              <p:cNvSpPr/>
              <p:nvPr/>
            </p:nvSpPr>
            <p:spPr>
              <a:xfrm>
                <a:off x="2826472" y="1786218"/>
                <a:ext cx="23315" cy="13882"/>
              </a:xfrm>
              <a:custGeom>
                <a:rect b="b" l="l" r="r" t="t"/>
                <a:pathLst>
                  <a:path extrusionOk="0" h="702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702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0"/>
              <p:cNvSpPr/>
              <p:nvPr/>
            </p:nvSpPr>
            <p:spPr>
              <a:xfrm>
                <a:off x="2832425" y="1792151"/>
                <a:ext cx="22820" cy="14396"/>
              </a:xfrm>
              <a:custGeom>
                <a:rect b="b" l="l" r="r" t="t"/>
                <a:pathLst>
                  <a:path extrusionOk="0" h="728" w="1154">
                    <a:moveTo>
                      <a:pt x="878" y="1"/>
                    </a:moveTo>
                    <a:lnTo>
                      <a:pt x="0" y="402"/>
                    </a:lnTo>
                    <a:cubicBezTo>
                      <a:pt x="76" y="502"/>
                      <a:pt x="176" y="602"/>
                      <a:pt x="276" y="728"/>
                    </a:cubicBezTo>
                    <a:lnTo>
                      <a:pt x="1153" y="352"/>
                    </a:lnTo>
                    <a:cubicBezTo>
                      <a:pt x="1078" y="226"/>
                      <a:pt x="978" y="126"/>
                      <a:pt x="878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0"/>
              <p:cNvSpPr/>
              <p:nvPr/>
            </p:nvSpPr>
            <p:spPr>
              <a:xfrm>
                <a:off x="2837883" y="1799092"/>
                <a:ext cx="22820" cy="13902"/>
              </a:xfrm>
              <a:custGeom>
                <a:rect b="b" l="l" r="r" t="t"/>
                <a:pathLst>
                  <a:path extrusionOk="0" h="703" w="1154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77"/>
                      <a:pt x="176" y="602"/>
                      <a:pt x="251" y="703"/>
                    </a:cubicBezTo>
                    <a:lnTo>
                      <a:pt x="1153" y="327"/>
                    </a:lnTo>
                    <a:cubicBezTo>
                      <a:pt x="1053" y="226"/>
                      <a:pt x="978" y="101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0"/>
              <p:cNvSpPr/>
              <p:nvPr/>
            </p:nvSpPr>
            <p:spPr>
              <a:xfrm>
                <a:off x="2842827" y="1805539"/>
                <a:ext cx="22820" cy="14396"/>
              </a:xfrm>
              <a:custGeom>
                <a:rect b="b" l="l" r="r" t="t"/>
                <a:pathLst>
                  <a:path extrusionOk="0" h="728" w="11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502"/>
                      <a:pt x="176" y="602"/>
                      <a:pt x="251" y="727"/>
                    </a:cubicBezTo>
                    <a:lnTo>
                      <a:pt x="1154" y="351"/>
                    </a:lnTo>
                    <a:cubicBezTo>
                      <a:pt x="1078" y="226"/>
                      <a:pt x="978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0"/>
              <p:cNvSpPr/>
              <p:nvPr/>
            </p:nvSpPr>
            <p:spPr>
              <a:xfrm>
                <a:off x="2847791" y="1812480"/>
                <a:ext cx="22326" cy="14396"/>
              </a:xfrm>
              <a:custGeom>
                <a:rect b="b" l="l" r="r" t="t"/>
                <a:pathLst>
                  <a:path extrusionOk="0" h="728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77"/>
                      <a:pt x="176" y="602"/>
                      <a:pt x="251" y="727"/>
                    </a:cubicBezTo>
                    <a:lnTo>
                      <a:pt x="1128" y="351"/>
                    </a:lnTo>
                    <a:cubicBezTo>
                      <a:pt x="1053" y="226"/>
                      <a:pt x="978" y="10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0"/>
              <p:cNvSpPr/>
              <p:nvPr/>
            </p:nvSpPr>
            <p:spPr>
              <a:xfrm>
                <a:off x="2852755" y="1819422"/>
                <a:ext cx="22306" cy="14396"/>
              </a:xfrm>
              <a:custGeom>
                <a:rect b="b" l="l" r="r" t="t"/>
                <a:pathLst>
                  <a:path extrusionOk="0" h="728" w="112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77"/>
                      <a:pt x="150" y="602"/>
                      <a:pt x="226" y="727"/>
                    </a:cubicBezTo>
                    <a:lnTo>
                      <a:pt x="1128" y="351"/>
                    </a:lnTo>
                    <a:cubicBezTo>
                      <a:pt x="1053" y="226"/>
                      <a:pt x="977" y="101"/>
                      <a:pt x="877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857204" y="1826363"/>
                <a:ext cx="22326" cy="14891"/>
              </a:xfrm>
              <a:custGeom>
                <a:rect b="b" l="l" r="r" t="t"/>
                <a:pathLst>
                  <a:path extrusionOk="0" h="753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1"/>
                      <a:pt x="151" y="627"/>
                      <a:pt x="226" y="752"/>
                    </a:cubicBezTo>
                    <a:lnTo>
                      <a:pt x="1128" y="376"/>
                    </a:lnTo>
                    <a:cubicBezTo>
                      <a:pt x="1053" y="251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2861674" y="1833799"/>
                <a:ext cx="22820" cy="16374"/>
              </a:xfrm>
              <a:custGeom>
                <a:rect b="b" l="l" r="r" t="t"/>
                <a:pathLst>
                  <a:path extrusionOk="0" h="828" w="1154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526"/>
                      <a:pt x="176" y="677"/>
                      <a:pt x="276" y="827"/>
                    </a:cubicBezTo>
                    <a:lnTo>
                      <a:pt x="1153" y="451"/>
                    </a:lnTo>
                    <a:cubicBezTo>
                      <a:pt x="1078" y="301"/>
                      <a:pt x="1003" y="151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2867112" y="1842718"/>
                <a:ext cx="24798" cy="21317"/>
              </a:xfrm>
              <a:custGeom>
                <a:rect b="b" l="l" r="r" t="t"/>
                <a:pathLst>
                  <a:path extrusionOk="0" h="1078" w="12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26" y="602"/>
                      <a:pt x="251" y="852"/>
                      <a:pt x="352" y="1078"/>
                    </a:cubicBezTo>
                    <a:lnTo>
                      <a:pt x="1254" y="702"/>
                    </a:lnTo>
                    <a:cubicBezTo>
                      <a:pt x="1129" y="476"/>
                      <a:pt x="1028" y="226"/>
                      <a:pt x="878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2874053" y="1856601"/>
                <a:ext cx="26301" cy="25292"/>
              </a:xfrm>
              <a:custGeom>
                <a:rect b="b" l="l" r="r" t="t"/>
                <a:pathLst>
                  <a:path extrusionOk="0" h="1279" w="133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51" y="677"/>
                      <a:pt x="301" y="977"/>
                      <a:pt x="427" y="1278"/>
                    </a:cubicBezTo>
                    <a:lnTo>
                      <a:pt x="1329" y="902"/>
                    </a:lnTo>
                    <a:cubicBezTo>
                      <a:pt x="1204" y="602"/>
                      <a:pt x="1053" y="3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2882478" y="1874438"/>
                <a:ext cx="23315" cy="20823"/>
              </a:xfrm>
              <a:custGeom>
                <a:rect b="b" l="l" r="r" t="t"/>
                <a:pathLst>
                  <a:path extrusionOk="0" h="1053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602"/>
                      <a:pt x="176" y="827"/>
                      <a:pt x="276" y="1053"/>
                    </a:cubicBezTo>
                    <a:lnTo>
                      <a:pt x="1179" y="677"/>
                    </a:lnTo>
                    <a:cubicBezTo>
                      <a:pt x="1078" y="451"/>
                      <a:pt x="1003" y="226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2887936" y="1887807"/>
                <a:ext cx="20843" cy="16393"/>
              </a:xfrm>
              <a:custGeom>
                <a:rect b="b" l="l" r="r" t="t"/>
                <a:pathLst>
                  <a:path extrusionOk="0" h="829" w="10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01" y="678"/>
                      <a:pt x="176" y="828"/>
                    </a:cubicBezTo>
                    <a:lnTo>
                      <a:pt x="1053" y="452"/>
                    </a:lnTo>
                    <a:cubicBezTo>
                      <a:pt x="1003" y="302"/>
                      <a:pt x="953" y="1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2891397" y="1896746"/>
                <a:ext cx="20348" cy="15385"/>
              </a:xfrm>
              <a:custGeom>
                <a:rect b="b" l="l" r="r" t="t"/>
                <a:pathLst>
                  <a:path extrusionOk="0" h="778" w="102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526"/>
                      <a:pt x="76" y="652"/>
                      <a:pt x="126" y="777"/>
                    </a:cubicBezTo>
                    <a:lnTo>
                      <a:pt x="1028" y="401"/>
                    </a:lnTo>
                    <a:cubicBezTo>
                      <a:pt x="978" y="276"/>
                      <a:pt x="928" y="151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0"/>
              <p:cNvSpPr/>
              <p:nvPr/>
            </p:nvSpPr>
            <p:spPr>
              <a:xfrm>
                <a:off x="2893889" y="1904676"/>
                <a:ext cx="19834" cy="14891"/>
              </a:xfrm>
              <a:custGeom>
                <a:rect b="b" l="l" r="r" t="t"/>
                <a:pathLst>
                  <a:path extrusionOk="0" h="753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1"/>
                      <a:pt x="75" y="627"/>
                      <a:pt x="100" y="752"/>
                    </a:cubicBezTo>
                    <a:lnTo>
                      <a:pt x="1003" y="376"/>
                    </a:lnTo>
                    <a:cubicBezTo>
                      <a:pt x="978" y="251"/>
                      <a:pt x="928" y="1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0"/>
              <p:cNvSpPr/>
              <p:nvPr/>
            </p:nvSpPr>
            <p:spPr>
              <a:xfrm>
                <a:off x="2895866" y="1912111"/>
                <a:ext cx="19834" cy="14376"/>
              </a:xfrm>
              <a:custGeom>
                <a:rect b="b" l="l" r="r" t="t"/>
                <a:pathLst>
                  <a:path extrusionOk="0" h="7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1"/>
                      <a:pt x="76" y="602"/>
                      <a:pt x="101" y="727"/>
                    </a:cubicBezTo>
                    <a:lnTo>
                      <a:pt x="1003" y="351"/>
                    </a:lnTo>
                    <a:cubicBezTo>
                      <a:pt x="978" y="226"/>
                      <a:pt x="95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0"/>
              <p:cNvSpPr/>
              <p:nvPr/>
            </p:nvSpPr>
            <p:spPr>
              <a:xfrm>
                <a:off x="2897844" y="1919033"/>
                <a:ext cx="19854" cy="14891"/>
              </a:xfrm>
              <a:custGeom>
                <a:rect b="b" l="l" r="r" t="t"/>
                <a:pathLst>
                  <a:path extrusionOk="0" h="75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8"/>
                      <a:pt x="101" y="753"/>
                    </a:cubicBezTo>
                    <a:lnTo>
                      <a:pt x="1003" y="377"/>
                    </a:lnTo>
                    <a:cubicBezTo>
                      <a:pt x="978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0"/>
              <p:cNvSpPr/>
              <p:nvPr/>
            </p:nvSpPr>
            <p:spPr>
              <a:xfrm>
                <a:off x="2899821" y="1926469"/>
                <a:ext cx="19360" cy="14396"/>
              </a:xfrm>
              <a:custGeom>
                <a:rect b="b" l="l" r="r" t="t"/>
                <a:pathLst>
                  <a:path extrusionOk="0" h="728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76" y="627"/>
                      <a:pt x="101" y="728"/>
                    </a:cubicBezTo>
                    <a:lnTo>
                      <a:pt x="978" y="352"/>
                    </a:lnTo>
                    <a:cubicBezTo>
                      <a:pt x="953" y="22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2901819" y="1933410"/>
                <a:ext cx="19340" cy="15385"/>
              </a:xfrm>
              <a:custGeom>
                <a:rect b="b" l="l" r="r" t="t"/>
                <a:pathLst>
                  <a:path extrusionOk="0" h="778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78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>
                <a:off x="2903302" y="1941340"/>
                <a:ext cx="18846" cy="14891"/>
              </a:xfrm>
              <a:custGeom>
                <a:rect b="b" l="l" r="r" t="t"/>
                <a:pathLst>
                  <a:path extrusionOk="0" h="753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502"/>
                      <a:pt x="51" y="627"/>
                      <a:pt x="76" y="753"/>
                    </a:cubicBezTo>
                    <a:lnTo>
                      <a:pt x="953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2904785" y="1948776"/>
                <a:ext cx="18846" cy="14891"/>
              </a:xfrm>
              <a:custGeom>
                <a:rect b="b" l="l" r="r" t="t"/>
                <a:pathLst>
                  <a:path extrusionOk="0" h="753" w="953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51" y="753"/>
                    </a:cubicBezTo>
                    <a:lnTo>
                      <a:pt x="953" y="377"/>
                    </a:lnTo>
                    <a:cubicBezTo>
                      <a:pt x="928" y="251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0"/>
              <p:cNvSpPr/>
              <p:nvPr/>
            </p:nvSpPr>
            <p:spPr>
              <a:xfrm>
                <a:off x="2905774" y="1956212"/>
                <a:ext cx="18865" cy="15385"/>
              </a:xfrm>
              <a:custGeom>
                <a:rect b="b" l="l" r="r" t="t"/>
                <a:pathLst>
                  <a:path extrusionOk="0" h="7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27"/>
                      <a:pt x="26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51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0"/>
              <p:cNvSpPr/>
              <p:nvPr/>
            </p:nvSpPr>
            <p:spPr>
              <a:xfrm>
                <a:off x="2906763" y="1964142"/>
                <a:ext cx="18371" cy="14891"/>
              </a:xfrm>
              <a:custGeom>
                <a:rect b="b" l="l" r="r" t="t"/>
                <a:pathLst>
                  <a:path extrusionOk="0" h="753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26" y="627"/>
                      <a:pt x="51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0"/>
              <p:cNvSpPr/>
              <p:nvPr/>
            </p:nvSpPr>
            <p:spPr>
              <a:xfrm>
                <a:off x="2907751" y="1971578"/>
                <a:ext cx="18371" cy="15385"/>
              </a:xfrm>
              <a:custGeom>
                <a:rect b="b" l="l" r="r" t="t"/>
                <a:pathLst>
                  <a:path extrusionOk="0" h="778" w="92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27"/>
                      <a:pt x="1" y="652"/>
                      <a:pt x="26" y="778"/>
                    </a:cubicBezTo>
                    <a:lnTo>
                      <a:pt x="928" y="402"/>
                    </a:lnTo>
                    <a:cubicBezTo>
                      <a:pt x="903" y="276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0"/>
              <p:cNvSpPr/>
              <p:nvPr/>
            </p:nvSpPr>
            <p:spPr>
              <a:xfrm>
                <a:off x="2908266" y="1979508"/>
                <a:ext cx="17857" cy="14396"/>
              </a:xfrm>
              <a:custGeom>
                <a:rect b="b" l="l" r="r" t="t"/>
                <a:pathLst>
                  <a:path extrusionOk="0" h="728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0"/>
              <p:cNvSpPr/>
              <p:nvPr/>
            </p:nvSpPr>
            <p:spPr>
              <a:xfrm>
                <a:off x="2908266" y="1986449"/>
                <a:ext cx="17857" cy="14891"/>
              </a:xfrm>
              <a:custGeom>
                <a:rect b="b" l="l" r="r" t="t"/>
                <a:pathLst>
                  <a:path extrusionOk="0" h="753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25" y="627"/>
                      <a:pt x="25" y="752"/>
                    </a:cubicBezTo>
                    <a:lnTo>
                      <a:pt x="902" y="376"/>
                    </a:lnTo>
                    <a:cubicBezTo>
                      <a:pt x="902" y="251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0"/>
              <p:cNvSpPr/>
              <p:nvPr/>
            </p:nvSpPr>
            <p:spPr>
              <a:xfrm>
                <a:off x="2908266" y="1993885"/>
                <a:ext cx="17857" cy="14396"/>
              </a:xfrm>
              <a:custGeom>
                <a:rect b="b" l="l" r="r" t="t"/>
                <a:pathLst>
                  <a:path extrusionOk="0" h="728" w="903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0"/>
              <p:cNvSpPr/>
              <p:nvPr/>
            </p:nvSpPr>
            <p:spPr>
              <a:xfrm>
                <a:off x="2908266" y="2000826"/>
                <a:ext cx="17857" cy="14396"/>
              </a:xfrm>
              <a:custGeom>
                <a:rect b="b" l="l" r="r" t="t"/>
                <a:pathLst>
                  <a:path extrusionOk="0" h="728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877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0"/>
              <p:cNvSpPr/>
              <p:nvPr/>
            </p:nvSpPr>
            <p:spPr>
              <a:xfrm>
                <a:off x="2907257" y="2007768"/>
                <a:ext cx="18371" cy="14396"/>
              </a:xfrm>
              <a:custGeom>
                <a:rect b="b" l="l" r="r" t="t"/>
                <a:pathLst>
                  <a:path extrusionOk="0" h="728" w="929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6" y="501"/>
                      <a:pt x="26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28" y="126"/>
                      <a:pt x="92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0"/>
              <p:cNvSpPr/>
              <p:nvPr/>
            </p:nvSpPr>
            <p:spPr>
              <a:xfrm>
                <a:off x="2906763" y="2014709"/>
                <a:ext cx="18371" cy="14376"/>
              </a:xfrm>
              <a:custGeom>
                <a:rect b="b" l="l" r="r" t="t"/>
                <a:pathLst>
                  <a:path extrusionOk="0" h="727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6"/>
                      <a:pt x="26" y="577"/>
                      <a:pt x="1" y="702"/>
                    </a:cubicBezTo>
                    <a:cubicBezTo>
                      <a:pt x="1" y="702"/>
                      <a:pt x="1" y="702"/>
                      <a:pt x="1" y="727"/>
                    </a:cubicBezTo>
                    <a:lnTo>
                      <a:pt x="903" y="326"/>
                    </a:lnTo>
                    <a:cubicBezTo>
                      <a:pt x="903" y="201"/>
                      <a:pt x="928" y="100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0"/>
              <p:cNvSpPr/>
              <p:nvPr/>
            </p:nvSpPr>
            <p:spPr>
              <a:xfrm>
                <a:off x="2905774" y="2021136"/>
                <a:ext cx="18865" cy="14396"/>
              </a:xfrm>
              <a:custGeom>
                <a:rect b="b" l="l" r="r" t="t"/>
                <a:pathLst>
                  <a:path extrusionOk="0" h="728" w="954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502"/>
                      <a:pt x="26" y="627"/>
                      <a:pt x="1" y="728"/>
                    </a:cubicBezTo>
                    <a:lnTo>
                      <a:pt x="903" y="352"/>
                    </a:lnTo>
                    <a:cubicBezTo>
                      <a:pt x="903" y="252"/>
                      <a:pt x="928" y="126"/>
                      <a:pt x="95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0"/>
              <p:cNvSpPr/>
              <p:nvPr/>
            </p:nvSpPr>
            <p:spPr>
              <a:xfrm>
                <a:off x="2904291" y="2028077"/>
                <a:ext cx="19340" cy="14396"/>
              </a:xfrm>
              <a:custGeom>
                <a:rect b="b" l="l" r="r" t="t"/>
                <a:pathLst>
                  <a:path extrusionOk="0" h="728" w="978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502"/>
                      <a:pt x="26" y="602"/>
                      <a:pt x="1" y="728"/>
                    </a:cubicBezTo>
                    <a:lnTo>
                      <a:pt x="903" y="352"/>
                    </a:lnTo>
                    <a:cubicBezTo>
                      <a:pt x="928" y="226"/>
                      <a:pt x="953" y="126"/>
                      <a:pt x="978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0"/>
              <p:cNvSpPr/>
              <p:nvPr/>
            </p:nvSpPr>
            <p:spPr>
              <a:xfrm>
                <a:off x="2902808" y="2035019"/>
                <a:ext cx="19340" cy="13902"/>
              </a:xfrm>
              <a:custGeom>
                <a:rect b="b" l="l" r="r" t="t"/>
                <a:pathLst>
                  <a:path extrusionOk="0" h="703" w="978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0" y="477"/>
                      <a:pt x="25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0"/>
              <p:cNvSpPr/>
              <p:nvPr/>
            </p:nvSpPr>
            <p:spPr>
              <a:xfrm>
                <a:off x="2900830" y="2041466"/>
                <a:ext cx="19834" cy="13902"/>
              </a:xfrm>
              <a:custGeom>
                <a:rect b="b" l="l" r="r" t="t"/>
                <a:pathLst>
                  <a:path extrusionOk="0" h="703" w="1003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502"/>
                      <a:pt x="50" y="602"/>
                      <a:pt x="0" y="702"/>
                    </a:cubicBezTo>
                    <a:lnTo>
                      <a:pt x="902" y="326"/>
                    </a:lnTo>
                    <a:cubicBezTo>
                      <a:pt x="927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0"/>
              <p:cNvSpPr/>
              <p:nvPr/>
            </p:nvSpPr>
            <p:spPr>
              <a:xfrm>
                <a:off x="2898833" y="2047913"/>
                <a:ext cx="19854" cy="14396"/>
              </a:xfrm>
              <a:custGeom>
                <a:rect b="b" l="l" r="r" t="t"/>
                <a:pathLst>
                  <a:path extrusionOk="0" h="728" w="1004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6" y="502"/>
                      <a:pt x="26" y="627"/>
                      <a:pt x="1" y="727"/>
                    </a:cubicBezTo>
                    <a:lnTo>
                      <a:pt x="878" y="351"/>
                    </a:lnTo>
                    <a:cubicBezTo>
                      <a:pt x="928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0"/>
              <p:cNvSpPr/>
              <p:nvPr/>
            </p:nvSpPr>
            <p:spPr>
              <a:xfrm>
                <a:off x="2895866" y="2054854"/>
                <a:ext cx="20348" cy="14376"/>
              </a:xfrm>
              <a:custGeom>
                <a:rect b="b" l="l" r="r" t="t"/>
                <a:pathLst>
                  <a:path extrusionOk="0" h="727" w="1029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501"/>
                      <a:pt x="51" y="602"/>
                      <a:pt x="0" y="727"/>
                    </a:cubicBezTo>
                    <a:lnTo>
                      <a:pt x="903" y="351"/>
                    </a:lnTo>
                    <a:cubicBezTo>
                      <a:pt x="953" y="226"/>
                      <a:pt x="1003" y="12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0"/>
              <p:cNvSpPr/>
              <p:nvPr/>
            </p:nvSpPr>
            <p:spPr>
              <a:xfrm>
                <a:off x="2892405" y="2061795"/>
                <a:ext cx="21317" cy="14376"/>
              </a:xfrm>
              <a:custGeom>
                <a:rect b="b" l="l" r="r" t="t"/>
                <a:pathLst>
                  <a:path extrusionOk="0" h="727" w="1078">
                    <a:moveTo>
                      <a:pt x="1078" y="0"/>
                    </a:moveTo>
                    <a:lnTo>
                      <a:pt x="175" y="376"/>
                    </a:lnTo>
                    <a:cubicBezTo>
                      <a:pt x="125" y="501"/>
                      <a:pt x="50" y="627"/>
                      <a:pt x="0" y="727"/>
                    </a:cubicBezTo>
                    <a:lnTo>
                      <a:pt x="902" y="351"/>
                    </a:lnTo>
                    <a:cubicBezTo>
                      <a:pt x="952" y="251"/>
                      <a:pt x="1028" y="125"/>
                      <a:pt x="107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0"/>
              <p:cNvSpPr/>
              <p:nvPr/>
            </p:nvSpPr>
            <p:spPr>
              <a:xfrm>
                <a:off x="2887936" y="2068717"/>
                <a:ext cx="22326" cy="15385"/>
              </a:xfrm>
              <a:custGeom>
                <a:rect b="b" l="l" r="r" t="t"/>
                <a:pathLst>
                  <a:path extrusionOk="0" h="778" w="1129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27"/>
                      <a:pt x="76" y="653"/>
                      <a:pt x="0" y="778"/>
                    </a:cubicBezTo>
                    <a:lnTo>
                      <a:pt x="903" y="402"/>
                    </a:lnTo>
                    <a:cubicBezTo>
                      <a:pt x="978" y="277"/>
                      <a:pt x="1053" y="151"/>
                      <a:pt x="112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0"/>
              <p:cNvSpPr/>
              <p:nvPr/>
            </p:nvSpPr>
            <p:spPr>
              <a:xfrm>
                <a:off x="2881489" y="2076647"/>
                <a:ext cx="24303" cy="16374"/>
              </a:xfrm>
              <a:custGeom>
                <a:rect b="b" l="l" r="r" t="t"/>
                <a:pathLst>
                  <a:path extrusionOk="0" h="828" w="1229">
                    <a:moveTo>
                      <a:pt x="1229" y="1"/>
                    </a:moveTo>
                    <a:lnTo>
                      <a:pt x="326" y="377"/>
                    </a:lnTo>
                    <a:cubicBezTo>
                      <a:pt x="226" y="527"/>
                      <a:pt x="126" y="678"/>
                      <a:pt x="1" y="828"/>
                    </a:cubicBezTo>
                    <a:lnTo>
                      <a:pt x="903" y="452"/>
                    </a:lnTo>
                    <a:cubicBezTo>
                      <a:pt x="1003" y="302"/>
                      <a:pt x="1128" y="151"/>
                      <a:pt x="1229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0"/>
              <p:cNvSpPr/>
              <p:nvPr/>
            </p:nvSpPr>
            <p:spPr>
              <a:xfrm>
                <a:off x="2853743" y="2085586"/>
                <a:ext cx="45601" cy="27764"/>
              </a:xfrm>
              <a:custGeom>
                <a:rect b="b" l="l" r="r" t="t"/>
                <a:pathLst>
                  <a:path extrusionOk="0" h="1404" w="2306">
                    <a:moveTo>
                      <a:pt x="2306" y="0"/>
                    </a:moveTo>
                    <a:lnTo>
                      <a:pt x="1404" y="376"/>
                    </a:lnTo>
                    <a:cubicBezTo>
                      <a:pt x="1047" y="800"/>
                      <a:pt x="630" y="1124"/>
                      <a:pt x="172" y="1332"/>
                    </a:cubicBezTo>
                    <a:lnTo>
                      <a:pt x="172" y="1332"/>
                    </a:lnTo>
                    <a:lnTo>
                      <a:pt x="902" y="1028"/>
                    </a:lnTo>
                    <a:cubicBezTo>
                      <a:pt x="1429" y="827"/>
                      <a:pt x="1905" y="476"/>
                      <a:pt x="2306" y="0"/>
                    </a:cubicBezTo>
                    <a:close/>
                    <a:moveTo>
                      <a:pt x="172" y="1332"/>
                    </a:moveTo>
                    <a:lnTo>
                      <a:pt x="0" y="1404"/>
                    </a:lnTo>
                    <a:cubicBezTo>
                      <a:pt x="58" y="1381"/>
                      <a:pt x="115" y="1358"/>
                      <a:pt x="172" y="133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0"/>
              <p:cNvSpPr/>
              <p:nvPr/>
            </p:nvSpPr>
            <p:spPr>
              <a:xfrm>
                <a:off x="2634171" y="1738637"/>
                <a:ext cx="284503" cy="380293"/>
              </a:xfrm>
              <a:custGeom>
                <a:rect b="b" l="l" r="r" t="t"/>
                <a:pathLst>
                  <a:path extrusionOk="0" h="19231" w="14387">
                    <a:moveTo>
                      <a:pt x="5190" y="2004"/>
                    </a:moveTo>
                    <a:cubicBezTo>
                      <a:pt x="6065" y="2004"/>
                      <a:pt x="7046" y="2368"/>
                      <a:pt x="8045" y="3133"/>
                    </a:cubicBezTo>
                    <a:cubicBezTo>
                      <a:pt x="10928" y="5338"/>
                      <a:pt x="12883" y="10025"/>
                      <a:pt x="12406" y="13609"/>
                    </a:cubicBezTo>
                    <a:cubicBezTo>
                      <a:pt x="12096" y="15933"/>
                      <a:pt x="10834" y="17220"/>
                      <a:pt x="9193" y="17220"/>
                    </a:cubicBezTo>
                    <a:cubicBezTo>
                      <a:pt x="8321" y="17220"/>
                      <a:pt x="7342" y="16856"/>
                      <a:pt x="6341" y="16090"/>
                    </a:cubicBezTo>
                    <a:cubicBezTo>
                      <a:pt x="3459" y="13885"/>
                      <a:pt x="1504" y="9198"/>
                      <a:pt x="1955" y="5639"/>
                    </a:cubicBezTo>
                    <a:cubicBezTo>
                      <a:pt x="2266" y="3298"/>
                      <a:pt x="3540" y="2004"/>
                      <a:pt x="5190" y="2004"/>
                    </a:cubicBezTo>
                    <a:close/>
                    <a:moveTo>
                      <a:pt x="4647" y="1"/>
                    </a:moveTo>
                    <a:cubicBezTo>
                      <a:pt x="2567" y="1"/>
                      <a:pt x="969" y="1627"/>
                      <a:pt x="577" y="4587"/>
                    </a:cubicBezTo>
                    <a:cubicBezTo>
                      <a:pt x="0" y="9098"/>
                      <a:pt x="2456" y="15013"/>
                      <a:pt x="6116" y="17820"/>
                    </a:cubicBezTo>
                    <a:cubicBezTo>
                      <a:pt x="7375" y="18775"/>
                      <a:pt x="8610" y="19231"/>
                      <a:pt x="9712" y="19231"/>
                    </a:cubicBezTo>
                    <a:cubicBezTo>
                      <a:pt x="11789" y="19231"/>
                      <a:pt x="13392" y="17610"/>
                      <a:pt x="13785" y="14662"/>
                    </a:cubicBezTo>
                    <a:cubicBezTo>
                      <a:pt x="14386" y="10125"/>
                      <a:pt x="11905" y="4211"/>
                      <a:pt x="8271" y="1429"/>
                    </a:cubicBezTo>
                    <a:cubicBezTo>
                      <a:pt x="6999" y="462"/>
                      <a:pt x="5755" y="1"/>
                      <a:pt x="4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0"/>
              <p:cNvSpPr/>
              <p:nvPr/>
            </p:nvSpPr>
            <p:spPr>
              <a:xfrm>
                <a:off x="2663914" y="1778288"/>
                <a:ext cx="225020" cy="322155"/>
              </a:xfrm>
              <a:custGeom>
                <a:rect b="b" l="l" r="r" t="t"/>
                <a:pathLst>
                  <a:path extrusionOk="0" h="16291" w="11379">
                    <a:moveTo>
                      <a:pt x="451" y="3634"/>
                    </a:moveTo>
                    <a:cubicBezTo>
                      <a:pt x="0" y="7193"/>
                      <a:pt x="1955" y="11880"/>
                      <a:pt x="4837" y="14085"/>
                    </a:cubicBezTo>
                    <a:lnTo>
                      <a:pt x="4837" y="14085"/>
                    </a:lnTo>
                    <a:cubicBezTo>
                      <a:pt x="7719" y="16291"/>
                      <a:pt x="10426" y="15163"/>
                      <a:pt x="10902" y="11604"/>
                    </a:cubicBezTo>
                    <a:lnTo>
                      <a:pt x="10902" y="11604"/>
                    </a:lnTo>
                    <a:cubicBezTo>
                      <a:pt x="11379" y="8020"/>
                      <a:pt x="9424" y="3333"/>
                      <a:pt x="6541" y="1128"/>
                    </a:cubicBezTo>
                    <a:lnTo>
                      <a:pt x="6541" y="1128"/>
                    </a:lnTo>
                    <a:cubicBezTo>
                      <a:pt x="5539" y="376"/>
                      <a:pt x="4562" y="0"/>
                      <a:pt x="3684" y="0"/>
                    </a:cubicBezTo>
                    <a:lnTo>
                      <a:pt x="3684" y="0"/>
                    </a:lnTo>
                    <a:cubicBezTo>
                      <a:pt x="2030" y="0"/>
                      <a:pt x="777" y="1303"/>
                      <a:pt x="451" y="3634"/>
                    </a:cubicBezTo>
                    <a:moveTo>
                      <a:pt x="5038" y="12506"/>
                    </a:moveTo>
                    <a:cubicBezTo>
                      <a:pt x="2857" y="10852"/>
                      <a:pt x="1379" y="7293"/>
                      <a:pt x="1729" y="4587"/>
                    </a:cubicBezTo>
                    <a:lnTo>
                      <a:pt x="1729" y="4587"/>
                    </a:lnTo>
                    <a:cubicBezTo>
                      <a:pt x="2080" y="1880"/>
                      <a:pt x="4135" y="1028"/>
                      <a:pt x="6341" y="2707"/>
                    </a:cubicBezTo>
                    <a:lnTo>
                      <a:pt x="6341" y="2707"/>
                    </a:lnTo>
                    <a:cubicBezTo>
                      <a:pt x="8521" y="4361"/>
                      <a:pt x="10000" y="7920"/>
                      <a:pt x="9624" y="10627"/>
                    </a:cubicBezTo>
                    <a:lnTo>
                      <a:pt x="9624" y="10627"/>
                    </a:lnTo>
                    <a:cubicBezTo>
                      <a:pt x="9399" y="12406"/>
                      <a:pt x="8446" y="13384"/>
                      <a:pt x="7193" y="13384"/>
                    </a:cubicBezTo>
                    <a:lnTo>
                      <a:pt x="7193" y="13384"/>
                    </a:lnTo>
                    <a:cubicBezTo>
                      <a:pt x="6541" y="13384"/>
                      <a:pt x="5790" y="13108"/>
                      <a:pt x="5038" y="125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0"/>
              <p:cNvSpPr/>
              <p:nvPr/>
            </p:nvSpPr>
            <p:spPr>
              <a:xfrm>
                <a:off x="2691166" y="1814755"/>
                <a:ext cx="170520" cy="227907"/>
              </a:xfrm>
              <a:custGeom>
                <a:rect b="b" l="l" r="r" t="t"/>
                <a:pathLst>
                  <a:path extrusionOk="0" h="11525" w="8623">
                    <a:moveTo>
                      <a:pt x="3292" y="1914"/>
                    </a:moveTo>
                    <a:cubicBezTo>
                      <a:pt x="3735" y="1914"/>
                      <a:pt x="4232" y="2100"/>
                      <a:pt x="4737" y="2492"/>
                    </a:cubicBezTo>
                    <a:cubicBezTo>
                      <a:pt x="6191" y="3595"/>
                      <a:pt x="7194" y="5976"/>
                      <a:pt x="6943" y="7780"/>
                    </a:cubicBezTo>
                    <a:cubicBezTo>
                      <a:pt x="6796" y="8975"/>
                      <a:pt x="6157" y="9625"/>
                      <a:pt x="5319" y="9625"/>
                    </a:cubicBezTo>
                    <a:cubicBezTo>
                      <a:pt x="4874" y="9625"/>
                      <a:pt x="4373" y="9441"/>
                      <a:pt x="3860" y="9058"/>
                    </a:cubicBezTo>
                    <a:cubicBezTo>
                      <a:pt x="2407" y="7931"/>
                      <a:pt x="1429" y="5550"/>
                      <a:pt x="1655" y="3745"/>
                    </a:cubicBezTo>
                    <a:cubicBezTo>
                      <a:pt x="1818" y="2568"/>
                      <a:pt x="2461" y="1914"/>
                      <a:pt x="3292" y="1914"/>
                    </a:cubicBezTo>
                    <a:close/>
                    <a:moveTo>
                      <a:pt x="2781" y="1"/>
                    </a:moveTo>
                    <a:cubicBezTo>
                      <a:pt x="1534" y="1"/>
                      <a:pt x="580" y="977"/>
                      <a:pt x="351" y="2743"/>
                    </a:cubicBezTo>
                    <a:cubicBezTo>
                      <a:pt x="1" y="5449"/>
                      <a:pt x="1479" y="9008"/>
                      <a:pt x="3660" y="10662"/>
                    </a:cubicBezTo>
                    <a:cubicBezTo>
                      <a:pt x="4418" y="11247"/>
                      <a:pt x="5162" y="11524"/>
                      <a:pt x="5823" y="11524"/>
                    </a:cubicBezTo>
                    <a:cubicBezTo>
                      <a:pt x="7064" y="11524"/>
                      <a:pt x="8017" y="10548"/>
                      <a:pt x="8246" y="8783"/>
                    </a:cubicBezTo>
                    <a:cubicBezTo>
                      <a:pt x="8622" y="6076"/>
                      <a:pt x="7143" y="2517"/>
                      <a:pt x="4963" y="863"/>
                    </a:cubicBezTo>
                    <a:cubicBezTo>
                      <a:pt x="4196" y="279"/>
                      <a:pt x="3447" y="1"/>
                      <a:pt x="2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0"/>
              <p:cNvSpPr/>
              <p:nvPr/>
            </p:nvSpPr>
            <p:spPr>
              <a:xfrm>
                <a:off x="2605417" y="1700964"/>
                <a:ext cx="341494" cy="455873"/>
              </a:xfrm>
              <a:custGeom>
                <a:rect b="b" l="l" r="r" t="t"/>
                <a:pathLst>
                  <a:path extrusionOk="0" h="23053" w="17269">
                    <a:moveTo>
                      <a:pt x="6101" y="1906"/>
                    </a:moveTo>
                    <a:cubicBezTo>
                      <a:pt x="7209" y="1906"/>
                      <a:pt x="8453" y="2367"/>
                      <a:pt x="9725" y="3334"/>
                    </a:cubicBezTo>
                    <a:cubicBezTo>
                      <a:pt x="13359" y="6116"/>
                      <a:pt x="15840" y="12030"/>
                      <a:pt x="15239" y="16567"/>
                    </a:cubicBezTo>
                    <a:cubicBezTo>
                      <a:pt x="14838" y="19524"/>
                      <a:pt x="13259" y="21128"/>
                      <a:pt x="11179" y="21128"/>
                    </a:cubicBezTo>
                    <a:cubicBezTo>
                      <a:pt x="10051" y="21128"/>
                      <a:pt x="8823" y="20677"/>
                      <a:pt x="7570" y="19725"/>
                    </a:cubicBezTo>
                    <a:cubicBezTo>
                      <a:pt x="3910" y="16918"/>
                      <a:pt x="1454" y="11003"/>
                      <a:pt x="2031" y="6492"/>
                    </a:cubicBezTo>
                    <a:cubicBezTo>
                      <a:pt x="2423" y="3532"/>
                      <a:pt x="4021" y="1906"/>
                      <a:pt x="6101" y="1906"/>
                    </a:cubicBezTo>
                    <a:close/>
                    <a:moveTo>
                      <a:pt x="5615" y="0"/>
                    </a:moveTo>
                    <a:cubicBezTo>
                      <a:pt x="3108" y="0"/>
                      <a:pt x="1204" y="1955"/>
                      <a:pt x="728" y="5489"/>
                    </a:cubicBezTo>
                    <a:cubicBezTo>
                      <a:pt x="1" y="10903"/>
                      <a:pt x="2983" y="17995"/>
                      <a:pt x="7344" y="21329"/>
                    </a:cubicBezTo>
                    <a:cubicBezTo>
                      <a:pt x="8861" y="22497"/>
                      <a:pt x="10351" y="23053"/>
                      <a:pt x="11678" y="23053"/>
                    </a:cubicBezTo>
                    <a:cubicBezTo>
                      <a:pt x="14167" y="23053"/>
                      <a:pt x="16084" y="21100"/>
                      <a:pt x="16542" y="17569"/>
                    </a:cubicBezTo>
                    <a:cubicBezTo>
                      <a:pt x="17269" y="12131"/>
                      <a:pt x="14312" y="5038"/>
                      <a:pt x="9926" y="1705"/>
                    </a:cubicBezTo>
                    <a:cubicBezTo>
                      <a:pt x="8422" y="552"/>
                      <a:pt x="6943" y="0"/>
                      <a:pt x="56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0"/>
              <p:cNvSpPr/>
              <p:nvPr/>
            </p:nvSpPr>
            <p:spPr>
              <a:xfrm>
                <a:off x="2745193" y="1887411"/>
                <a:ext cx="61975" cy="82857"/>
              </a:xfrm>
              <a:custGeom>
                <a:rect b="b" l="l" r="r" t="t"/>
                <a:pathLst>
                  <a:path extrusionOk="0" h="4190" w="3134">
                    <a:moveTo>
                      <a:pt x="1016" y="1"/>
                    </a:moveTo>
                    <a:cubicBezTo>
                      <a:pt x="567" y="1"/>
                      <a:pt x="224" y="361"/>
                      <a:pt x="126" y="998"/>
                    </a:cubicBezTo>
                    <a:cubicBezTo>
                      <a:pt x="0" y="1976"/>
                      <a:pt x="552" y="3279"/>
                      <a:pt x="1329" y="3881"/>
                    </a:cubicBezTo>
                    <a:cubicBezTo>
                      <a:pt x="1607" y="4089"/>
                      <a:pt x="1879" y="4189"/>
                      <a:pt x="2121" y="4189"/>
                    </a:cubicBezTo>
                    <a:cubicBezTo>
                      <a:pt x="2577" y="4189"/>
                      <a:pt x="2926" y="3834"/>
                      <a:pt x="3008" y="3179"/>
                    </a:cubicBezTo>
                    <a:cubicBezTo>
                      <a:pt x="3133" y="2201"/>
                      <a:pt x="2607" y="923"/>
                      <a:pt x="1805" y="322"/>
                    </a:cubicBezTo>
                    <a:cubicBezTo>
                      <a:pt x="1526" y="104"/>
                      <a:pt x="1256" y="1"/>
                      <a:pt x="1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0"/>
              <p:cNvSpPr/>
              <p:nvPr/>
            </p:nvSpPr>
            <p:spPr>
              <a:xfrm>
                <a:off x="2468133" y="1923997"/>
                <a:ext cx="309281" cy="185885"/>
              </a:xfrm>
              <a:custGeom>
                <a:rect b="b" l="l" r="r" t="t"/>
                <a:pathLst>
                  <a:path extrusionOk="0" h="9400" w="15640">
                    <a:moveTo>
                      <a:pt x="15138" y="26"/>
                    </a:moveTo>
                    <a:lnTo>
                      <a:pt x="0" y="8773"/>
                    </a:lnTo>
                    <a:lnTo>
                      <a:pt x="376" y="9399"/>
                    </a:lnTo>
                    <a:lnTo>
                      <a:pt x="15514" y="652"/>
                    </a:lnTo>
                    <a:cubicBezTo>
                      <a:pt x="15639" y="602"/>
                      <a:pt x="15639" y="402"/>
                      <a:pt x="15539" y="226"/>
                    </a:cubicBezTo>
                    <a:lnTo>
                      <a:pt x="15539" y="226"/>
                    </a:lnTo>
                    <a:cubicBezTo>
                      <a:pt x="15464" y="101"/>
                      <a:pt x="15339" y="1"/>
                      <a:pt x="15238" y="1"/>
                    </a:cubicBezTo>
                    <a:lnTo>
                      <a:pt x="15238" y="1"/>
                    </a:lnTo>
                    <a:cubicBezTo>
                      <a:pt x="15213" y="1"/>
                      <a:pt x="15163" y="26"/>
                      <a:pt x="15138" y="26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0"/>
              <p:cNvSpPr/>
              <p:nvPr/>
            </p:nvSpPr>
            <p:spPr>
              <a:xfrm>
                <a:off x="2465641" y="2096977"/>
                <a:ext cx="11924" cy="13407"/>
              </a:xfrm>
              <a:custGeom>
                <a:rect b="b" l="l" r="r" t="t"/>
                <a:pathLst>
                  <a:path extrusionOk="0" h="678" w="603">
                    <a:moveTo>
                      <a:pt x="205" y="0"/>
                    </a:moveTo>
                    <a:cubicBezTo>
                      <a:pt x="176" y="0"/>
                      <a:pt x="149" y="8"/>
                      <a:pt x="126" y="26"/>
                    </a:cubicBezTo>
                    <a:cubicBezTo>
                      <a:pt x="1" y="101"/>
                      <a:pt x="1" y="276"/>
                      <a:pt x="101" y="452"/>
                    </a:cubicBezTo>
                    <a:cubicBezTo>
                      <a:pt x="178" y="587"/>
                      <a:pt x="300" y="677"/>
                      <a:pt x="410" y="677"/>
                    </a:cubicBezTo>
                    <a:cubicBezTo>
                      <a:pt x="442" y="677"/>
                      <a:pt x="473" y="669"/>
                      <a:pt x="502" y="652"/>
                    </a:cubicBezTo>
                    <a:cubicBezTo>
                      <a:pt x="602" y="602"/>
                      <a:pt x="602" y="401"/>
                      <a:pt x="502" y="226"/>
                    </a:cubicBezTo>
                    <a:cubicBezTo>
                      <a:pt x="425" y="91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0"/>
              <p:cNvSpPr/>
              <p:nvPr/>
            </p:nvSpPr>
            <p:spPr>
              <a:xfrm>
                <a:off x="2376926" y="2093516"/>
                <a:ext cx="103107" cy="67907"/>
              </a:xfrm>
              <a:custGeom>
                <a:rect b="b" l="l" r="r" t="t"/>
                <a:pathLst>
                  <a:path extrusionOk="0" h="3434" w="5214">
                    <a:moveTo>
                      <a:pt x="5214" y="0"/>
                    </a:moveTo>
                    <a:lnTo>
                      <a:pt x="3008" y="627"/>
                    </a:lnTo>
                    <a:lnTo>
                      <a:pt x="1" y="2356"/>
                    </a:lnTo>
                    <a:lnTo>
                      <a:pt x="1404" y="2506"/>
                    </a:lnTo>
                    <a:lnTo>
                      <a:pt x="1880" y="3434"/>
                    </a:lnTo>
                    <a:lnTo>
                      <a:pt x="4913" y="1629"/>
                    </a:lnTo>
                    <a:lnTo>
                      <a:pt x="5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85" name="Google Shape;985;p20"/>
            <p:cNvCxnSpPr/>
            <p:nvPr/>
          </p:nvCxnSpPr>
          <p:spPr>
            <a:xfrm>
              <a:off x="3907550" y="217442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86" name="Google Shape;986;p20"/>
          <p:cNvGrpSpPr/>
          <p:nvPr/>
        </p:nvGrpSpPr>
        <p:grpSpPr>
          <a:xfrm>
            <a:off x="6797467" y="625700"/>
            <a:ext cx="1248521" cy="1390175"/>
            <a:chOff x="6144317" y="1131350"/>
            <a:chExt cx="1248521" cy="1390175"/>
          </a:xfrm>
        </p:grpSpPr>
        <p:grpSp>
          <p:nvGrpSpPr>
            <p:cNvPr id="987" name="Google Shape;987;p20"/>
            <p:cNvGrpSpPr/>
            <p:nvPr/>
          </p:nvGrpSpPr>
          <p:grpSpPr>
            <a:xfrm>
              <a:off x="6144317" y="1131350"/>
              <a:ext cx="1248521" cy="1281779"/>
              <a:chOff x="3466342" y="1278175"/>
              <a:chExt cx="1248521" cy="1281779"/>
            </a:xfrm>
          </p:grpSpPr>
          <p:sp>
            <p:nvSpPr>
              <p:cNvPr id="988" name="Google Shape;988;p20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0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0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0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20"/>
            <p:cNvGrpSpPr/>
            <p:nvPr/>
          </p:nvGrpSpPr>
          <p:grpSpPr>
            <a:xfrm>
              <a:off x="6420435" y="1565793"/>
              <a:ext cx="454011" cy="349424"/>
              <a:chOff x="3742460" y="1712618"/>
              <a:chExt cx="454011" cy="349424"/>
            </a:xfrm>
          </p:grpSpPr>
          <p:sp>
            <p:nvSpPr>
              <p:cNvPr id="994" name="Google Shape;994;p20"/>
              <p:cNvSpPr/>
              <p:nvPr/>
            </p:nvSpPr>
            <p:spPr>
              <a:xfrm>
                <a:off x="3924862" y="1712618"/>
                <a:ext cx="271610" cy="349424"/>
              </a:xfrm>
              <a:custGeom>
                <a:rect b="b" l="l" r="r" t="t"/>
                <a:pathLst>
                  <a:path extrusionOk="0" h="17670" w="13735">
                    <a:moveTo>
                      <a:pt x="5562" y="4517"/>
                    </a:moveTo>
                    <a:cubicBezTo>
                      <a:pt x="6128" y="4517"/>
                      <a:pt x="6767" y="4733"/>
                      <a:pt x="7419" y="5188"/>
                    </a:cubicBezTo>
                    <a:cubicBezTo>
                      <a:pt x="9248" y="6467"/>
                      <a:pt x="10476" y="9123"/>
                      <a:pt x="10176" y="11153"/>
                    </a:cubicBezTo>
                    <a:cubicBezTo>
                      <a:pt x="9975" y="12432"/>
                      <a:pt x="9198" y="13158"/>
                      <a:pt x="8196" y="13158"/>
                    </a:cubicBezTo>
                    <a:cubicBezTo>
                      <a:pt x="7619" y="13158"/>
                      <a:pt x="6993" y="12933"/>
                      <a:pt x="6341" y="12482"/>
                    </a:cubicBezTo>
                    <a:cubicBezTo>
                      <a:pt x="4511" y="11204"/>
                      <a:pt x="3283" y="8522"/>
                      <a:pt x="3559" y="6517"/>
                    </a:cubicBezTo>
                    <a:cubicBezTo>
                      <a:pt x="3753" y="5226"/>
                      <a:pt x="4539" y="4517"/>
                      <a:pt x="5562" y="4517"/>
                    </a:cubicBezTo>
                    <a:close/>
                    <a:moveTo>
                      <a:pt x="3860" y="0"/>
                    </a:moveTo>
                    <a:lnTo>
                      <a:pt x="2005" y="652"/>
                    </a:lnTo>
                    <a:lnTo>
                      <a:pt x="2907" y="2983"/>
                    </a:lnTo>
                    <a:cubicBezTo>
                      <a:pt x="2632" y="3259"/>
                      <a:pt x="2381" y="3584"/>
                      <a:pt x="2206" y="3960"/>
                    </a:cubicBezTo>
                    <a:lnTo>
                      <a:pt x="376" y="2908"/>
                    </a:lnTo>
                    <a:lnTo>
                      <a:pt x="0" y="5389"/>
                    </a:lnTo>
                    <a:lnTo>
                      <a:pt x="1780" y="6868"/>
                    </a:lnTo>
                    <a:cubicBezTo>
                      <a:pt x="1830" y="7419"/>
                      <a:pt x="1930" y="7970"/>
                      <a:pt x="2080" y="8547"/>
                    </a:cubicBezTo>
                    <a:lnTo>
                      <a:pt x="702" y="9299"/>
                    </a:lnTo>
                    <a:lnTo>
                      <a:pt x="2055" y="12181"/>
                    </a:lnTo>
                    <a:lnTo>
                      <a:pt x="3634" y="11905"/>
                    </a:lnTo>
                    <a:cubicBezTo>
                      <a:pt x="3985" y="12407"/>
                      <a:pt x="4361" y="12858"/>
                      <a:pt x="4762" y="13284"/>
                    </a:cubicBezTo>
                    <a:lnTo>
                      <a:pt x="4662" y="15414"/>
                    </a:lnTo>
                    <a:lnTo>
                      <a:pt x="6917" y="16993"/>
                    </a:lnTo>
                    <a:lnTo>
                      <a:pt x="7394" y="15138"/>
                    </a:lnTo>
                    <a:cubicBezTo>
                      <a:pt x="7845" y="15314"/>
                      <a:pt x="8271" y="15414"/>
                      <a:pt x="8672" y="15439"/>
                    </a:cubicBezTo>
                    <a:lnTo>
                      <a:pt x="9900" y="17670"/>
                    </a:lnTo>
                    <a:lnTo>
                      <a:pt x="11755" y="17018"/>
                    </a:lnTo>
                    <a:lnTo>
                      <a:pt x="10852" y="14687"/>
                    </a:lnTo>
                    <a:cubicBezTo>
                      <a:pt x="11128" y="14412"/>
                      <a:pt x="11354" y="14086"/>
                      <a:pt x="11529" y="13710"/>
                    </a:cubicBezTo>
                    <a:lnTo>
                      <a:pt x="13359" y="14762"/>
                    </a:lnTo>
                    <a:lnTo>
                      <a:pt x="13734" y="12256"/>
                    </a:lnTo>
                    <a:lnTo>
                      <a:pt x="11980" y="10803"/>
                    </a:lnTo>
                    <a:cubicBezTo>
                      <a:pt x="11930" y="10251"/>
                      <a:pt x="11830" y="9675"/>
                      <a:pt x="11654" y="9123"/>
                    </a:cubicBezTo>
                    <a:lnTo>
                      <a:pt x="13033" y="8371"/>
                    </a:lnTo>
                    <a:lnTo>
                      <a:pt x="11704" y="5489"/>
                    </a:lnTo>
                    <a:lnTo>
                      <a:pt x="10100" y="5765"/>
                    </a:lnTo>
                    <a:cubicBezTo>
                      <a:pt x="9775" y="5264"/>
                      <a:pt x="9399" y="4787"/>
                      <a:pt x="8998" y="4386"/>
                    </a:cubicBezTo>
                    <a:lnTo>
                      <a:pt x="9098" y="2256"/>
                    </a:lnTo>
                    <a:lnTo>
                      <a:pt x="6842" y="677"/>
                    </a:lnTo>
                    <a:lnTo>
                      <a:pt x="6366" y="2532"/>
                    </a:lnTo>
                    <a:cubicBezTo>
                      <a:pt x="5915" y="2356"/>
                      <a:pt x="5489" y="2256"/>
                      <a:pt x="5063" y="2231"/>
                    </a:cubicBezTo>
                    <a:lnTo>
                      <a:pt x="3860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0"/>
              <p:cNvSpPr/>
              <p:nvPr/>
            </p:nvSpPr>
            <p:spPr>
              <a:xfrm>
                <a:off x="3742460" y="1759463"/>
                <a:ext cx="195792" cy="252289"/>
              </a:xfrm>
              <a:custGeom>
                <a:rect b="b" l="l" r="r" t="t"/>
                <a:pathLst>
                  <a:path extrusionOk="0" h="12758" w="9901">
                    <a:moveTo>
                      <a:pt x="4007" y="3263"/>
                    </a:moveTo>
                    <a:cubicBezTo>
                      <a:pt x="4412" y="3263"/>
                      <a:pt x="4869" y="3416"/>
                      <a:pt x="5339" y="3735"/>
                    </a:cubicBezTo>
                    <a:cubicBezTo>
                      <a:pt x="6667" y="4662"/>
                      <a:pt x="7544" y="6592"/>
                      <a:pt x="7344" y="8046"/>
                    </a:cubicBezTo>
                    <a:cubicBezTo>
                      <a:pt x="7194" y="8973"/>
                      <a:pt x="6642" y="9499"/>
                      <a:pt x="5890" y="9499"/>
                    </a:cubicBezTo>
                    <a:cubicBezTo>
                      <a:pt x="5489" y="9499"/>
                      <a:pt x="5038" y="9324"/>
                      <a:pt x="4562" y="8998"/>
                    </a:cubicBezTo>
                    <a:cubicBezTo>
                      <a:pt x="3234" y="8071"/>
                      <a:pt x="2356" y="6166"/>
                      <a:pt x="2557" y="4712"/>
                    </a:cubicBezTo>
                    <a:cubicBezTo>
                      <a:pt x="2703" y="3773"/>
                      <a:pt x="3267" y="3263"/>
                      <a:pt x="4007" y="3263"/>
                    </a:cubicBezTo>
                    <a:close/>
                    <a:moveTo>
                      <a:pt x="2757" y="0"/>
                    </a:moveTo>
                    <a:lnTo>
                      <a:pt x="1429" y="452"/>
                    </a:lnTo>
                    <a:lnTo>
                      <a:pt x="2081" y="2156"/>
                    </a:lnTo>
                    <a:cubicBezTo>
                      <a:pt x="1880" y="2331"/>
                      <a:pt x="1705" y="2582"/>
                      <a:pt x="1579" y="2858"/>
                    </a:cubicBezTo>
                    <a:lnTo>
                      <a:pt x="251" y="2106"/>
                    </a:lnTo>
                    <a:lnTo>
                      <a:pt x="1" y="3885"/>
                    </a:lnTo>
                    <a:lnTo>
                      <a:pt x="1279" y="4963"/>
                    </a:lnTo>
                    <a:cubicBezTo>
                      <a:pt x="1304" y="5339"/>
                      <a:pt x="1379" y="5765"/>
                      <a:pt x="1479" y="6166"/>
                    </a:cubicBezTo>
                    <a:lnTo>
                      <a:pt x="502" y="6717"/>
                    </a:lnTo>
                    <a:lnTo>
                      <a:pt x="1454" y="8772"/>
                    </a:lnTo>
                    <a:lnTo>
                      <a:pt x="2607" y="8597"/>
                    </a:lnTo>
                    <a:cubicBezTo>
                      <a:pt x="2858" y="8948"/>
                      <a:pt x="3133" y="9274"/>
                      <a:pt x="3434" y="9599"/>
                    </a:cubicBezTo>
                    <a:lnTo>
                      <a:pt x="3334" y="11128"/>
                    </a:lnTo>
                    <a:lnTo>
                      <a:pt x="4988" y="12256"/>
                    </a:lnTo>
                    <a:lnTo>
                      <a:pt x="5314" y="10928"/>
                    </a:lnTo>
                    <a:cubicBezTo>
                      <a:pt x="5640" y="11053"/>
                      <a:pt x="5965" y="11128"/>
                      <a:pt x="6241" y="11128"/>
                    </a:cubicBezTo>
                    <a:lnTo>
                      <a:pt x="7143" y="12757"/>
                    </a:lnTo>
                    <a:lnTo>
                      <a:pt x="8472" y="12281"/>
                    </a:lnTo>
                    <a:lnTo>
                      <a:pt x="7820" y="10602"/>
                    </a:lnTo>
                    <a:cubicBezTo>
                      <a:pt x="8021" y="10401"/>
                      <a:pt x="8196" y="10176"/>
                      <a:pt x="8321" y="9900"/>
                    </a:cubicBezTo>
                    <a:lnTo>
                      <a:pt x="9650" y="10652"/>
                    </a:lnTo>
                    <a:lnTo>
                      <a:pt x="9900" y="8848"/>
                    </a:lnTo>
                    <a:lnTo>
                      <a:pt x="8622" y="7795"/>
                    </a:lnTo>
                    <a:cubicBezTo>
                      <a:pt x="8597" y="7394"/>
                      <a:pt x="8522" y="6993"/>
                      <a:pt x="8422" y="6592"/>
                    </a:cubicBezTo>
                    <a:lnTo>
                      <a:pt x="9399" y="6041"/>
                    </a:lnTo>
                    <a:lnTo>
                      <a:pt x="8447" y="3960"/>
                    </a:lnTo>
                    <a:lnTo>
                      <a:pt x="7294" y="4161"/>
                    </a:lnTo>
                    <a:cubicBezTo>
                      <a:pt x="7043" y="3810"/>
                      <a:pt x="6767" y="3459"/>
                      <a:pt x="6467" y="3158"/>
                    </a:cubicBezTo>
                    <a:lnTo>
                      <a:pt x="6542" y="1630"/>
                    </a:lnTo>
                    <a:lnTo>
                      <a:pt x="4913" y="477"/>
                    </a:lnTo>
                    <a:lnTo>
                      <a:pt x="4587" y="1830"/>
                    </a:lnTo>
                    <a:cubicBezTo>
                      <a:pt x="4261" y="1705"/>
                      <a:pt x="3935" y="1630"/>
                      <a:pt x="3635" y="1604"/>
                    </a:cubicBezTo>
                    <a:lnTo>
                      <a:pt x="27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96" name="Google Shape;996;p20"/>
            <p:cNvCxnSpPr/>
            <p:nvPr/>
          </p:nvCxnSpPr>
          <p:spPr>
            <a:xfrm>
              <a:off x="6645275" y="217442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sp>
        <p:nvSpPr>
          <p:cNvPr id="997" name="Google Shape;997;p20"/>
          <p:cNvSpPr txBox="1"/>
          <p:nvPr/>
        </p:nvSpPr>
        <p:spPr>
          <a:xfrm>
            <a:off x="8380350" y="4745375"/>
            <a:ext cx="76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8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1"/>
          <p:cNvSpPr txBox="1"/>
          <p:nvPr>
            <p:ph type="title"/>
          </p:nvPr>
        </p:nvSpPr>
        <p:spPr>
          <a:xfrm>
            <a:off x="457200" y="1535325"/>
            <a:ext cx="8229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1003" name="Google Shape;1003;p21"/>
          <p:cNvSpPr/>
          <p:nvPr/>
        </p:nvSpPr>
        <p:spPr>
          <a:xfrm flipH="1">
            <a:off x="6509238" y="2463383"/>
            <a:ext cx="2249937" cy="2021343"/>
          </a:xfrm>
          <a:custGeom>
            <a:rect b="b" l="l" r="r" t="t"/>
            <a:pathLst>
              <a:path extrusionOk="0" h="45347" w="63450">
                <a:moveTo>
                  <a:pt x="31725" y="0"/>
                </a:moveTo>
                <a:cubicBezTo>
                  <a:pt x="24233" y="0"/>
                  <a:pt x="17696" y="4076"/>
                  <a:pt x="14217" y="10142"/>
                </a:cubicBezTo>
                <a:cubicBezTo>
                  <a:pt x="13903" y="10110"/>
                  <a:pt x="13590" y="10094"/>
                  <a:pt x="13261" y="10094"/>
                </a:cubicBezTo>
                <a:cubicBezTo>
                  <a:pt x="5941" y="10094"/>
                  <a:pt x="0" y="16035"/>
                  <a:pt x="0" y="23355"/>
                </a:cubicBezTo>
                <a:cubicBezTo>
                  <a:pt x="0" y="30691"/>
                  <a:pt x="5941" y="36615"/>
                  <a:pt x="13261" y="36615"/>
                </a:cubicBezTo>
                <a:cubicBezTo>
                  <a:pt x="15157" y="36615"/>
                  <a:pt x="16960" y="36224"/>
                  <a:pt x="18590" y="35503"/>
                </a:cubicBezTo>
                <a:cubicBezTo>
                  <a:pt x="20000" y="36725"/>
                  <a:pt x="21599" y="37744"/>
                  <a:pt x="23308" y="38528"/>
                </a:cubicBezTo>
                <a:cubicBezTo>
                  <a:pt x="24860" y="42462"/>
                  <a:pt x="29750" y="45346"/>
                  <a:pt x="35565" y="45346"/>
                </a:cubicBezTo>
                <a:cubicBezTo>
                  <a:pt x="42352" y="45346"/>
                  <a:pt x="47885" y="41412"/>
                  <a:pt x="48293" y="36474"/>
                </a:cubicBezTo>
                <a:cubicBezTo>
                  <a:pt x="48904" y="36568"/>
                  <a:pt x="49531" y="36615"/>
                  <a:pt x="50174" y="36615"/>
                </a:cubicBezTo>
                <a:cubicBezTo>
                  <a:pt x="57509" y="36615"/>
                  <a:pt x="63450" y="30691"/>
                  <a:pt x="63450" y="23355"/>
                </a:cubicBezTo>
                <a:cubicBezTo>
                  <a:pt x="63450" y="16035"/>
                  <a:pt x="57509" y="10094"/>
                  <a:pt x="50174" y="10094"/>
                </a:cubicBezTo>
                <a:cubicBezTo>
                  <a:pt x="49860" y="10094"/>
                  <a:pt x="49547" y="10110"/>
                  <a:pt x="49233" y="10142"/>
                </a:cubicBezTo>
                <a:cubicBezTo>
                  <a:pt x="45738" y="4076"/>
                  <a:pt x="39217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1"/>
          <p:cNvSpPr/>
          <p:nvPr/>
        </p:nvSpPr>
        <p:spPr>
          <a:xfrm flipH="1">
            <a:off x="6628538" y="2549558"/>
            <a:ext cx="2249937" cy="2021343"/>
          </a:xfrm>
          <a:custGeom>
            <a:rect b="b" l="l" r="r" t="t"/>
            <a:pathLst>
              <a:path extrusionOk="0" h="45347" w="63450">
                <a:moveTo>
                  <a:pt x="31725" y="0"/>
                </a:moveTo>
                <a:cubicBezTo>
                  <a:pt x="24233" y="0"/>
                  <a:pt x="17696" y="4076"/>
                  <a:pt x="14217" y="10142"/>
                </a:cubicBezTo>
                <a:cubicBezTo>
                  <a:pt x="13903" y="10110"/>
                  <a:pt x="13590" y="10094"/>
                  <a:pt x="13261" y="10094"/>
                </a:cubicBezTo>
                <a:cubicBezTo>
                  <a:pt x="5941" y="10094"/>
                  <a:pt x="0" y="16035"/>
                  <a:pt x="0" y="23355"/>
                </a:cubicBezTo>
                <a:cubicBezTo>
                  <a:pt x="0" y="30691"/>
                  <a:pt x="5941" y="36615"/>
                  <a:pt x="13261" y="36615"/>
                </a:cubicBezTo>
                <a:cubicBezTo>
                  <a:pt x="15157" y="36615"/>
                  <a:pt x="16960" y="36224"/>
                  <a:pt x="18590" y="35503"/>
                </a:cubicBezTo>
                <a:cubicBezTo>
                  <a:pt x="20000" y="36725"/>
                  <a:pt x="21599" y="37744"/>
                  <a:pt x="23308" y="38528"/>
                </a:cubicBezTo>
                <a:cubicBezTo>
                  <a:pt x="24860" y="42462"/>
                  <a:pt x="29750" y="45346"/>
                  <a:pt x="35565" y="45346"/>
                </a:cubicBezTo>
                <a:cubicBezTo>
                  <a:pt x="42352" y="45346"/>
                  <a:pt x="47885" y="41412"/>
                  <a:pt x="48293" y="36474"/>
                </a:cubicBezTo>
                <a:cubicBezTo>
                  <a:pt x="48904" y="36568"/>
                  <a:pt x="49531" y="36615"/>
                  <a:pt x="50174" y="36615"/>
                </a:cubicBezTo>
                <a:cubicBezTo>
                  <a:pt x="57509" y="36615"/>
                  <a:pt x="63450" y="30691"/>
                  <a:pt x="63450" y="23355"/>
                </a:cubicBezTo>
                <a:cubicBezTo>
                  <a:pt x="63450" y="16035"/>
                  <a:pt x="57509" y="10094"/>
                  <a:pt x="50174" y="10094"/>
                </a:cubicBezTo>
                <a:cubicBezTo>
                  <a:pt x="49860" y="10094"/>
                  <a:pt x="49547" y="10110"/>
                  <a:pt x="49233" y="10142"/>
                </a:cubicBezTo>
                <a:cubicBezTo>
                  <a:pt x="45738" y="4076"/>
                  <a:pt x="39217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21"/>
          <p:cNvGrpSpPr/>
          <p:nvPr/>
        </p:nvGrpSpPr>
        <p:grpSpPr>
          <a:xfrm>
            <a:off x="7129255" y="2989813"/>
            <a:ext cx="1248521" cy="1337038"/>
            <a:chOff x="2014130" y="2343138"/>
            <a:chExt cx="1248521" cy="1337038"/>
          </a:xfrm>
        </p:grpSpPr>
        <p:grpSp>
          <p:nvGrpSpPr>
            <p:cNvPr id="1006" name="Google Shape;1006;p21"/>
            <p:cNvGrpSpPr/>
            <p:nvPr/>
          </p:nvGrpSpPr>
          <p:grpSpPr>
            <a:xfrm>
              <a:off x="2014130" y="2343138"/>
              <a:ext cx="1248521" cy="1281779"/>
              <a:chOff x="3466342" y="1278175"/>
              <a:chExt cx="1248521" cy="1281779"/>
            </a:xfrm>
          </p:grpSpPr>
          <p:sp>
            <p:nvSpPr>
              <p:cNvPr id="1007" name="Google Shape;1007;p21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21"/>
            <p:cNvGrpSpPr/>
            <p:nvPr/>
          </p:nvGrpSpPr>
          <p:grpSpPr>
            <a:xfrm>
              <a:off x="2380834" y="2747114"/>
              <a:ext cx="324157" cy="473847"/>
              <a:chOff x="2860646" y="3452626"/>
              <a:chExt cx="324157" cy="473847"/>
            </a:xfrm>
          </p:grpSpPr>
          <p:sp>
            <p:nvSpPr>
              <p:cNvPr id="1013" name="Google Shape;1013;p21"/>
              <p:cNvSpPr/>
              <p:nvPr/>
            </p:nvSpPr>
            <p:spPr>
              <a:xfrm>
                <a:off x="2860652" y="3704914"/>
                <a:ext cx="324152" cy="221559"/>
              </a:xfrm>
              <a:custGeom>
                <a:rect b="b" l="l" r="r" t="t"/>
                <a:pathLst>
                  <a:path extrusionOk="0" h="11204" w="16392">
                    <a:moveTo>
                      <a:pt x="0" y="1203"/>
                    </a:moveTo>
                    <a:cubicBezTo>
                      <a:pt x="0" y="1604"/>
                      <a:pt x="301" y="2081"/>
                      <a:pt x="652" y="2281"/>
                    </a:cubicBezTo>
                    <a:lnTo>
                      <a:pt x="652" y="2281"/>
                    </a:lnTo>
                    <a:lnTo>
                      <a:pt x="15740" y="11003"/>
                    </a:lnTo>
                    <a:cubicBezTo>
                      <a:pt x="16090" y="11203"/>
                      <a:pt x="16391" y="11053"/>
                      <a:pt x="16391" y="10652"/>
                    </a:cubicBezTo>
                    <a:lnTo>
                      <a:pt x="16391" y="10652"/>
                    </a:lnTo>
                    <a:lnTo>
                      <a:pt x="16391" y="9474"/>
                    </a:lnTo>
                    <a:lnTo>
                      <a:pt x="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2983059" y="3634031"/>
                <a:ext cx="22326" cy="79318"/>
              </a:xfrm>
              <a:custGeom>
                <a:rect b="b" l="l" r="r" t="t"/>
                <a:pathLst>
                  <a:path extrusionOk="0" h="4011" w="1129">
                    <a:moveTo>
                      <a:pt x="1128" y="1"/>
                    </a:moveTo>
                    <a:lnTo>
                      <a:pt x="1" y="652"/>
                    </a:lnTo>
                    <a:lnTo>
                      <a:pt x="1" y="4011"/>
                    </a:lnTo>
                    <a:lnTo>
                      <a:pt x="1128" y="335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2983059" y="3695988"/>
                <a:ext cx="71882" cy="17362"/>
              </a:xfrm>
              <a:custGeom>
                <a:rect b="b" l="l" r="r" t="t"/>
                <a:pathLst>
                  <a:path extrusionOk="0" h="878" w="3635">
                    <a:moveTo>
                      <a:pt x="3635" y="0"/>
                    </a:moveTo>
                    <a:lnTo>
                      <a:pt x="1128" y="226"/>
                    </a:lnTo>
                    <a:lnTo>
                      <a:pt x="1" y="878"/>
                    </a:lnTo>
                    <a:lnTo>
                      <a:pt x="2532" y="652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2983059" y="3568117"/>
                <a:ext cx="22326" cy="78823"/>
              </a:xfrm>
              <a:custGeom>
                <a:rect b="b" l="l" r="r" t="t"/>
                <a:pathLst>
                  <a:path extrusionOk="0" h="3986" w="1129">
                    <a:moveTo>
                      <a:pt x="1128" y="0"/>
                    </a:moveTo>
                    <a:lnTo>
                      <a:pt x="26" y="652"/>
                    </a:lnTo>
                    <a:lnTo>
                      <a:pt x="1" y="3985"/>
                    </a:lnTo>
                    <a:lnTo>
                      <a:pt x="1" y="3985"/>
                    </a:lnTo>
                    <a:lnTo>
                      <a:pt x="1128" y="3334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2983554" y="3568117"/>
                <a:ext cx="71882" cy="74848"/>
              </a:xfrm>
              <a:custGeom>
                <a:rect b="b" l="l" r="r" t="t"/>
                <a:pathLst>
                  <a:path extrusionOk="0" h="3785" w="3635">
                    <a:moveTo>
                      <a:pt x="1103" y="0"/>
                    </a:moveTo>
                    <a:lnTo>
                      <a:pt x="1" y="652"/>
                    </a:lnTo>
                    <a:lnTo>
                      <a:pt x="2507" y="3785"/>
                    </a:lnTo>
                    <a:lnTo>
                      <a:pt x="3635" y="313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3033112" y="3692014"/>
                <a:ext cx="71902" cy="16888"/>
              </a:xfrm>
              <a:custGeom>
                <a:rect b="b" l="l" r="r" t="t"/>
                <a:pathLst>
                  <a:path extrusionOk="0" h="854" w="3636">
                    <a:moveTo>
                      <a:pt x="3635" y="1"/>
                    </a:moveTo>
                    <a:lnTo>
                      <a:pt x="1104" y="201"/>
                    </a:lnTo>
                    <a:lnTo>
                      <a:pt x="1" y="853"/>
                    </a:lnTo>
                    <a:lnTo>
                      <a:pt x="2532" y="653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3033112" y="3630075"/>
                <a:ext cx="71902" cy="74848"/>
              </a:xfrm>
              <a:custGeom>
                <a:rect b="b" l="l" r="r" t="t"/>
                <a:pathLst>
                  <a:path extrusionOk="0" h="3785" w="3636">
                    <a:moveTo>
                      <a:pt x="1129" y="0"/>
                    </a:moveTo>
                    <a:lnTo>
                      <a:pt x="1" y="652"/>
                    </a:lnTo>
                    <a:lnTo>
                      <a:pt x="2532" y="3785"/>
                    </a:lnTo>
                    <a:lnTo>
                      <a:pt x="3635" y="3133"/>
                    </a:lnTo>
                    <a:lnTo>
                      <a:pt x="1129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2860646" y="3452626"/>
                <a:ext cx="324152" cy="422295"/>
              </a:xfrm>
              <a:custGeom>
                <a:rect b="b" l="l" r="r" t="t"/>
                <a:pathLst>
                  <a:path extrusionOk="0" h="21355" w="16392">
                    <a:moveTo>
                      <a:pt x="25" y="452"/>
                    </a:moveTo>
                    <a:lnTo>
                      <a:pt x="0" y="11880"/>
                    </a:lnTo>
                    <a:lnTo>
                      <a:pt x="16366" y="21354"/>
                    </a:lnTo>
                    <a:lnTo>
                      <a:pt x="16391" y="9900"/>
                    </a:lnTo>
                    <a:cubicBezTo>
                      <a:pt x="16391" y="9499"/>
                      <a:pt x="16116" y="9023"/>
                      <a:pt x="15765" y="8823"/>
                    </a:cubicBezTo>
                    <a:lnTo>
                      <a:pt x="15765" y="8823"/>
                    </a:lnTo>
                    <a:lnTo>
                      <a:pt x="652" y="101"/>
                    </a:lnTo>
                    <a:cubicBezTo>
                      <a:pt x="552" y="26"/>
                      <a:pt x="451" y="1"/>
                      <a:pt x="376" y="1"/>
                    </a:cubicBezTo>
                    <a:lnTo>
                      <a:pt x="376" y="1"/>
                    </a:lnTo>
                    <a:cubicBezTo>
                      <a:pt x="176" y="1"/>
                      <a:pt x="25" y="176"/>
                      <a:pt x="25" y="452"/>
                    </a:cubicBezTo>
                    <a:moveTo>
                      <a:pt x="6191" y="9825"/>
                    </a:moveTo>
                    <a:lnTo>
                      <a:pt x="6216" y="6492"/>
                    </a:lnTo>
                    <a:lnTo>
                      <a:pt x="8722" y="9625"/>
                    </a:lnTo>
                    <a:lnTo>
                      <a:pt x="11253" y="12758"/>
                    </a:lnTo>
                    <a:lnTo>
                      <a:pt x="8722" y="12958"/>
                    </a:lnTo>
                    <a:lnTo>
                      <a:pt x="6191" y="13184"/>
                    </a:ln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2983059" y="3580992"/>
                <a:ext cx="100141" cy="132354"/>
              </a:xfrm>
              <a:custGeom>
                <a:rect b="b" l="l" r="r" t="t"/>
                <a:pathLst>
                  <a:path extrusionOk="0" h="6693" w="5064">
                    <a:moveTo>
                      <a:pt x="26" y="1"/>
                    </a:moveTo>
                    <a:lnTo>
                      <a:pt x="1" y="3334"/>
                    </a:lnTo>
                    <a:lnTo>
                      <a:pt x="1" y="6693"/>
                    </a:lnTo>
                    <a:lnTo>
                      <a:pt x="2532" y="6467"/>
                    </a:lnTo>
                    <a:lnTo>
                      <a:pt x="5063" y="6267"/>
                    </a:lnTo>
                    <a:lnTo>
                      <a:pt x="2532" y="3134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22" name="Google Shape;1022;p21"/>
            <p:cNvCxnSpPr/>
            <p:nvPr/>
          </p:nvCxnSpPr>
          <p:spPr>
            <a:xfrm>
              <a:off x="2461500" y="333307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sp>
        <p:nvSpPr>
          <p:cNvPr id="1023" name="Google Shape;1023;p21"/>
          <p:cNvSpPr txBox="1"/>
          <p:nvPr/>
        </p:nvSpPr>
        <p:spPr>
          <a:xfrm>
            <a:off x="8380350" y="4745375"/>
            <a:ext cx="76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9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