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Gp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</dc:title>
  <dc:creator>mahmoud zakaria</dc:creator>
  <cp:lastModifiedBy>mahmoud zakaria</cp:lastModifiedBy>
  <cp:revision>2</cp:revision>
  <dcterms:created xsi:type="dcterms:W3CDTF">2018-11-25T20:55:36Z</dcterms:created>
  <dcterms:modified xsi:type="dcterms:W3CDTF">2018-11-25T20:58:09Z</dcterms:modified>
</cp:coreProperties>
</file>