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8" r:id="rId3"/>
    <p:sldId id="264" r:id="rId4"/>
    <p:sldId id="266" r:id="rId5"/>
    <p:sldId id="269" r:id="rId6"/>
    <p:sldId id="270" r:id="rId7"/>
    <p:sldId id="272" r:id="rId8"/>
    <p:sldId id="271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biidynavox.com/en-us/software/content/sono-flex-for-communicator-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226" y="2833353"/>
            <a:ext cx="7804598" cy="1287888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Rehabilitation Tool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926" y="2125606"/>
            <a:ext cx="4820844" cy="192158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For Difficulty and delay of </a:t>
            </a:r>
            <a:r>
              <a:rPr lang="en-US" sz="3200" b="1" dirty="0" smtClean="0"/>
              <a:t>                           speech</a:t>
            </a:r>
            <a:endParaRPr lang="en-US" sz="3200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5160" y="4533362"/>
            <a:ext cx="3649005" cy="4958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876" y="1507420"/>
            <a:ext cx="5756960" cy="4300359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9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6" y="914401"/>
            <a:ext cx="5190186" cy="3206838"/>
          </a:xfrm>
        </p:spPr>
        <p:txBody>
          <a:bodyPr>
            <a:normAutofit/>
          </a:bodyPr>
          <a:lstStyle/>
          <a:p>
            <a:r>
              <a:rPr lang="en-US" sz="2800" b="1" u="sng" dirty="0" err="1"/>
              <a:t>Sono</a:t>
            </a:r>
            <a:r>
              <a:rPr lang="en-US" sz="2800" b="1" u="sng" dirty="0"/>
              <a:t> flex [100$] 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b="1" u="sng" dirty="0" smtClean="0"/>
              <a:t>[</a:t>
            </a:r>
            <a:r>
              <a:rPr lang="en-US" sz="2800" b="1" u="sng" dirty="0"/>
              <a:t>for IOS devices]</a:t>
            </a:r>
            <a:br>
              <a:rPr lang="en-US" sz="2800" b="1" u="sng" dirty="0"/>
            </a:br>
            <a:r>
              <a:rPr lang="ar-EG" sz="2000" dirty="0"/>
              <a:t/>
            </a:r>
            <a:br>
              <a:rPr lang="ar-EG" sz="2000" dirty="0"/>
            </a:br>
            <a:r>
              <a:rPr lang="en-US" sz="2000" dirty="0"/>
              <a:t>Make sentences by choosing photos and this sentences converted from text to speech 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05" y="1143000"/>
            <a:ext cx="2794721" cy="483963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975" y="4443212"/>
            <a:ext cx="4662152" cy="58598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https://www.tobiidynavox.com/en-us/software/content/sono-flex-for-communicator-5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2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2677645"/>
            <a:ext cx="5254579" cy="2283824"/>
          </a:xfrm>
        </p:spPr>
        <p:txBody>
          <a:bodyPr/>
          <a:lstStyle/>
          <a:p>
            <a:r>
              <a:rPr lang="en-US" sz="2400" b="1" u="sng" dirty="0" smtClean="0"/>
              <a:t>fluency </a:t>
            </a:r>
            <a:r>
              <a:rPr lang="en-US" sz="2400" b="1" u="sng" dirty="0"/>
              <a:t>tracker [10$] </a:t>
            </a:r>
            <a:r>
              <a:rPr lang="ar-EG" sz="2400" b="1" u="sng" dirty="0"/>
              <a:t/>
            </a:r>
            <a:br>
              <a:rPr lang="ar-EG" sz="2400" b="1" u="sng" dirty="0"/>
            </a:br>
            <a:r>
              <a:rPr lang="ar-EG" sz="2000" dirty="0"/>
              <a:t/>
            </a:r>
            <a:br>
              <a:rPr lang="ar-EG" sz="2000" dirty="0"/>
            </a:br>
            <a:r>
              <a:rPr lang="en-US" sz="2000" dirty="0"/>
              <a:t>For iPhone, specific for stuttering By ask parents some questions about when, with whom and so on then make results depend on this answers.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094" y="2273464"/>
            <a:ext cx="3426473" cy="30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114" y="1854557"/>
            <a:ext cx="4182962" cy="2617632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A</a:t>
            </a:r>
            <a:r>
              <a:rPr lang="en-US" sz="2700" b="1" dirty="0" smtClean="0"/>
              <a:t>phasia </a:t>
            </a:r>
            <a:r>
              <a:rPr lang="en-US" sz="2700" b="1" dirty="0"/>
              <a:t>speech therapy 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               </a:t>
            </a:r>
            <a:r>
              <a:rPr lang="en-US" sz="2000" b="1" dirty="0" smtClean="0"/>
              <a:t>[ free ]</a:t>
            </a:r>
            <a:br>
              <a:rPr lang="en-US" sz="2000" b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Click </a:t>
            </a:r>
            <a:r>
              <a:rPr lang="en-US" sz="2000" dirty="0"/>
              <a:t>on photos that contain numbers, food and emotions to listen them He can also write sentence and listen it or even record it.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864" y="5125791"/>
            <a:ext cx="3859212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25" y="1970501"/>
            <a:ext cx="2943882" cy="29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09" y="753175"/>
            <a:ext cx="3865134" cy="1735667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5763" y="1975450"/>
            <a:ext cx="4318707" cy="3536708"/>
          </a:xfrm>
        </p:spPr>
        <p:txBody>
          <a:bodyPr>
            <a:no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Speech </a:t>
            </a:r>
            <a:r>
              <a:rPr lang="en-US" sz="2000" b="1" u="sng" dirty="0" smtClean="0">
                <a:solidFill>
                  <a:schemeClr val="bg1"/>
                </a:solidFill>
              </a:rPr>
              <a:t>Journal   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Audio wed to images for multiple learning/teaching goals.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Price:  $3.99.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Platforms:  iPad.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262" y="1232615"/>
            <a:ext cx="4074895" cy="44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Speech therapy</a:t>
            </a:r>
            <a:br>
              <a:rPr lang="en-US" b="1" dirty="0" smtClean="0"/>
            </a:br>
            <a:r>
              <a:rPr lang="en-US" b="1" dirty="0" smtClean="0"/>
              <a:t>Free</a:t>
            </a:r>
            <a:endParaRPr lang="en-US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13" y="2628900"/>
            <a:ext cx="3076506" cy="1600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 Info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Free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70" y="2100081"/>
            <a:ext cx="3227193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3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Samsung Memory Recaller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91" y="1604514"/>
            <a:ext cx="1925550" cy="323029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1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2539" y="2807592"/>
            <a:ext cx="8825658" cy="965235"/>
          </a:xfrm>
        </p:spPr>
        <p:txBody>
          <a:bodyPr/>
          <a:lstStyle/>
          <a:p>
            <a:r>
              <a:rPr lang="en-US" dirty="0" smtClean="0"/>
              <a:t>Arabic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51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Rehabilitation Tool</vt:lpstr>
      <vt:lpstr>Sono flex [100$]  [for IOS devices]  Make sentences by choosing photos and this sentences converted from text to speech .  </vt:lpstr>
      <vt:lpstr>fluency tracker [10$]   For iPhone, specific for stuttering By ask parents some questions about when, with whom and so on then make results depend on this answers.  </vt:lpstr>
      <vt:lpstr>Aphasia speech therapy                 [ free ]  Click on photos that contain numbers, food and emotions to listen them He can also write sentence and listen it or even record it.</vt:lpstr>
      <vt:lpstr>  </vt:lpstr>
      <vt:lpstr>Speech therapy Free</vt:lpstr>
      <vt:lpstr>Alzheimer Info </vt:lpstr>
      <vt:lpstr>Samsung Memory Recaller </vt:lpstr>
      <vt:lpstr>Arabic Applications</vt:lpstr>
      <vt:lpstr>For Difficulty and delay of                            speech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</dc:title>
  <dc:creator>mahmoud zakaria</dc:creator>
  <cp:lastModifiedBy>mariamashraf910@gmail.com</cp:lastModifiedBy>
  <cp:revision>13</cp:revision>
  <dcterms:created xsi:type="dcterms:W3CDTF">2018-11-25T20:55:36Z</dcterms:created>
  <dcterms:modified xsi:type="dcterms:W3CDTF">2018-11-25T23:44:44Z</dcterms:modified>
</cp:coreProperties>
</file>