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226" y="2833353"/>
            <a:ext cx="7804598" cy="1287888"/>
          </a:xfrm>
        </p:spPr>
        <p:txBody>
          <a:bodyPr/>
          <a:lstStyle/>
          <a:p>
            <a:pPr algn="ctr"/>
            <a:r>
              <a:rPr lang="en-US" dirty="0" smtClean="0"/>
              <a:t>Rehabilitation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Top Assistive Technology for Speech Difficulties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assistive apps help students with speech difficulties or disabilities communicate.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1-Speech Journal</a:t>
            </a:r>
            <a:endParaRPr lang="en-US" b="1" dirty="0"/>
          </a:p>
          <a:p>
            <a:r>
              <a:rPr lang="en-US" b="1" dirty="0"/>
              <a:t>Audio wed to images for multiple learning/teaching goals.</a:t>
            </a:r>
          </a:p>
          <a:p>
            <a:r>
              <a:rPr lang="en-US" dirty="0"/>
              <a:t>Price:  $</a:t>
            </a:r>
            <a:r>
              <a:rPr lang="en-US" dirty="0" smtClean="0"/>
              <a:t>3.99.</a:t>
            </a:r>
            <a:r>
              <a:rPr lang="en-US" dirty="0"/>
              <a:t> </a:t>
            </a:r>
          </a:p>
          <a:p>
            <a:r>
              <a:rPr lang="en-US" dirty="0" smtClean="0"/>
              <a:t>Platforms</a:t>
            </a:r>
            <a:r>
              <a:rPr lang="en-US" dirty="0"/>
              <a:t>:  </a:t>
            </a:r>
            <a:r>
              <a:rPr lang="en-US" dirty="0" smtClean="0"/>
              <a:t>iPad.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https://www.commonsense.org/education/top-picks/top-assistive-technology-for-speech-difficulties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539" y="2807592"/>
            <a:ext cx="8825658" cy="965235"/>
          </a:xfrm>
        </p:spPr>
        <p:txBody>
          <a:bodyPr/>
          <a:lstStyle/>
          <a:p>
            <a:r>
              <a:rPr lang="en-US" dirty="0" smtClean="0"/>
              <a:t>Arabic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Difficulty and delay of speech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490" y="1854558"/>
            <a:ext cx="6272116" cy="47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44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Rehabilitation Tool</vt:lpstr>
      <vt:lpstr>Top Assistive Technology for Speech Difficulties </vt:lpstr>
      <vt:lpstr>PowerPoint Presentation</vt:lpstr>
      <vt:lpstr>Arabic Applications</vt:lpstr>
      <vt:lpstr>For Difficulty and delay of speech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</dc:title>
  <dc:creator>mahmoud zakaria</dc:creator>
  <cp:lastModifiedBy>user</cp:lastModifiedBy>
  <cp:revision>5</cp:revision>
  <dcterms:created xsi:type="dcterms:W3CDTF">2018-11-25T20:55:36Z</dcterms:created>
  <dcterms:modified xsi:type="dcterms:W3CDTF">2018-11-25T22:37:54Z</dcterms:modified>
</cp:coreProperties>
</file>