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1"/>
  </p:sldMasterIdLst>
  <p:sldIdLst>
    <p:sldId id="256" r:id="rId2"/>
    <p:sldId id="257" r:id="rId3"/>
    <p:sldId id="258" r:id="rId4"/>
    <p:sldId id="259" r:id="rId5"/>
    <p:sldId id="260" r:id="rId6"/>
    <p:sldId id="261" r:id="rId7"/>
    <p:sldId id="262" r:id="rId8"/>
    <p:sldId id="263" r:id="rId9"/>
    <p:sldId id="269" r:id="rId10"/>
    <p:sldId id="265" r:id="rId11"/>
    <p:sldId id="270" r:id="rId12"/>
    <p:sldId id="266" r:id="rId13"/>
    <p:sldId id="268" r:id="rId14"/>
    <p:sldId id="271" r:id="rId15"/>
    <p:sldId id="272" r:id="rId16"/>
    <p:sldId id="273" r:id="rId17"/>
    <p:sldId id="274" r:id="rId18"/>
    <p:sldId id="275" r:id="rId19"/>
    <p:sldId id="276" r:id="rId20"/>
    <p:sldId id="277"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1" d="100"/>
          <a:sy n="101" d="100"/>
        </p:scale>
        <p:origin x="-223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F3885B95-578F-C749-9193-AFE043ABB52E}" type="datetimeFigureOut">
              <a:rPr lang="en-US" smtClean="0"/>
              <a:t>6/11/17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7FEE2-9B26-F043-B0EB-3D01556CB89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885B95-578F-C749-9193-AFE043ABB52E}" type="datetimeFigureOut">
              <a:rPr lang="en-US" smtClean="0"/>
              <a:t>6/11/17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7FEE2-9B26-F043-B0EB-3D01556CB891}"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F3885B95-578F-C749-9193-AFE043ABB52E}" type="datetimeFigureOut">
              <a:rPr lang="en-US" smtClean="0"/>
              <a:t>6/11/17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7FEE2-9B26-F043-B0EB-3D01556CB891}"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F3885B95-578F-C749-9193-AFE043ABB52E}" type="datetimeFigureOut">
              <a:rPr lang="en-US" smtClean="0"/>
              <a:t>6/11/17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7FEE2-9B26-F043-B0EB-3D01556CB89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F3885B95-578F-C749-9193-AFE043ABB52E}" type="datetimeFigureOut">
              <a:rPr lang="en-US" smtClean="0"/>
              <a:t>6/11/17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7FEE2-9B26-F043-B0EB-3D01556CB89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F3885B95-578F-C749-9193-AFE043ABB52E}" type="datetimeFigureOut">
              <a:rPr lang="en-US" smtClean="0"/>
              <a:t>6/11/17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7FEE2-9B26-F043-B0EB-3D01556CB891}"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885B95-578F-C749-9193-AFE043ABB52E}" type="datetimeFigureOut">
              <a:rPr lang="en-US" smtClean="0"/>
              <a:t>6/11/17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B7FEE2-9B26-F043-B0EB-3D01556CB89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F3885B95-578F-C749-9193-AFE043ABB52E}" type="datetimeFigureOut">
              <a:rPr lang="en-US" smtClean="0"/>
              <a:t>6/11/17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7FEE2-9B26-F043-B0EB-3D01556CB89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F3885B95-578F-C749-9193-AFE043ABB52E}" type="datetimeFigureOut">
              <a:rPr lang="en-US" smtClean="0"/>
              <a:t>6/11/17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B7FEE2-9B26-F043-B0EB-3D01556CB89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3885B95-578F-C749-9193-AFE043ABB52E}" type="datetimeFigureOut">
              <a:rPr lang="en-US" smtClean="0"/>
              <a:t>6/11/17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B7FEE2-9B26-F043-B0EB-3D01556CB89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885B95-578F-C749-9193-AFE043ABB52E}" type="datetimeFigureOut">
              <a:rPr lang="en-US" smtClean="0"/>
              <a:t>6/11/17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B7FEE2-9B26-F043-B0EB-3D01556CB89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885B95-578F-C749-9193-AFE043ABB52E}" type="datetimeFigureOut">
              <a:rPr lang="en-US" smtClean="0"/>
              <a:t>6/11/17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B7FEE2-9B26-F043-B0EB-3D01556CB89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F3885B95-578F-C749-9193-AFE043ABB52E}" type="datetimeFigureOut">
              <a:rPr lang="en-US" smtClean="0"/>
              <a:t>6/11/17</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DBB7FEE2-9B26-F043-B0EB-3D01556CB89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0000FF"/>
                </a:solidFill>
              </a:rPr>
              <a:t>Doubly Linked List</a:t>
            </a:r>
            <a:endParaRPr lang="en-US" b="1" dirty="0">
              <a:solidFill>
                <a:srgbClr val="0000FF"/>
              </a:solidFill>
            </a:endParaRPr>
          </a:p>
        </p:txBody>
      </p:sp>
      <p:sp>
        <p:nvSpPr>
          <p:cNvPr id="3" name="Subtitle 2"/>
          <p:cNvSpPr>
            <a:spLocks noGrp="1"/>
          </p:cNvSpPr>
          <p:nvPr>
            <p:ph type="subTitle" idx="1"/>
          </p:nvPr>
        </p:nvSpPr>
        <p:spPr/>
        <p:txBody>
          <a:bodyPr/>
          <a:lstStyle/>
          <a:p>
            <a:r>
              <a:rPr lang="en-US" b="1" smtClean="0">
                <a:solidFill>
                  <a:schemeClr val="tx1"/>
                </a:solidFill>
              </a:rPr>
              <a:t>CS 300 </a:t>
            </a:r>
            <a:r>
              <a:rPr lang="mr-IN" b="1" smtClean="0">
                <a:solidFill>
                  <a:schemeClr val="tx1"/>
                </a:solidFill>
              </a:rPr>
              <a:t>–</a:t>
            </a:r>
            <a:r>
              <a:rPr lang="en-US" b="1" smtClean="0">
                <a:solidFill>
                  <a:schemeClr val="tx1"/>
                </a:solidFill>
              </a:rPr>
              <a:t> Data Structures</a:t>
            </a:r>
          </a:p>
          <a:p>
            <a:r>
              <a:rPr lang="en-US" b="1" smtClean="0">
                <a:solidFill>
                  <a:schemeClr val="tx1"/>
                </a:solidFill>
              </a:rPr>
              <a:t>By Marius Popescu</a:t>
            </a:r>
            <a:endParaRPr lang="en-US" b="1" dirty="0">
              <a:solidFill>
                <a:schemeClr val="tx1"/>
              </a:solidFill>
            </a:endParaRPr>
          </a:p>
        </p:txBody>
      </p:sp>
    </p:spTree>
    <p:extLst>
      <p:ext uri="{BB962C8B-B14F-4D97-AF65-F5344CB8AC3E}">
        <p14:creationId xmlns:p14="http://schemas.microsoft.com/office/powerpoint/2010/main" val="251825869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8591550" y="107576"/>
            <a:ext cx="45719" cy="45719"/>
          </a:xfrm>
        </p:spPr>
        <p:txBody>
          <a:bodyPr/>
          <a:lstStyle/>
          <a:p>
            <a:endParaRPr lang="en-US" dirty="0"/>
          </a:p>
        </p:txBody>
      </p:sp>
      <p:pic>
        <p:nvPicPr>
          <p:cNvPr id="6" name="Content Placeholder 5" descr="Screen Shot 2017-06-11 at 2.34.52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6052" r="-18572"/>
          <a:stretch/>
        </p:blipFill>
        <p:spPr>
          <a:xfrm>
            <a:off x="549275" y="414655"/>
            <a:ext cx="8042276" cy="5688543"/>
          </a:xfrm>
        </p:spPr>
      </p:pic>
    </p:spTree>
    <p:extLst>
      <p:ext uri="{BB962C8B-B14F-4D97-AF65-F5344CB8AC3E}">
        <p14:creationId xmlns:p14="http://schemas.microsoft.com/office/powerpoint/2010/main" val="371064282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7-06-11 at 2.37.05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26310" t="279" r="-19620" b="-1"/>
          <a:stretch/>
        </p:blipFill>
        <p:spPr>
          <a:xfrm>
            <a:off x="549275" y="365125"/>
            <a:ext cx="8042275" cy="6061075"/>
          </a:xfrm>
        </p:spPr>
      </p:pic>
    </p:spTree>
    <p:extLst>
      <p:ext uri="{BB962C8B-B14F-4D97-AF65-F5344CB8AC3E}">
        <p14:creationId xmlns:p14="http://schemas.microsoft.com/office/powerpoint/2010/main" val="206602367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 Shot 2017-06-11 at 2.38.50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7462" r="-11936"/>
          <a:stretch/>
        </p:blipFill>
        <p:spPr>
          <a:xfrm>
            <a:off x="549275" y="477838"/>
            <a:ext cx="8042275" cy="6035675"/>
          </a:xfrm>
        </p:spPr>
      </p:pic>
    </p:spTree>
    <p:extLst>
      <p:ext uri="{BB962C8B-B14F-4D97-AF65-F5344CB8AC3E}">
        <p14:creationId xmlns:p14="http://schemas.microsoft.com/office/powerpoint/2010/main" val="132568308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7-06-11 at 2.40.2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23113" t="1" r="-19349" b="-2"/>
          <a:stretch/>
        </p:blipFill>
        <p:spPr>
          <a:xfrm>
            <a:off x="549275" y="439738"/>
            <a:ext cx="8239125" cy="6073775"/>
          </a:xfrm>
        </p:spPr>
      </p:pic>
    </p:spTree>
    <p:extLst>
      <p:ext uri="{BB962C8B-B14F-4D97-AF65-F5344CB8AC3E}">
        <p14:creationId xmlns:p14="http://schemas.microsoft.com/office/powerpoint/2010/main" val="287128927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7-06-11 at 2.42.29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20633" r="-20202"/>
          <a:stretch/>
        </p:blipFill>
        <p:spPr>
          <a:xfrm>
            <a:off x="365125" y="314325"/>
            <a:ext cx="8410575" cy="6237288"/>
          </a:xfrm>
        </p:spPr>
      </p:pic>
    </p:spTree>
    <p:extLst>
      <p:ext uri="{BB962C8B-B14F-4D97-AF65-F5344CB8AC3E}">
        <p14:creationId xmlns:p14="http://schemas.microsoft.com/office/powerpoint/2010/main" val="228091306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7-06-11 at 3.40.03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0401" t="1" r="-8417" b="-2"/>
          <a:stretch/>
        </p:blipFill>
        <p:spPr>
          <a:xfrm>
            <a:off x="549275" y="263525"/>
            <a:ext cx="8042275" cy="6362700"/>
          </a:xfrm>
        </p:spPr>
      </p:pic>
    </p:spTree>
    <p:extLst>
      <p:ext uri="{BB962C8B-B14F-4D97-AF65-F5344CB8AC3E}">
        <p14:creationId xmlns:p14="http://schemas.microsoft.com/office/powerpoint/2010/main" val="417140203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7-06-11 at 3.42.06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7481" t="-4" r="-15136" b="3"/>
          <a:stretch/>
        </p:blipFill>
        <p:spPr>
          <a:xfrm>
            <a:off x="549275" y="352425"/>
            <a:ext cx="8042275" cy="6186488"/>
          </a:xfrm>
        </p:spPr>
      </p:pic>
    </p:spTree>
    <p:extLst>
      <p:ext uri="{BB962C8B-B14F-4D97-AF65-F5344CB8AC3E}">
        <p14:creationId xmlns:p14="http://schemas.microsoft.com/office/powerpoint/2010/main" val="204281375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7-06-11 at 3.46.31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549275" y="465138"/>
            <a:ext cx="8302625" cy="6048375"/>
          </a:xfrm>
        </p:spPr>
      </p:pic>
    </p:spTree>
    <p:extLst>
      <p:ext uri="{BB962C8B-B14F-4D97-AF65-F5344CB8AC3E}">
        <p14:creationId xmlns:p14="http://schemas.microsoft.com/office/powerpoint/2010/main" val="180968324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7-06-11 at 3.48.04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24826" r="-23219"/>
          <a:stretch/>
        </p:blipFill>
        <p:spPr>
          <a:xfrm>
            <a:off x="616097" y="314371"/>
            <a:ext cx="8097265" cy="6274842"/>
          </a:xfrm>
        </p:spPr>
      </p:pic>
    </p:spTree>
    <p:extLst>
      <p:ext uri="{BB962C8B-B14F-4D97-AF65-F5344CB8AC3E}">
        <p14:creationId xmlns:p14="http://schemas.microsoft.com/office/powerpoint/2010/main" val="120568061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7-06-11 at 3.50.35 PM.png"/>
          <p:cNvPicPr>
            <a:picLocks noGrp="1" noChangeAspect="1"/>
          </p:cNvPicPr>
          <p:nvPr>
            <p:ph idx="1"/>
          </p:nvPr>
        </p:nvPicPr>
        <p:blipFill>
          <a:blip r:embed="rId2">
            <a:extLst>
              <a:ext uri="{28A0092B-C50C-407E-A947-70E740481C1C}">
                <a14:useLocalDpi xmlns:a14="http://schemas.microsoft.com/office/drawing/2010/main" val="0"/>
              </a:ext>
            </a:extLst>
          </a:blip>
          <a:srcRect t="58" b="58"/>
          <a:stretch>
            <a:fillRect/>
          </a:stretch>
        </p:blipFill>
        <p:spPr>
          <a:xfrm>
            <a:off x="582613" y="528638"/>
            <a:ext cx="8156575" cy="5922962"/>
          </a:xfrm>
        </p:spPr>
      </p:pic>
    </p:spTree>
    <p:extLst>
      <p:ext uri="{BB962C8B-B14F-4D97-AF65-F5344CB8AC3E}">
        <p14:creationId xmlns:p14="http://schemas.microsoft.com/office/powerpoint/2010/main" val="184408962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629" y="107576"/>
            <a:ext cx="8164922" cy="1336956"/>
          </a:xfrm>
        </p:spPr>
        <p:txBody>
          <a:bodyPr/>
          <a:lstStyle/>
          <a:p>
            <a:r>
              <a:rPr lang="en-US" dirty="0">
                <a:solidFill>
                  <a:srgbClr val="000000"/>
                </a:solidFill>
              </a:rPr>
              <a:t>Node for a doubly linked list (Link)</a:t>
            </a:r>
          </a:p>
        </p:txBody>
      </p:sp>
      <p:sp>
        <p:nvSpPr>
          <p:cNvPr id="3" name="Content Placeholder 2"/>
          <p:cNvSpPr>
            <a:spLocks noGrp="1"/>
          </p:cNvSpPr>
          <p:nvPr>
            <p:ph idx="1"/>
          </p:nvPr>
        </p:nvSpPr>
        <p:spPr/>
        <p:txBody>
          <a:bodyPr/>
          <a:lstStyle/>
          <a:p>
            <a:r>
              <a:rPr lang="en-US" dirty="0" smtClean="0"/>
              <a:t>A node contains:</a:t>
            </a:r>
          </a:p>
          <a:p>
            <a:r>
              <a:rPr lang="en-US" dirty="0" smtClean="0"/>
              <a:t>data</a:t>
            </a:r>
            <a:r>
              <a:rPr lang="en-US" dirty="0"/>
              <a:t>: one or more data fields - may be organized as structure, object, etc.</a:t>
            </a:r>
          </a:p>
          <a:p>
            <a:r>
              <a:rPr lang="en-US" dirty="0"/>
              <a:t>a pointer that can point to the next node</a:t>
            </a:r>
          </a:p>
          <a:p>
            <a:r>
              <a:rPr lang="en-US" dirty="0"/>
              <a:t>A pointer to the previous node</a:t>
            </a:r>
          </a:p>
          <a:p>
            <a:endParaRPr lang="en-US" dirty="0"/>
          </a:p>
          <a:p>
            <a:r>
              <a:rPr lang="en-US" dirty="0" smtClean="0"/>
              <a:t>                                                              </a:t>
            </a:r>
            <a:endParaRPr lang="en-US" dirty="0"/>
          </a:p>
          <a:p>
            <a:endParaRPr lang="en-US" dirty="0"/>
          </a:p>
        </p:txBody>
      </p:sp>
      <p:cxnSp>
        <p:nvCxnSpPr>
          <p:cNvPr id="4" name="Straight Arrow Connector 3"/>
          <p:cNvCxnSpPr/>
          <p:nvPr/>
        </p:nvCxnSpPr>
        <p:spPr>
          <a:xfrm flipH="1">
            <a:off x="1769381" y="5278360"/>
            <a:ext cx="903325"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672706" y="4905963"/>
            <a:ext cx="995516" cy="74479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Pointer</a:t>
            </a:r>
            <a:endParaRPr lang="en-US" dirty="0"/>
          </a:p>
        </p:txBody>
      </p:sp>
      <p:sp>
        <p:nvSpPr>
          <p:cNvPr id="6" name="Rectangle 5"/>
          <p:cNvSpPr/>
          <p:nvPr/>
        </p:nvSpPr>
        <p:spPr>
          <a:xfrm>
            <a:off x="3668222" y="4905963"/>
            <a:ext cx="1364226" cy="744794"/>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solidFill>
                  <a:schemeClr val="bg1"/>
                </a:solidFill>
              </a:rPr>
              <a:t>Data</a:t>
            </a:r>
            <a:endParaRPr lang="en-US" dirty="0">
              <a:solidFill>
                <a:schemeClr val="bg1"/>
              </a:solidFill>
            </a:endParaRPr>
          </a:p>
        </p:txBody>
      </p:sp>
      <p:sp>
        <p:nvSpPr>
          <p:cNvPr id="7" name="Rectangle 6"/>
          <p:cNvSpPr/>
          <p:nvPr/>
        </p:nvSpPr>
        <p:spPr>
          <a:xfrm>
            <a:off x="5032448" y="4905963"/>
            <a:ext cx="995516" cy="74479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Pointer</a:t>
            </a:r>
            <a:endParaRPr lang="en-US" dirty="0"/>
          </a:p>
        </p:txBody>
      </p:sp>
      <p:cxnSp>
        <p:nvCxnSpPr>
          <p:cNvPr id="8" name="Straight Arrow Connector 7"/>
          <p:cNvCxnSpPr/>
          <p:nvPr/>
        </p:nvCxnSpPr>
        <p:spPr>
          <a:xfrm flipV="1">
            <a:off x="6027964" y="5266335"/>
            <a:ext cx="1179870" cy="368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219526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7-06-11 at 3.51.48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8347" r="-6272"/>
          <a:stretch/>
        </p:blipFill>
        <p:spPr>
          <a:xfrm>
            <a:off x="477838" y="401638"/>
            <a:ext cx="8113712" cy="6137275"/>
          </a:xfrm>
        </p:spPr>
      </p:pic>
    </p:spTree>
    <p:extLst>
      <p:ext uri="{BB962C8B-B14F-4D97-AF65-F5344CB8AC3E}">
        <p14:creationId xmlns:p14="http://schemas.microsoft.com/office/powerpoint/2010/main" val="123859515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Doubly Linked List </a:t>
            </a:r>
          </a:p>
        </p:txBody>
      </p:sp>
      <p:pic>
        <p:nvPicPr>
          <p:cNvPr id="4" name="Content Placeholder 3" descr="Screen Shot 2017-06-11 at 1.30.22 PM.png"/>
          <p:cNvPicPr>
            <a:picLocks noGrp="1" noChangeAspect="1"/>
          </p:cNvPicPr>
          <p:nvPr>
            <p:ph idx="1"/>
          </p:nvPr>
        </p:nvPicPr>
        <p:blipFill>
          <a:blip r:embed="rId2">
            <a:extLst>
              <a:ext uri="{28A0092B-C50C-407E-A947-70E740481C1C}">
                <a14:useLocalDpi xmlns:a14="http://schemas.microsoft.com/office/drawing/2010/main" val="0"/>
              </a:ext>
            </a:extLst>
          </a:blip>
          <a:srcRect l="1257" r="1257"/>
          <a:stretch>
            <a:fillRect/>
          </a:stretch>
        </p:blipFill>
        <p:spPr/>
      </p:pic>
    </p:spTree>
    <p:extLst>
      <p:ext uri="{BB962C8B-B14F-4D97-AF65-F5344CB8AC3E}">
        <p14:creationId xmlns:p14="http://schemas.microsoft.com/office/powerpoint/2010/main" val="108375557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smtClean="0"/>
              <a:t>Doubly Linked </a:t>
            </a:r>
            <a:r>
              <a:rPr lang="en-US" dirty="0"/>
              <a:t>lists are a dynamic data structure, allocating the needed memory while the program is running.</a:t>
            </a:r>
          </a:p>
          <a:p>
            <a:r>
              <a:rPr lang="en-US" dirty="0"/>
              <a:t>Insertion and deletion node operations are easily implemented in a </a:t>
            </a:r>
            <a:r>
              <a:rPr lang="en-US" dirty="0" smtClean="0"/>
              <a:t>doubly linked </a:t>
            </a:r>
            <a:r>
              <a:rPr lang="en-US" dirty="0"/>
              <a:t>list.</a:t>
            </a:r>
          </a:p>
          <a:p>
            <a:r>
              <a:rPr lang="en-US" dirty="0"/>
              <a:t>Linear data structures such as stacks and queues are easily executed with a </a:t>
            </a:r>
            <a:r>
              <a:rPr lang="en-US" dirty="0" smtClean="0"/>
              <a:t>doubly linked </a:t>
            </a:r>
            <a:r>
              <a:rPr lang="en-US" dirty="0"/>
              <a:t>list.</a:t>
            </a:r>
          </a:p>
          <a:p>
            <a:r>
              <a:rPr lang="en-US" dirty="0"/>
              <a:t>They can reduce access time and may expand in real time without memory overhead.</a:t>
            </a:r>
          </a:p>
          <a:p>
            <a:endParaRPr lang="en-US" dirty="0"/>
          </a:p>
        </p:txBody>
      </p:sp>
    </p:spTree>
    <p:extLst>
      <p:ext uri="{BB962C8B-B14F-4D97-AF65-F5344CB8AC3E}">
        <p14:creationId xmlns:p14="http://schemas.microsoft.com/office/powerpoint/2010/main" val="389689915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a:xfrm>
            <a:off x="549275" y="1600200"/>
            <a:ext cx="8042276" cy="4674641"/>
          </a:xfrm>
        </p:spPr>
        <p:txBody>
          <a:bodyPr>
            <a:normAutofit fontScale="92500" lnSpcReduction="20000"/>
          </a:bodyPr>
          <a:lstStyle/>
          <a:p>
            <a:r>
              <a:rPr lang="en-US" dirty="0"/>
              <a:t>They have a tendency to use more memory due to pointers requiring extra storage space.</a:t>
            </a:r>
          </a:p>
          <a:p>
            <a:r>
              <a:rPr lang="en-US" dirty="0"/>
              <a:t>Nodes in a </a:t>
            </a:r>
            <a:r>
              <a:rPr lang="en-US" dirty="0" smtClean="0"/>
              <a:t>linked </a:t>
            </a:r>
            <a:r>
              <a:rPr lang="en-US" dirty="0"/>
              <a:t>list must be read in order from the beginning as linked lists are inherently sequential access.</a:t>
            </a:r>
          </a:p>
          <a:p>
            <a:r>
              <a:rPr lang="en-US" dirty="0"/>
              <a:t>Nodes are not stored contiguously, greatly increasing the time required to access individual elements within the list.</a:t>
            </a:r>
          </a:p>
          <a:p>
            <a:r>
              <a:rPr lang="en-US" dirty="0"/>
              <a:t>Difficulties arise in linked lists when it comes to reverse traversing. For instance, singly linked lists are cumbersome to navigate backwards and while doubly linked lists are somewhat easier to read, memory is wasted in allocating space for a back pointer.</a:t>
            </a:r>
          </a:p>
          <a:p>
            <a:endParaRPr lang="en-US" dirty="0"/>
          </a:p>
        </p:txBody>
      </p:sp>
    </p:spTree>
    <p:extLst>
      <p:ext uri="{BB962C8B-B14F-4D97-AF65-F5344CB8AC3E}">
        <p14:creationId xmlns:p14="http://schemas.microsoft.com/office/powerpoint/2010/main" val="265146625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a:t>
            </a:r>
          </a:p>
        </p:txBody>
      </p:sp>
      <p:pic>
        <p:nvPicPr>
          <p:cNvPr id="4" name="Content Placeholder 3" descr="Screen Shot 2017-06-11 at 1.37.20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334" t="-4290" r="-1" b="-19181"/>
          <a:stretch/>
        </p:blipFill>
        <p:spPr/>
      </p:pic>
    </p:spTree>
    <p:extLst>
      <p:ext uri="{BB962C8B-B14F-4D97-AF65-F5344CB8AC3E}">
        <p14:creationId xmlns:p14="http://schemas.microsoft.com/office/powerpoint/2010/main" val="3805475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a:t>
            </a:r>
          </a:p>
        </p:txBody>
      </p:sp>
      <p:pic>
        <p:nvPicPr>
          <p:cNvPr id="4" name="Content Placeholder 3" descr="Screen Shot 2017-06-11 at 1.39.4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6" t="-1" b="-18392"/>
          <a:stretch/>
        </p:blipFill>
        <p:spPr/>
      </p:pic>
    </p:spTree>
    <p:extLst>
      <p:ext uri="{BB962C8B-B14F-4D97-AF65-F5344CB8AC3E}">
        <p14:creationId xmlns:p14="http://schemas.microsoft.com/office/powerpoint/2010/main" val="423142536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Doubly Linked List complexity is O(n) </a:t>
            </a:r>
            <a:endParaRPr lang="en-US" dirty="0"/>
          </a:p>
        </p:txBody>
      </p:sp>
      <p:pic>
        <p:nvPicPr>
          <p:cNvPr id="6" name="Content Placeholder 5" descr="Screen Shot 2017-06-11 at 2.24.05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2016" t="1" r="3784" b="-25261"/>
          <a:stretch/>
        </p:blipFill>
        <p:spPr>
          <a:xfrm>
            <a:off x="549275" y="2304392"/>
            <a:ext cx="8042276" cy="4343400"/>
          </a:xfrm>
        </p:spPr>
      </p:pic>
    </p:spTree>
    <p:extLst>
      <p:ext uri="{BB962C8B-B14F-4D97-AF65-F5344CB8AC3E}">
        <p14:creationId xmlns:p14="http://schemas.microsoft.com/office/powerpoint/2010/main" val="266671876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Doubly Linked Lists Implementation</a:t>
            </a:r>
            <a:endParaRPr lang="en-US" dirty="0"/>
          </a:p>
        </p:txBody>
      </p:sp>
      <p:pic>
        <p:nvPicPr>
          <p:cNvPr id="4" name="Content Placeholder 3" descr="Screen Shot 2017-06-11 at 2.30.48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4555" r="-13767"/>
          <a:stretch/>
        </p:blipFill>
        <p:spPr>
          <a:xfrm>
            <a:off x="-1022399" y="1444532"/>
            <a:ext cx="8042276" cy="4805159"/>
          </a:xfrm>
        </p:spPr>
      </p:pic>
    </p:spTree>
    <p:extLst>
      <p:ext uri="{BB962C8B-B14F-4D97-AF65-F5344CB8AC3E}">
        <p14:creationId xmlns:p14="http://schemas.microsoft.com/office/powerpoint/2010/main" val="281463747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168</TotalTime>
  <Words>249</Words>
  <Application>Microsoft Macintosh PowerPoint</Application>
  <PresentationFormat>On-screen Show (4:3)</PresentationFormat>
  <Paragraphs>28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Breeze</vt:lpstr>
      <vt:lpstr>Doubly Linked List</vt:lpstr>
      <vt:lpstr>Node for a doubly linked list (Link)</vt:lpstr>
      <vt:lpstr>Doubly Linked List </vt:lpstr>
      <vt:lpstr>Advantages</vt:lpstr>
      <vt:lpstr>Disadvantages</vt:lpstr>
      <vt:lpstr>Append:</vt:lpstr>
      <vt:lpstr>Append:</vt:lpstr>
      <vt:lpstr>Doubly Linked List complexity is O(n) </vt:lpstr>
      <vt:lpstr>Doubly Linked Lists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Doubly Linked List</dc:title>
  <dc:creator>Popescu Marius</dc:creator>
  <cp:lastModifiedBy>Popescu Marius</cp:lastModifiedBy>
  <cp:revision>12</cp:revision>
  <dcterms:created xsi:type="dcterms:W3CDTF">2017-06-11T20:12:36Z</dcterms:created>
  <dcterms:modified xsi:type="dcterms:W3CDTF">2017-06-11T23:01:12Z</dcterms:modified>
</cp:coreProperties>
</file>