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3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5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5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8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2363-F843-E047-A414-7641E3E46CC7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1B83-AF99-FF44-B7D4-11B51E01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3309500" y="1956118"/>
            <a:ext cx="2085819" cy="936340"/>
          </a:xfrm>
          <a:prstGeom prst="notchedRightArrow">
            <a:avLst/>
          </a:prstGeom>
          <a:gradFill flip="none" rotWithShape="1">
            <a:gsLst>
              <a:gs pos="54000">
                <a:srgbClr val="70152B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606" y="2113716"/>
            <a:ext cx="127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Swipe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5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 Pilgrim</dc:creator>
  <cp:lastModifiedBy>Marius Pilgrim</cp:lastModifiedBy>
  <cp:revision>2</cp:revision>
  <dcterms:created xsi:type="dcterms:W3CDTF">2015-03-16T13:54:42Z</dcterms:created>
  <dcterms:modified xsi:type="dcterms:W3CDTF">2015-03-16T14:12:34Z</dcterms:modified>
</cp:coreProperties>
</file>